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  <p:sldId id="26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68431A-2956-00F3-8220-C5EF7EDD6337}" v="13" dt="2024-01-23T09:51:10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74" autoAdjust="0"/>
  </p:normalViewPr>
  <p:slideViewPr>
    <p:cSldViewPr snapToGrid="0">
      <p:cViewPr varScale="1">
        <p:scale>
          <a:sx n="92" d="100"/>
          <a:sy n="92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k, Ine van" userId="S::ivbeek@volkerwessels.com::6cdcb5ba-d09f-47fd-a504-8034a8f98ff2" providerId="AD" clId="Web-{BFBBE1C8-EA39-34BE-0784-5900689D330C}"/>
    <pc:docChg chg="modSld">
      <pc:chgData name="Beek, Ine van" userId="S::ivbeek@volkerwessels.com::6cdcb5ba-d09f-47fd-a504-8034a8f98ff2" providerId="AD" clId="Web-{BFBBE1C8-EA39-34BE-0784-5900689D330C}" dt="2024-01-19T11:02:47.695" v="12"/>
      <pc:docMkLst>
        <pc:docMk/>
      </pc:docMkLst>
      <pc:sldChg chg="addSp delSp modSp">
        <pc:chgData name="Beek, Ine van" userId="S::ivbeek@volkerwessels.com::6cdcb5ba-d09f-47fd-a504-8034a8f98ff2" providerId="AD" clId="Web-{BFBBE1C8-EA39-34BE-0784-5900689D330C}" dt="2024-01-19T11:02:47.695" v="12"/>
        <pc:sldMkLst>
          <pc:docMk/>
          <pc:sldMk cId="3753470074" sldId="260"/>
        </pc:sldMkLst>
        <pc:spChg chg="del mod">
          <ac:chgData name="Beek, Ine van" userId="S::ivbeek@volkerwessels.com::6cdcb5ba-d09f-47fd-a504-8034a8f98ff2" providerId="AD" clId="Web-{BFBBE1C8-EA39-34BE-0784-5900689D330C}" dt="2024-01-19T11:02:47.695" v="12"/>
          <ac:spMkLst>
            <pc:docMk/>
            <pc:sldMk cId="3753470074" sldId="260"/>
            <ac:spMk id="7" creationId="{D38B991B-9499-7034-0A8B-12213ACA36A7}"/>
          </ac:spMkLst>
        </pc:spChg>
        <pc:picChg chg="add del mod">
          <ac:chgData name="Beek, Ine van" userId="S::ivbeek@volkerwessels.com::6cdcb5ba-d09f-47fd-a504-8034a8f98ff2" providerId="AD" clId="Web-{BFBBE1C8-EA39-34BE-0784-5900689D330C}" dt="2024-01-19T11:02:21.038" v="4"/>
          <ac:picMkLst>
            <pc:docMk/>
            <pc:sldMk cId="3753470074" sldId="260"/>
            <ac:picMk id="6" creationId="{5394AA8E-5878-BDBB-F190-1C48EFAD9EE8}"/>
          </ac:picMkLst>
        </pc:picChg>
        <pc:picChg chg="add mod">
          <ac:chgData name="Beek, Ine van" userId="S::ivbeek@volkerwessels.com::6cdcb5ba-d09f-47fd-a504-8034a8f98ff2" providerId="AD" clId="Web-{BFBBE1C8-EA39-34BE-0784-5900689D330C}" dt="2024-01-19T11:02:46.960" v="11" actId="1076"/>
          <ac:picMkLst>
            <pc:docMk/>
            <pc:sldMk cId="3753470074" sldId="260"/>
            <ac:picMk id="8" creationId="{93AEC78B-7ED1-0580-FAA6-280DD3F29BB2}"/>
          </ac:picMkLst>
        </pc:picChg>
      </pc:sldChg>
    </pc:docChg>
  </pc:docChgLst>
  <pc:docChgLst>
    <pc:chgData name="Beek, Ine van" userId="S::ivbeek@volkerwessels.com::6cdcb5ba-d09f-47fd-a504-8034a8f98ff2" providerId="AD" clId="Web-{E768431A-2956-00F3-8220-C5EF7EDD6337}"/>
    <pc:docChg chg="modSld">
      <pc:chgData name="Beek, Ine van" userId="S::ivbeek@volkerwessels.com::6cdcb5ba-d09f-47fd-a504-8034a8f98ff2" providerId="AD" clId="Web-{E768431A-2956-00F3-8220-C5EF7EDD6337}" dt="2024-01-23T09:51:10.556" v="12" actId="1076"/>
      <pc:docMkLst>
        <pc:docMk/>
      </pc:docMkLst>
      <pc:sldChg chg="addSp delSp modSp">
        <pc:chgData name="Beek, Ine van" userId="S::ivbeek@volkerwessels.com::6cdcb5ba-d09f-47fd-a504-8034a8f98ff2" providerId="AD" clId="Web-{E768431A-2956-00F3-8220-C5EF7EDD6337}" dt="2024-01-23T09:51:10.556" v="12" actId="1076"/>
        <pc:sldMkLst>
          <pc:docMk/>
          <pc:sldMk cId="3753470074" sldId="260"/>
        </pc:sldMkLst>
        <pc:picChg chg="add del mod">
          <ac:chgData name="Beek, Ine van" userId="S::ivbeek@volkerwessels.com::6cdcb5ba-d09f-47fd-a504-8034a8f98ff2" providerId="AD" clId="Web-{E768431A-2956-00F3-8220-C5EF7EDD6337}" dt="2024-01-23T09:50:42.695" v="6"/>
          <ac:picMkLst>
            <pc:docMk/>
            <pc:sldMk cId="3753470074" sldId="260"/>
            <ac:picMk id="6" creationId="{AD2BDC4E-0800-F6CA-9FEB-2CE15677AC47}"/>
          </ac:picMkLst>
        </pc:picChg>
        <pc:picChg chg="add mod">
          <ac:chgData name="Beek, Ine van" userId="S::ivbeek@volkerwessels.com::6cdcb5ba-d09f-47fd-a504-8034a8f98ff2" providerId="AD" clId="Web-{E768431A-2956-00F3-8220-C5EF7EDD6337}" dt="2024-01-23T09:51:10.556" v="12" actId="1076"/>
          <ac:picMkLst>
            <pc:docMk/>
            <pc:sldMk cId="3753470074" sldId="260"/>
            <ac:picMk id="7" creationId="{F0690715-07C0-5184-9ECC-CE897313DEC8}"/>
          </ac:picMkLst>
        </pc:picChg>
        <pc:picChg chg="del">
          <ac:chgData name="Beek, Ine van" userId="S::ivbeek@volkerwessels.com::6cdcb5ba-d09f-47fd-a504-8034a8f98ff2" providerId="AD" clId="Web-{E768431A-2956-00F3-8220-C5EF7EDD6337}" dt="2024-01-23T09:50:21.788" v="0"/>
          <ac:picMkLst>
            <pc:docMk/>
            <pc:sldMk cId="3753470074" sldId="260"/>
            <ac:picMk id="8" creationId="{93AEC78B-7ED1-0580-FAA6-280DD3F29BB2}"/>
          </ac:picMkLst>
        </pc:picChg>
      </pc:sldChg>
    </pc:docChg>
  </pc:docChgLst>
  <pc:docChgLst>
    <pc:chgData name="Roordink, Bas" userId="e6b80f22-b7ea-4a1b-9826-4cad8536796c" providerId="ADAL" clId="{0CD7C09C-7F94-4B6E-BE8D-71F70BCB25B8}"/>
    <pc:docChg chg="undo custSel modSld">
      <pc:chgData name="Roordink, Bas" userId="e6b80f22-b7ea-4a1b-9826-4cad8536796c" providerId="ADAL" clId="{0CD7C09C-7F94-4B6E-BE8D-71F70BCB25B8}" dt="2024-01-11T14:30:14.908" v="12" actId="478"/>
      <pc:docMkLst>
        <pc:docMk/>
      </pc:docMkLst>
      <pc:sldChg chg="addSp delSp modSp mod">
        <pc:chgData name="Roordink, Bas" userId="e6b80f22-b7ea-4a1b-9826-4cad8536796c" providerId="ADAL" clId="{0CD7C09C-7F94-4B6E-BE8D-71F70BCB25B8}" dt="2024-01-11T14:30:14.908" v="12" actId="478"/>
        <pc:sldMkLst>
          <pc:docMk/>
          <pc:sldMk cId="192953906" sldId="257"/>
        </pc:sldMkLst>
        <pc:picChg chg="add del mod">
          <ac:chgData name="Roordink, Bas" userId="e6b80f22-b7ea-4a1b-9826-4cad8536796c" providerId="ADAL" clId="{0CD7C09C-7F94-4B6E-BE8D-71F70BCB25B8}" dt="2024-01-11T14:30:14.908" v="12" actId="478"/>
          <ac:picMkLst>
            <pc:docMk/>
            <pc:sldMk cId="192953906" sldId="257"/>
            <ac:picMk id="5" creationId="{F9D6941A-4ECE-11AD-067E-63CC9C0BA09C}"/>
          </ac:picMkLst>
        </pc:picChg>
      </pc:sldChg>
      <pc:sldChg chg="addSp delSp modSp mod modAnim modNotesTx">
        <pc:chgData name="Roordink, Bas" userId="e6b80f22-b7ea-4a1b-9826-4cad8536796c" providerId="ADAL" clId="{0CD7C09C-7F94-4B6E-BE8D-71F70BCB25B8}" dt="2023-12-19T12:21:43.304" v="7" actId="1076"/>
        <pc:sldMkLst>
          <pc:docMk/>
          <pc:sldMk cId="1885442784" sldId="263"/>
        </pc:sldMkLst>
        <pc:spChg chg="del">
          <ac:chgData name="Roordink, Bas" userId="e6b80f22-b7ea-4a1b-9826-4cad8536796c" providerId="ADAL" clId="{0CD7C09C-7F94-4B6E-BE8D-71F70BCB25B8}" dt="2023-12-19T12:17:39.904" v="0" actId="478"/>
          <ac:spMkLst>
            <pc:docMk/>
            <pc:sldMk cId="1885442784" sldId="263"/>
            <ac:spMk id="2" creationId="{A87740D1-B12A-A21F-0C30-DCE5739DFA8A}"/>
          </ac:spMkLst>
        </pc:spChg>
        <pc:picChg chg="add mod">
          <ac:chgData name="Roordink, Bas" userId="e6b80f22-b7ea-4a1b-9826-4cad8536796c" providerId="ADAL" clId="{0CD7C09C-7F94-4B6E-BE8D-71F70BCB25B8}" dt="2023-12-19T12:21:43.304" v="7" actId="1076"/>
          <ac:picMkLst>
            <pc:docMk/>
            <pc:sldMk cId="1885442784" sldId="263"/>
            <ac:picMk id="3" creationId="{3E15A3FA-2E35-1380-2C9F-69879E2A229E}"/>
          </ac:picMkLst>
        </pc:picChg>
      </pc:sldChg>
    </pc:docChg>
  </pc:docChgLst>
  <pc:docChgLst>
    <pc:chgData name="Roordink, Bas" userId="e6b80f22-b7ea-4a1b-9826-4cad8536796c" providerId="ADAL" clId="{D2AE845B-76EF-47B5-A09E-857376940FCB}"/>
    <pc:docChg chg="custSel addSld modSld">
      <pc:chgData name="Roordink, Bas" userId="e6b80f22-b7ea-4a1b-9826-4cad8536796c" providerId="ADAL" clId="{D2AE845B-76EF-47B5-A09E-857376940FCB}" dt="2023-12-07T10:55:05.684" v="448" actId="20577"/>
      <pc:docMkLst>
        <pc:docMk/>
      </pc:docMkLst>
      <pc:sldChg chg="modSp mod">
        <pc:chgData name="Roordink, Bas" userId="e6b80f22-b7ea-4a1b-9826-4cad8536796c" providerId="ADAL" clId="{D2AE845B-76EF-47B5-A09E-857376940FCB}" dt="2023-12-07T10:51:42.706" v="185" actId="20577"/>
        <pc:sldMkLst>
          <pc:docMk/>
          <pc:sldMk cId="192953906" sldId="257"/>
        </pc:sldMkLst>
        <pc:spChg chg="mod">
          <ac:chgData name="Roordink, Bas" userId="e6b80f22-b7ea-4a1b-9826-4cad8536796c" providerId="ADAL" clId="{D2AE845B-76EF-47B5-A09E-857376940FCB}" dt="2023-12-07T10:51:42.706" v="18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D2AE845B-76EF-47B5-A09E-857376940FCB}" dt="2023-12-07T10:50:49.833" v="183" actId="1076"/>
        <pc:sldMkLst>
          <pc:docMk/>
          <pc:sldMk cId="3753470074" sldId="260"/>
        </pc:sldMkLst>
        <pc:spChg chg="add mod">
          <ac:chgData name="Roordink, Bas" userId="e6b80f22-b7ea-4a1b-9826-4cad8536796c" providerId="ADAL" clId="{D2AE845B-76EF-47B5-A09E-857376940FCB}" dt="2023-12-07T10:50:49.833" v="183" actId="1076"/>
          <ac:spMkLst>
            <pc:docMk/>
            <pc:sldMk cId="3753470074" sldId="260"/>
            <ac:spMk id="2" creationId="{5DD63982-B483-DC97-185E-F892DF850178}"/>
          </ac:spMkLst>
        </pc:spChg>
        <pc:spChg chg="mod">
          <ac:chgData name="Roordink, Bas" userId="e6b80f22-b7ea-4a1b-9826-4cad8536796c" providerId="ADAL" clId="{D2AE845B-76EF-47B5-A09E-857376940FCB}" dt="2023-12-07T10:40:38.721" v="29" actId="20577"/>
          <ac:spMkLst>
            <pc:docMk/>
            <pc:sldMk cId="3753470074" sldId="260"/>
            <ac:spMk id="7" creationId="{D38B991B-9499-7034-0A8B-12213ACA36A7}"/>
          </ac:spMkLst>
        </pc:spChg>
      </pc:sldChg>
      <pc:sldChg chg="addSp modSp mod modNotesTx">
        <pc:chgData name="Roordink, Bas" userId="e6b80f22-b7ea-4a1b-9826-4cad8536796c" providerId="ADAL" clId="{D2AE845B-76EF-47B5-A09E-857376940FCB}" dt="2023-12-07T10:42:02.270" v="36" actId="20577"/>
        <pc:sldMkLst>
          <pc:docMk/>
          <pc:sldMk cId="1885442784" sldId="263"/>
        </pc:sldMkLst>
        <pc:spChg chg="add mod">
          <ac:chgData name="Roordink, Bas" userId="e6b80f22-b7ea-4a1b-9826-4cad8536796c" providerId="ADAL" clId="{D2AE845B-76EF-47B5-A09E-857376940FCB}" dt="2023-12-07T10:41:45.767" v="32"/>
          <ac:spMkLst>
            <pc:docMk/>
            <pc:sldMk cId="1885442784" sldId="263"/>
            <ac:spMk id="2" creationId="{A87740D1-B12A-A21F-0C30-DCE5739DFA8A}"/>
          </ac:spMkLst>
        </pc:spChg>
        <pc:spChg chg="mod">
          <ac:chgData name="Roordink, Bas" userId="e6b80f22-b7ea-4a1b-9826-4cad8536796c" providerId="ADAL" clId="{D2AE845B-76EF-47B5-A09E-857376940FCB}" dt="2023-12-07T10:42:02.270" v="36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D2AE845B-76EF-47B5-A09E-857376940FCB}" dt="2023-12-07T10:41:58.695" v="34" actId="20577"/>
        <pc:sldMkLst>
          <pc:docMk/>
          <pc:sldMk cId="28953270" sldId="266"/>
        </pc:sldMkLst>
        <pc:spChg chg="mod">
          <ac:chgData name="Roordink, Bas" userId="e6b80f22-b7ea-4a1b-9826-4cad8536796c" providerId="ADAL" clId="{D2AE845B-76EF-47B5-A09E-857376940FCB}" dt="2023-12-07T10:41:58.695" v="34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D2AE845B-76EF-47B5-A09E-857376940FCB}" dt="2023-12-07T10:46:40.226" v="38"/>
        <pc:sldMkLst>
          <pc:docMk/>
          <pc:sldMk cId="1587596849" sldId="267"/>
        </pc:sldMkLst>
        <pc:spChg chg="mod">
          <ac:chgData name="Roordink, Bas" userId="e6b80f22-b7ea-4a1b-9826-4cad8536796c" providerId="ADAL" clId="{D2AE845B-76EF-47B5-A09E-857376940FCB}" dt="2023-12-07T10:46:40.226" v="38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D2AE845B-76EF-47B5-A09E-857376940FCB}" dt="2023-12-07T10:40:57.888" v="30" actId="20577"/>
        <pc:sldMkLst>
          <pc:docMk/>
          <pc:sldMk cId="3648348918" sldId="268"/>
        </pc:sldMkLst>
        <pc:spChg chg="mod">
          <ac:chgData name="Roordink, Bas" userId="e6b80f22-b7ea-4a1b-9826-4cad8536796c" providerId="ADAL" clId="{D2AE845B-76EF-47B5-A09E-857376940FCB}" dt="2023-12-07T10:40:57.888" v="30" actId="20577"/>
          <ac:spMkLst>
            <pc:docMk/>
            <pc:sldMk cId="3648348918" sldId="268"/>
            <ac:spMk id="7" creationId="{ECF6BBEC-608B-4D4B-95C8-A3DAF85A5A22}"/>
          </ac:spMkLst>
        </pc:spChg>
      </pc:sldChg>
      <pc:sldChg chg="modSp add mod">
        <pc:chgData name="Roordink, Bas" userId="e6b80f22-b7ea-4a1b-9826-4cad8536796c" providerId="ADAL" clId="{D2AE845B-76EF-47B5-A09E-857376940FCB}" dt="2023-12-07T10:55:05.684" v="448" actId="20577"/>
        <pc:sldMkLst>
          <pc:docMk/>
          <pc:sldMk cId="2386992394" sldId="269"/>
        </pc:sldMkLst>
        <pc:spChg chg="mod">
          <ac:chgData name="Roordink, Bas" userId="e6b80f22-b7ea-4a1b-9826-4cad8536796c" providerId="ADAL" clId="{D2AE845B-76EF-47B5-A09E-857376940FCB}" dt="2023-12-07T10:47:06.725" v="70" actId="20577"/>
          <ac:spMkLst>
            <pc:docMk/>
            <pc:sldMk cId="2386992394" sldId="269"/>
            <ac:spMk id="6" creationId="{0D114B56-608F-456E-AD2D-C48853B0DFF0}"/>
          </ac:spMkLst>
        </pc:spChg>
        <pc:spChg chg="mod">
          <ac:chgData name="Roordink, Bas" userId="e6b80f22-b7ea-4a1b-9826-4cad8536796c" providerId="ADAL" clId="{D2AE845B-76EF-47B5-A09E-857376940FCB}" dt="2023-12-07T10:55:05.684" v="448" actId="20577"/>
          <ac:spMkLst>
            <pc:docMk/>
            <pc:sldMk cId="2386992394" sldId="269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87B3D91A-5855-4030-ACF1-6809452785F6}"/>
    <pc:docChg chg="undo custSel modSld">
      <pc:chgData name="Roordink, Bas" userId="e6b80f22-b7ea-4a1b-9826-4cad8536796c" providerId="ADAL" clId="{87B3D91A-5855-4030-ACF1-6809452785F6}" dt="2023-11-30T13:27:53.305" v="219" actId="12"/>
      <pc:docMkLst>
        <pc:docMk/>
      </pc:docMkLst>
      <pc:sldChg chg="addSp delSp modSp mod">
        <pc:chgData name="Roordink, Bas" userId="e6b80f22-b7ea-4a1b-9826-4cad8536796c" providerId="ADAL" clId="{87B3D91A-5855-4030-ACF1-6809452785F6}" dt="2023-11-30T11:26:22.440" v="17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87B3D91A-5855-4030-ACF1-6809452785F6}" dt="2023-11-30T11:26:22.440" v="17" actId="20577"/>
          <ac:spMkLst>
            <pc:docMk/>
            <pc:sldMk cId="3753470074" sldId="260"/>
            <ac:spMk id="7" creationId="{D38B991B-9499-7034-0A8B-12213ACA36A7}"/>
          </ac:spMkLst>
        </pc:spChg>
        <pc:picChg chg="del">
          <ac:chgData name="Roordink, Bas" userId="e6b80f22-b7ea-4a1b-9826-4cad8536796c" providerId="ADAL" clId="{87B3D91A-5855-4030-ACF1-6809452785F6}" dt="2023-11-30T11:26:09.573" v="0" actId="478"/>
          <ac:picMkLst>
            <pc:docMk/>
            <pc:sldMk cId="3753470074" sldId="260"/>
            <ac:picMk id="2" creationId="{7A12DB3E-80D2-7E7D-43DA-CE760E3BE800}"/>
          </ac:picMkLst>
        </pc:picChg>
      </pc:sldChg>
      <pc:sldChg chg="delSp modSp mod">
        <pc:chgData name="Roordink, Bas" userId="e6b80f22-b7ea-4a1b-9826-4cad8536796c" providerId="ADAL" clId="{87B3D91A-5855-4030-ACF1-6809452785F6}" dt="2023-11-30T11:26:54.022" v="38" actId="478"/>
        <pc:sldMkLst>
          <pc:docMk/>
          <pc:sldMk cId="1885442784" sldId="263"/>
        </pc:sldMkLst>
        <pc:spChg chg="mod">
          <ac:chgData name="Roordink, Bas" userId="e6b80f22-b7ea-4a1b-9826-4cad8536796c" providerId="ADAL" clId="{87B3D91A-5855-4030-ACF1-6809452785F6}" dt="2023-11-30T11:26:50.994" v="3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87B3D91A-5855-4030-ACF1-6809452785F6}" dt="2023-11-30T11:26:54.022" v="38" actId="478"/>
          <ac:picMkLst>
            <pc:docMk/>
            <pc:sldMk cId="1885442784" sldId="263"/>
            <ac:picMk id="2" creationId="{3F3FC1AA-22FD-8ECF-13D3-067229D99D0B}"/>
          </ac:picMkLst>
        </pc:picChg>
      </pc:sldChg>
      <pc:sldChg chg="modSp mod">
        <pc:chgData name="Roordink, Bas" userId="e6b80f22-b7ea-4a1b-9826-4cad8536796c" providerId="ADAL" clId="{87B3D91A-5855-4030-ACF1-6809452785F6}" dt="2023-11-30T11:26:39.240" v="30" actId="20577"/>
        <pc:sldMkLst>
          <pc:docMk/>
          <pc:sldMk cId="28953270" sldId="266"/>
        </pc:sldMkLst>
        <pc:spChg chg="mod">
          <ac:chgData name="Roordink, Bas" userId="e6b80f22-b7ea-4a1b-9826-4cad8536796c" providerId="ADAL" clId="{87B3D91A-5855-4030-ACF1-6809452785F6}" dt="2023-11-30T11:26:39.240" v="3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87B3D91A-5855-4030-ACF1-6809452785F6}" dt="2023-11-30T13:27:53.305" v="219" actId="12"/>
        <pc:sldMkLst>
          <pc:docMk/>
          <pc:sldMk cId="1587596849" sldId="267"/>
        </pc:sldMkLst>
        <pc:spChg chg="mod">
          <ac:chgData name="Roordink, Bas" userId="e6b80f22-b7ea-4a1b-9826-4cad8536796c" providerId="ADAL" clId="{87B3D91A-5855-4030-ACF1-6809452785F6}" dt="2023-11-30T13:27:53.305" v="219" actId="12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87B3D91A-5855-4030-ACF1-6809452785F6}" dt="2023-11-30T13:26:16.188" v="180" actId="207"/>
        <pc:sldMkLst>
          <pc:docMk/>
          <pc:sldMk cId="3648348918" sldId="268"/>
        </pc:sldMkLst>
        <pc:spChg chg="mod">
          <ac:chgData name="Roordink, Bas" userId="e6b80f22-b7ea-4a1b-9826-4cad8536796c" providerId="ADAL" clId="{87B3D91A-5855-4030-ACF1-6809452785F6}" dt="2023-11-30T13:26:16.188" v="180" actId="207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YX3PAm9dIBU&amp;data=05%7C02%7CBRoordink%40volkerwessels.com%7C44390f41a777430188a008dc008b8c44%7C0ef544fb3d5c4c60932e735bcef00405%7C0%7C0%7C638385846552517505%7CUnknown%7CTWFpbGZsb3d8eyJWIjoiMC4wLjAwMDAiLCJQIjoiV2luMzIiLCJBTiI6Ik1haWwiLCJXVCI6Mn0%3D%7C3000%7C%7C%7C&amp;sdata=Ui%2BhzFNWCfkwvXEBnrIf3Khfa%2B4KNgdMQMVWhrEp3Jg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https://youtu.be/YX3PAm9dIBU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39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AEhBxgO1yE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YX3PAm9dIBU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r>
              <a:rPr lang="nl-NL" dirty="0"/>
              <a:t>Eerlijk</a:t>
            </a:r>
            <a:br>
              <a:rPr lang="nl-NL" dirty="0"/>
            </a:br>
            <a:r>
              <a:rPr lang="nl-NL" sz="2800" b="0" i="1" dirty="0"/>
              <a:t>Één van de WAVE-waarden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nl-NL" b="1" dirty="0"/>
          </a:p>
          <a:p>
            <a:r>
              <a:rPr lang="nl-NL" b="1" dirty="0"/>
              <a:t>Toolbox WAVE-waarde ‘Eerlijk’</a:t>
            </a:r>
          </a:p>
          <a:p>
            <a:endParaRPr lang="nl-NL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18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D63982-B483-DC97-185E-F892DF850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864526"/>
            <a:ext cx="10515600" cy="949008"/>
          </a:xfrm>
        </p:spPr>
        <p:txBody>
          <a:bodyPr/>
          <a:lstStyle/>
          <a:p>
            <a:r>
              <a:rPr lang="nl-NL" dirty="0"/>
              <a:t>WAVE-waarde Eerlijk</a:t>
            </a:r>
          </a:p>
        </p:txBody>
      </p:sp>
      <p:pic>
        <p:nvPicPr>
          <p:cNvPr id="7" name="Online Media 6" title="VW WAVE waarde Eerlijk v3 NLsub">
            <a:hlinkClick r:id="" action="ppaction://media"/>
            <a:extLst>
              <a:ext uri="{FF2B5EF4-FFF2-40B4-BE49-F238E27FC236}">
                <a16:creationId xmlns:a16="http://schemas.microsoft.com/office/drawing/2014/main" id="{F0690715-07C0-5184-9ECC-CE897313DEC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62785" y="1651000"/>
            <a:ext cx="7760018" cy="440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90688"/>
            <a:ext cx="8584948" cy="305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WAVE-waarden staan voor het VolkerWessels gewenste veiligheidsgedrag. We zijn er namelijk van overtuigd dat als we de WAVE-waarden ons meer eigen maken, we samen ongevallen voorkomen.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deze toolbox staan we stil bij de WAVE-waarde ‘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Eerlijk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– </a:t>
            </a:r>
            <a:r>
              <a:rPr lang="nl-NL" i="1" dirty="0">
                <a:latin typeface="Calibri" panose="020F0502020204030204" pitchFamily="34" charset="0"/>
                <a:cs typeface="Times New Roman" panose="02020603050405020304" pitchFamily="18" charset="0"/>
              </a:rPr>
              <a:t>Ik meld alle ongevallen en bijna-ongevallen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elke dag weer veilig thuis te komen is het belangrijk dat incidenten met de WAVE-app gemeld worden. Door deze meldingen kunnen we hier van leren en soortgelijke situaties in de toekomst voorkomen.</a:t>
            </a: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De toolbox geeft tips over hoe jij invulling kan geven aan de WAVE-waarde ‘Eerlijk’.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>
                <a:latin typeface="Calibri" panose="020F0502020204030204" pitchFamily="34" charset="0"/>
              </a:rPr>
              <a:t>De animatie ‘WAVE-waarde Eerlijk’</a:t>
            </a:r>
          </a:p>
          <a:p>
            <a:pPr marL="0" indent="0">
              <a:buNone/>
            </a:pPr>
            <a:endParaRPr lang="nl-NL" sz="20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>
                <a:latin typeface="Calibri" panose="020F0502020204030204" pitchFamily="34" charset="0"/>
              </a:rPr>
              <a:t>Samen in gesprek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WAVE-waarde Eerlijk</a:t>
            </a:r>
          </a:p>
        </p:txBody>
      </p:sp>
      <p:pic>
        <p:nvPicPr>
          <p:cNvPr id="3" name="Onlinemedia 2" title="VW TOOLBOX EERLIJK - NL">
            <a:hlinkClick r:id="" action="ppaction://media"/>
            <a:extLst>
              <a:ext uri="{FF2B5EF4-FFF2-40B4-BE49-F238E27FC236}">
                <a16:creationId xmlns:a16="http://schemas.microsoft.com/office/drawing/2014/main" id="{3E15A3FA-2E35-1380-2C9F-69879E2A229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49236" y="1200083"/>
            <a:ext cx="6598227" cy="494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Samen in gesprek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Heb jij wel eens een situatie meegemaakt die je achteraf gezien toch had willen melden?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Welke situaties zijn voor jou niet de moeite waard om te melden?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Bedankt voor je aandacht!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Aanvullende vragen voor gesprek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/>
              <a:t>Aanvullende vragen voor de toolbox op kantoor- en/of operationele werklocaties. De vragen zijn naar eigen inzicht in </a:t>
            </a:r>
            <a:r>
              <a:rPr lang="nl-NL" b="1"/>
              <a:t>te zetten.</a:t>
            </a:r>
            <a:endParaRPr lang="nl-NL" b="1" dirty="0"/>
          </a:p>
          <a:p>
            <a:endParaRPr lang="nl-NL" dirty="0"/>
          </a:p>
          <a:p>
            <a:pPr algn="l"/>
            <a:r>
              <a:rPr lang="nl-NL" sz="2800" b="0" i="0" u="none" strike="noStrike" baseline="0" dirty="0">
                <a:latin typeface="IBMPlexSans-Regular"/>
              </a:rPr>
              <a:t>Hoe komen jullie tot een samenwerking waarin het melden van situaties ‘normaal’ wordt gevonden. Wat hebben jullie al aan gedaan en/of wat hebben jullie hier nog aan te doen?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/>
            <a:r>
              <a:rPr lang="nl-NL" dirty="0">
                <a:latin typeface="IBMPlexSans-Regular"/>
              </a:rPr>
              <a:t>Wie heeft er weleens een Pluim uitgereikt via de WAVE-app? Zo ja, waarom verdiende de collega een pluim?</a:t>
            </a:r>
            <a:endParaRPr lang="nl-NL" sz="2800" b="0" i="0" u="none" strike="noStrike" baseline="0" dirty="0">
              <a:latin typeface="IBMPlexSans-Regular"/>
            </a:endParaRP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/>
            <a:r>
              <a:rPr lang="nl-NL" sz="2800" b="0" i="0" u="none" strike="noStrike" baseline="0" dirty="0">
                <a:latin typeface="IBMPlexSans-Regular"/>
              </a:rPr>
              <a:t>Wie heeft al wel eens een melding gemaakt van een situatie?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/>
            <a:r>
              <a:rPr lang="nl-NL" sz="2800" b="0" i="0" u="none" strike="noStrike" baseline="0" dirty="0">
                <a:latin typeface="IBMPlexSans-Regular"/>
              </a:rPr>
              <a:t>Stelling: melden van situaties is alleen voor </a:t>
            </a:r>
            <a:r>
              <a:rPr lang="nl-NL" sz="2800" b="0" i="0" u="none" strike="noStrike" baseline="0" dirty="0" err="1">
                <a:latin typeface="IBMPlexSans-Regular"/>
              </a:rPr>
              <a:t>bouwplaatsmedewerkers</a:t>
            </a:r>
            <a:r>
              <a:rPr lang="nl-NL" sz="2800" b="0" i="0" u="none" strike="noStrike" baseline="0" dirty="0">
                <a:latin typeface="IBMPlexSans-Regular"/>
              </a:rPr>
              <a:t>. Licht toe waarom je dat denkt.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/>
            <a:r>
              <a:rPr lang="nl-NL" sz="2800" b="0" i="0" u="none" strike="noStrike" baseline="0" dirty="0">
                <a:latin typeface="IBMPlexSans-Regular"/>
              </a:rPr>
              <a:t>Zijn er situaties waarin jij een afweging maakt of je iets wel of niet meldt om jezelf of anderen niet te beschadigen?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/>
            <a:r>
              <a:rPr lang="nl-NL" sz="2800" b="0" i="0" u="none" strike="noStrike" baseline="0" dirty="0">
                <a:latin typeface="IBMPlexSans-Regular"/>
              </a:rPr>
              <a:t>Wie heeft de WAVE-app op zijn of haar telefoon staan? Wat heb je als laatste gemeld?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99239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  <TaxCatchAll xmlns="24e35ab4-3cf1-46c9-8eaa-1b1e0ea8a84b" xsi:nil="true"/>
    <lcf76f155ced4ddcb4097134ff3c332f xmlns="80547ce2-a977-4319-b44a-40ea7c5ebcb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8" ma:contentTypeDescription="Een nieuw document maken." ma:contentTypeScope="" ma:versionID="b2f8af45211a30306de509b6165a4f5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67a6d948b388a2e6dab4f65c12e2797b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e0bb52e-5bf9-4aa2-9707-dc682885d99d}" ma:internalName="TaxCatchAll" ma:showField="CatchAllData" ma:web="24e35ab4-3cf1-46c9-8eaa-1b1e0ea8a8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AB46B5-CA71-488D-852A-5ED6D978E4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104</TotalTime>
  <Words>393</Words>
  <Application>Microsoft Office PowerPoint</Application>
  <PresentationFormat>Widescreen</PresentationFormat>
  <Paragraphs>67</Paragraphs>
  <Slides>8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Kantoorthema</vt:lpstr>
      <vt:lpstr>Eerlijk Één van de WAVE-waarden</vt:lpstr>
      <vt:lpstr>WAVE-waarde Eerlijk</vt:lpstr>
      <vt:lpstr>Aanleiding</vt:lpstr>
      <vt:lpstr>Onderwerpen</vt:lpstr>
      <vt:lpstr>WAVE-waarde Eerlijk</vt:lpstr>
      <vt:lpstr>Samen in gesprek</vt:lpstr>
      <vt:lpstr>Bedankt voor je aandacht!</vt:lpstr>
      <vt:lpstr>Aanvullende vragen voor gesprek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19</cp:revision>
  <dcterms:created xsi:type="dcterms:W3CDTF">2021-02-11T14:15:30Z</dcterms:created>
  <dcterms:modified xsi:type="dcterms:W3CDTF">2024-01-23T09:51:15Z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