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7" r:id="rId5"/>
    <p:sldId id="260" r:id="rId6"/>
    <p:sldId id="268" r:id="rId7"/>
    <p:sldId id="266" r:id="rId8"/>
    <p:sldId id="263" r:id="rId9"/>
    <p:sldId id="267" r:id="rId10"/>
    <p:sldId id="261" r:id="rId11"/>
    <p:sldId id="269" r:id="rId12"/>
  </p:sldIdLst>
  <p:sldSz cx="12192000" cy="6858000"/>
  <p:notesSz cx="6858000" cy="9144000"/>
  <p:custDataLst>
    <p:tags r:id="rId15"/>
  </p:custDataLst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0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E33FC5-90EE-93E9-67FE-67AF9CC407FA}" v="10" dt="2024-01-19T11:07:33.9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1283" autoAdjust="0"/>
  </p:normalViewPr>
  <p:slideViewPr>
    <p:cSldViewPr snapToGrid="0">
      <p:cViewPr varScale="1">
        <p:scale>
          <a:sx n="102" d="100"/>
          <a:sy n="102" d="100"/>
        </p:scale>
        <p:origin x="16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ordink, Bas" userId="e6b80f22-b7ea-4a1b-9826-4cad8536796c" providerId="ADAL" clId="{615E9013-A514-4B6C-8592-BDCA3CCE5800}"/>
    <pc:docChg chg="custSel modSld">
      <pc:chgData name="Roordink, Bas" userId="e6b80f22-b7ea-4a1b-9826-4cad8536796c" providerId="ADAL" clId="{615E9013-A514-4B6C-8592-BDCA3CCE5800}" dt="2023-12-19T12:43:11.504" v="11" actId="1076"/>
      <pc:docMkLst>
        <pc:docMk/>
      </pc:docMkLst>
      <pc:sldChg chg="addSp delSp modSp mod delAnim modAnim modNotesTx">
        <pc:chgData name="Roordink, Bas" userId="e6b80f22-b7ea-4a1b-9826-4cad8536796c" providerId="ADAL" clId="{615E9013-A514-4B6C-8592-BDCA3CCE5800}" dt="2023-12-19T12:43:11.504" v="11" actId="1076"/>
        <pc:sldMkLst>
          <pc:docMk/>
          <pc:sldMk cId="1885442784" sldId="263"/>
        </pc:sldMkLst>
        <pc:spChg chg="del">
          <ac:chgData name="Roordink, Bas" userId="e6b80f22-b7ea-4a1b-9826-4cad8536796c" providerId="ADAL" clId="{615E9013-A514-4B6C-8592-BDCA3CCE5800}" dt="2023-12-19T12:41:19.118" v="0" actId="478"/>
          <ac:spMkLst>
            <pc:docMk/>
            <pc:sldMk cId="1885442784" sldId="263"/>
            <ac:spMk id="2" creationId="{A87740D1-B12A-A21F-0C30-DCE5739DFA8A}"/>
          </ac:spMkLst>
        </pc:spChg>
        <pc:picChg chg="add mod">
          <ac:chgData name="Roordink, Bas" userId="e6b80f22-b7ea-4a1b-9826-4cad8536796c" providerId="ADAL" clId="{615E9013-A514-4B6C-8592-BDCA3CCE5800}" dt="2023-12-19T12:43:11.504" v="11" actId="1076"/>
          <ac:picMkLst>
            <pc:docMk/>
            <pc:sldMk cId="1885442784" sldId="263"/>
            <ac:picMk id="2" creationId="{F43BCED4-FE51-3DED-F437-998F54F7090C}"/>
          </ac:picMkLst>
        </pc:picChg>
        <pc:picChg chg="add del mod">
          <ac:chgData name="Roordink, Bas" userId="e6b80f22-b7ea-4a1b-9826-4cad8536796c" providerId="ADAL" clId="{615E9013-A514-4B6C-8592-BDCA3CCE5800}" dt="2023-12-19T12:42:43.123" v="5" actId="478"/>
          <ac:picMkLst>
            <pc:docMk/>
            <pc:sldMk cId="1885442784" sldId="263"/>
            <ac:picMk id="3" creationId="{DCF0A38C-4331-0E52-1871-9B63E162BF4F}"/>
          </ac:picMkLst>
        </pc:picChg>
      </pc:sldChg>
    </pc:docChg>
  </pc:docChgLst>
  <pc:docChgLst>
    <pc:chgData name="Roordink, Bas" userId="e6b80f22-b7ea-4a1b-9826-4cad8536796c" providerId="ADAL" clId="{D2AE845B-76EF-47B5-A09E-857376940FCB}"/>
    <pc:docChg chg="custSel addSld modSld">
      <pc:chgData name="Roordink, Bas" userId="e6b80f22-b7ea-4a1b-9826-4cad8536796c" providerId="ADAL" clId="{D2AE845B-76EF-47B5-A09E-857376940FCB}" dt="2023-12-07T10:55:05.684" v="448" actId="20577"/>
      <pc:docMkLst>
        <pc:docMk/>
      </pc:docMkLst>
      <pc:sldChg chg="modSp mod">
        <pc:chgData name="Roordink, Bas" userId="e6b80f22-b7ea-4a1b-9826-4cad8536796c" providerId="ADAL" clId="{D2AE845B-76EF-47B5-A09E-857376940FCB}" dt="2023-12-07T10:51:42.706" v="185" actId="20577"/>
        <pc:sldMkLst>
          <pc:docMk/>
          <pc:sldMk cId="192953906" sldId="257"/>
        </pc:sldMkLst>
        <pc:spChg chg="mod">
          <ac:chgData name="Roordink, Bas" userId="e6b80f22-b7ea-4a1b-9826-4cad8536796c" providerId="ADAL" clId="{D2AE845B-76EF-47B5-A09E-857376940FCB}" dt="2023-12-07T10:51:42.706" v="185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addSp modSp mod">
        <pc:chgData name="Roordink, Bas" userId="e6b80f22-b7ea-4a1b-9826-4cad8536796c" providerId="ADAL" clId="{D2AE845B-76EF-47B5-A09E-857376940FCB}" dt="2023-12-07T10:50:49.833" v="183" actId="1076"/>
        <pc:sldMkLst>
          <pc:docMk/>
          <pc:sldMk cId="3753470074" sldId="260"/>
        </pc:sldMkLst>
        <pc:spChg chg="add mod">
          <ac:chgData name="Roordink, Bas" userId="e6b80f22-b7ea-4a1b-9826-4cad8536796c" providerId="ADAL" clId="{D2AE845B-76EF-47B5-A09E-857376940FCB}" dt="2023-12-07T10:50:49.833" v="183" actId="1076"/>
          <ac:spMkLst>
            <pc:docMk/>
            <pc:sldMk cId="3753470074" sldId="260"/>
            <ac:spMk id="2" creationId="{5DD63982-B483-DC97-185E-F892DF850178}"/>
          </ac:spMkLst>
        </pc:spChg>
        <pc:spChg chg="mod">
          <ac:chgData name="Roordink, Bas" userId="e6b80f22-b7ea-4a1b-9826-4cad8536796c" providerId="ADAL" clId="{D2AE845B-76EF-47B5-A09E-857376940FCB}" dt="2023-12-07T10:40:38.721" v="29" actId="20577"/>
          <ac:spMkLst>
            <pc:docMk/>
            <pc:sldMk cId="3753470074" sldId="260"/>
            <ac:spMk id="7" creationId="{D38B991B-9499-7034-0A8B-12213ACA36A7}"/>
          </ac:spMkLst>
        </pc:spChg>
      </pc:sldChg>
      <pc:sldChg chg="addSp modSp mod modNotesTx">
        <pc:chgData name="Roordink, Bas" userId="e6b80f22-b7ea-4a1b-9826-4cad8536796c" providerId="ADAL" clId="{D2AE845B-76EF-47B5-A09E-857376940FCB}" dt="2023-12-07T10:42:02.270" v="36" actId="20577"/>
        <pc:sldMkLst>
          <pc:docMk/>
          <pc:sldMk cId="1885442784" sldId="263"/>
        </pc:sldMkLst>
        <pc:spChg chg="add mod">
          <ac:chgData name="Roordink, Bas" userId="e6b80f22-b7ea-4a1b-9826-4cad8536796c" providerId="ADAL" clId="{D2AE845B-76EF-47B5-A09E-857376940FCB}" dt="2023-12-07T10:41:45.767" v="32"/>
          <ac:spMkLst>
            <pc:docMk/>
            <pc:sldMk cId="1885442784" sldId="263"/>
            <ac:spMk id="2" creationId="{A87740D1-B12A-A21F-0C30-DCE5739DFA8A}"/>
          </ac:spMkLst>
        </pc:spChg>
        <pc:spChg chg="mod">
          <ac:chgData name="Roordink, Bas" userId="e6b80f22-b7ea-4a1b-9826-4cad8536796c" providerId="ADAL" clId="{D2AE845B-76EF-47B5-A09E-857376940FCB}" dt="2023-12-07T10:42:02.270" v="36" actId="20577"/>
          <ac:spMkLst>
            <pc:docMk/>
            <pc:sldMk cId="1885442784" sldId="263"/>
            <ac:spMk id="6" creationId="{0D114B56-608F-456E-AD2D-C48853B0DFF0}"/>
          </ac:spMkLst>
        </pc:spChg>
      </pc:sldChg>
      <pc:sldChg chg="modSp mod">
        <pc:chgData name="Roordink, Bas" userId="e6b80f22-b7ea-4a1b-9826-4cad8536796c" providerId="ADAL" clId="{D2AE845B-76EF-47B5-A09E-857376940FCB}" dt="2023-12-07T10:41:58.695" v="34" actId="20577"/>
        <pc:sldMkLst>
          <pc:docMk/>
          <pc:sldMk cId="28953270" sldId="266"/>
        </pc:sldMkLst>
        <pc:spChg chg="mod">
          <ac:chgData name="Roordink, Bas" userId="e6b80f22-b7ea-4a1b-9826-4cad8536796c" providerId="ADAL" clId="{D2AE845B-76EF-47B5-A09E-857376940FCB}" dt="2023-12-07T10:41:58.695" v="34" actId="20577"/>
          <ac:spMkLst>
            <pc:docMk/>
            <pc:sldMk cId="28953270" sldId="266"/>
            <ac:spMk id="3" creationId="{BB2A0E52-A3D1-AC44-97E9-4AE4FCB62B0E}"/>
          </ac:spMkLst>
        </pc:spChg>
      </pc:sldChg>
      <pc:sldChg chg="modSp mod">
        <pc:chgData name="Roordink, Bas" userId="e6b80f22-b7ea-4a1b-9826-4cad8536796c" providerId="ADAL" clId="{D2AE845B-76EF-47B5-A09E-857376940FCB}" dt="2023-12-07T10:46:40.226" v="38"/>
        <pc:sldMkLst>
          <pc:docMk/>
          <pc:sldMk cId="1587596849" sldId="267"/>
        </pc:sldMkLst>
        <pc:spChg chg="mod">
          <ac:chgData name="Roordink, Bas" userId="e6b80f22-b7ea-4a1b-9826-4cad8536796c" providerId="ADAL" clId="{D2AE845B-76EF-47B5-A09E-857376940FCB}" dt="2023-12-07T10:46:40.226" v="38"/>
          <ac:spMkLst>
            <pc:docMk/>
            <pc:sldMk cId="1587596849" sldId="267"/>
            <ac:spMk id="8" creationId="{AE7CDBC2-733E-4F8F-8DEA-3D9F0E942E24}"/>
          </ac:spMkLst>
        </pc:spChg>
      </pc:sldChg>
      <pc:sldChg chg="modSp mod">
        <pc:chgData name="Roordink, Bas" userId="e6b80f22-b7ea-4a1b-9826-4cad8536796c" providerId="ADAL" clId="{D2AE845B-76EF-47B5-A09E-857376940FCB}" dt="2023-12-07T10:40:57.888" v="30" actId="20577"/>
        <pc:sldMkLst>
          <pc:docMk/>
          <pc:sldMk cId="3648348918" sldId="268"/>
        </pc:sldMkLst>
        <pc:spChg chg="mod">
          <ac:chgData name="Roordink, Bas" userId="e6b80f22-b7ea-4a1b-9826-4cad8536796c" providerId="ADAL" clId="{D2AE845B-76EF-47B5-A09E-857376940FCB}" dt="2023-12-07T10:40:57.888" v="30" actId="20577"/>
          <ac:spMkLst>
            <pc:docMk/>
            <pc:sldMk cId="3648348918" sldId="268"/>
            <ac:spMk id="7" creationId="{ECF6BBEC-608B-4D4B-95C8-A3DAF85A5A22}"/>
          </ac:spMkLst>
        </pc:spChg>
      </pc:sldChg>
      <pc:sldChg chg="modSp add mod">
        <pc:chgData name="Roordink, Bas" userId="e6b80f22-b7ea-4a1b-9826-4cad8536796c" providerId="ADAL" clId="{D2AE845B-76EF-47B5-A09E-857376940FCB}" dt="2023-12-07T10:55:05.684" v="448" actId="20577"/>
        <pc:sldMkLst>
          <pc:docMk/>
          <pc:sldMk cId="2386992394" sldId="269"/>
        </pc:sldMkLst>
        <pc:spChg chg="mod">
          <ac:chgData name="Roordink, Bas" userId="e6b80f22-b7ea-4a1b-9826-4cad8536796c" providerId="ADAL" clId="{D2AE845B-76EF-47B5-A09E-857376940FCB}" dt="2023-12-07T10:47:06.725" v="70" actId="20577"/>
          <ac:spMkLst>
            <pc:docMk/>
            <pc:sldMk cId="2386992394" sldId="269"/>
            <ac:spMk id="6" creationId="{0D114B56-608F-456E-AD2D-C48853B0DFF0}"/>
          </ac:spMkLst>
        </pc:spChg>
        <pc:spChg chg="mod">
          <ac:chgData name="Roordink, Bas" userId="e6b80f22-b7ea-4a1b-9826-4cad8536796c" providerId="ADAL" clId="{D2AE845B-76EF-47B5-A09E-857376940FCB}" dt="2023-12-07T10:55:05.684" v="448" actId="20577"/>
          <ac:spMkLst>
            <pc:docMk/>
            <pc:sldMk cId="2386992394" sldId="269"/>
            <ac:spMk id="8" creationId="{AE7CDBC2-733E-4F8F-8DEA-3D9F0E942E24}"/>
          </ac:spMkLst>
        </pc:spChg>
      </pc:sldChg>
    </pc:docChg>
  </pc:docChgLst>
  <pc:docChgLst>
    <pc:chgData name="Roordink, Bas" userId="e6b80f22-b7ea-4a1b-9826-4cad8536796c" providerId="ADAL" clId="{87B3D91A-5855-4030-ACF1-6809452785F6}"/>
    <pc:docChg chg="undo custSel modSld">
      <pc:chgData name="Roordink, Bas" userId="e6b80f22-b7ea-4a1b-9826-4cad8536796c" providerId="ADAL" clId="{87B3D91A-5855-4030-ACF1-6809452785F6}" dt="2023-11-30T13:27:53.305" v="219" actId="12"/>
      <pc:docMkLst>
        <pc:docMk/>
      </pc:docMkLst>
      <pc:sldChg chg="addSp delSp modSp mod">
        <pc:chgData name="Roordink, Bas" userId="e6b80f22-b7ea-4a1b-9826-4cad8536796c" providerId="ADAL" clId="{87B3D91A-5855-4030-ACF1-6809452785F6}" dt="2023-11-30T11:26:22.440" v="17" actId="20577"/>
        <pc:sldMkLst>
          <pc:docMk/>
          <pc:sldMk cId="3753470074" sldId="260"/>
        </pc:sldMkLst>
        <pc:spChg chg="add mod">
          <ac:chgData name="Roordink, Bas" userId="e6b80f22-b7ea-4a1b-9826-4cad8536796c" providerId="ADAL" clId="{87B3D91A-5855-4030-ACF1-6809452785F6}" dt="2023-11-30T11:26:22.440" v="17" actId="20577"/>
          <ac:spMkLst>
            <pc:docMk/>
            <pc:sldMk cId="3753470074" sldId="260"/>
            <ac:spMk id="7" creationId="{D38B991B-9499-7034-0A8B-12213ACA36A7}"/>
          </ac:spMkLst>
        </pc:spChg>
        <pc:picChg chg="del">
          <ac:chgData name="Roordink, Bas" userId="e6b80f22-b7ea-4a1b-9826-4cad8536796c" providerId="ADAL" clId="{87B3D91A-5855-4030-ACF1-6809452785F6}" dt="2023-11-30T11:26:09.573" v="0" actId="478"/>
          <ac:picMkLst>
            <pc:docMk/>
            <pc:sldMk cId="3753470074" sldId="260"/>
            <ac:picMk id="2" creationId="{7A12DB3E-80D2-7E7D-43DA-CE760E3BE800}"/>
          </ac:picMkLst>
        </pc:picChg>
      </pc:sldChg>
      <pc:sldChg chg="delSp modSp mod">
        <pc:chgData name="Roordink, Bas" userId="e6b80f22-b7ea-4a1b-9826-4cad8536796c" providerId="ADAL" clId="{87B3D91A-5855-4030-ACF1-6809452785F6}" dt="2023-11-30T11:26:54.022" v="38" actId="478"/>
        <pc:sldMkLst>
          <pc:docMk/>
          <pc:sldMk cId="1885442784" sldId="263"/>
        </pc:sldMkLst>
        <pc:spChg chg="mod">
          <ac:chgData name="Roordink, Bas" userId="e6b80f22-b7ea-4a1b-9826-4cad8536796c" providerId="ADAL" clId="{87B3D91A-5855-4030-ACF1-6809452785F6}" dt="2023-11-30T11:26:50.994" v="37" actId="20577"/>
          <ac:spMkLst>
            <pc:docMk/>
            <pc:sldMk cId="1885442784" sldId="263"/>
            <ac:spMk id="6" creationId="{0D114B56-608F-456E-AD2D-C48853B0DFF0}"/>
          </ac:spMkLst>
        </pc:spChg>
        <pc:picChg chg="del">
          <ac:chgData name="Roordink, Bas" userId="e6b80f22-b7ea-4a1b-9826-4cad8536796c" providerId="ADAL" clId="{87B3D91A-5855-4030-ACF1-6809452785F6}" dt="2023-11-30T11:26:54.022" v="38" actId="478"/>
          <ac:picMkLst>
            <pc:docMk/>
            <pc:sldMk cId="1885442784" sldId="263"/>
            <ac:picMk id="2" creationId="{3F3FC1AA-22FD-8ECF-13D3-067229D99D0B}"/>
          </ac:picMkLst>
        </pc:picChg>
      </pc:sldChg>
      <pc:sldChg chg="modSp mod">
        <pc:chgData name="Roordink, Bas" userId="e6b80f22-b7ea-4a1b-9826-4cad8536796c" providerId="ADAL" clId="{87B3D91A-5855-4030-ACF1-6809452785F6}" dt="2023-11-30T11:26:39.240" v="30" actId="20577"/>
        <pc:sldMkLst>
          <pc:docMk/>
          <pc:sldMk cId="28953270" sldId="266"/>
        </pc:sldMkLst>
        <pc:spChg chg="mod">
          <ac:chgData name="Roordink, Bas" userId="e6b80f22-b7ea-4a1b-9826-4cad8536796c" providerId="ADAL" clId="{87B3D91A-5855-4030-ACF1-6809452785F6}" dt="2023-11-30T11:26:39.240" v="30" actId="20577"/>
          <ac:spMkLst>
            <pc:docMk/>
            <pc:sldMk cId="28953270" sldId="266"/>
            <ac:spMk id="3" creationId="{BB2A0E52-A3D1-AC44-97E9-4AE4FCB62B0E}"/>
          </ac:spMkLst>
        </pc:spChg>
      </pc:sldChg>
      <pc:sldChg chg="modSp mod">
        <pc:chgData name="Roordink, Bas" userId="e6b80f22-b7ea-4a1b-9826-4cad8536796c" providerId="ADAL" clId="{87B3D91A-5855-4030-ACF1-6809452785F6}" dt="2023-11-30T13:27:53.305" v="219" actId="12"/>
        <pc:sldMkLst>
          <pc:docMk/>
          <pc:sldMk cId="1587596849" sldId="267"/>
        </pc:sldMkLst>
        <pc:spChg chg="mod">
          <ac:chgData name="Roordink, Bas" userId="e6b80f22-b7ea-4a1b-9826-4cad8536796c" providerId="ADAL" clId="{87B3D91A-5855-4030-ACF1-6809452785F6}" dt="2023-11-30T13:27:53.305" v="219" actId="12"/>
          <ac:spMkLst>
            <pc:docMk/>
            <pc:sldMk cId="1587596849" sldId="267"/>
            <ac:spMk id="8" creationId="{AE7CDBC2-733E-4F8F-8DEA-3D9F0E942E24}"/>
          </ac:spMkLst>
        </pc:spChg>
      </pc:sldChg>
      <pc:sldChg chg="modSp mod">
        <pc:chgData name="Roordink, Bas" userId="e6b80f22-b7ea-4a1b-9826-4cad8536796c" providerId="ADAL" clId="{87B3D91A-5855-4030-ACF1-6809452785F6}" dt="2023-11-30T13:26:16.188" v="180" actId="207"/>
        <pc:sldMkLst>
          <pc:docMk/>
          <pc:sldMk cId="3648348918" sldId="268"/>
        </pc:sldMkLst>
        <pc:spChg chg="mod">
          <ac:chgData name="Roordink, Bas" userId="e6b80f22-b7ea-4a1b-9826-4cad8536796c" providerId="ADAL" clId="{87B3D91A-5855-4030-ACF1-6809452785F6}" dt="2023-11-30T13:26:16.188" v="180" actId="207"/>
          <ac:spMkLst>
            <pc:docMk/>
            <pc:sldMk cId="3648348918" sldId="268"/>
            <ac:spMk id="7" creationId="{ECF6BBEC-608B-4D4B-95C8-A3DAF85A5A22}"/>
          </ac:spMkLst>
        </pc:spChg>
      </pc:sldChg>
    </pc:docChg>
  </pc:docChgLst>
  <pc:docChgLst>
    <pc:chgData name="Beek, Ine van" userId="S::ivbeek@volkerwessels.com::6cdcb5ba-d09f-47fd-a504-8034a8f98ff2" providerId="AD" clId="Web-{78E33FC5-90EE-93E9-67FE-67AF9CC407FA}"/>
    <pc:docChg chg="modSld">
      <pc:chgData name="Beek, Ine van" userId="S::ivbeek@volkerwessels.com::6cdcb5ba-d09f-47fd-a504-8034a8f98ff2" providerId="AD" clId="Web-{78E33FC5-90EE-93E9-67FE-67AF9CC407FA}" dt="2024-01-19T11:07:33.947" v="7"/>
      <pc:docMkLst>
        <pc:docMk/>
      </pc:docMkLst>
      <pc:sldChg chg="addSp delSp modSp">
        <pc:chgData name="Beek, Ine van" userId="S::ivbeek@volkerwessels.com::6cdcb5ba-d09f-47fd-a504-8034a8f98ff2" providerId="AD" clId="Web-{78E33FC5-90EE-93E9-67FE-67AF9CC407FA}" dt="2024-01-19T11:07:33.947" v="7"/>
        <pc:sldMkLst>
          <pc:docMk/>
          <pc:sldMk cId="3753470074" sldId="260"/>
        </pc:sldMkLst>
        <pc:spChg chg="del mod">
          <ac:chgData name="Beek, Ine van" userId="S::ivbeek@volkerwessels.com::6cdcb5ba-d09f-47fd-a504-8034a8f98ff2" providerId="AD" clId="Web-{78E33FC5-90EE-93E9-67FE-67AF9CC407FA}" dt="2024-01-19T11:07:33.947" v="7"/>
          <ac:spMkLst>
            <pc:docMk/>
            <pc:sldMk cId="3753470074" sldId="260"/>
            <ac:spMk id="7" creationId="{D38B991B-9499-7034-0A8B-12213ACA36A7}"/>
          </ac:spMkLst>
        </pc:spChg>
        <pc:picChg chg="add mod">
          <ac:chgData name="Beek, Ine van" userId="S::ivbeek@volkerwessels.com::6cdcb5ba-d09f-47fd-a504-8034a8f98ff2" providerId="AD" clId="Web-{78E33FC5-90EE-93E9-67FE-67AF9CC407FA}" dt="2024-01-19T11:07:33.322" v="6" actId="1076"/>
          <ac:picMkLst>
            <pc:docMk/>
            <pc:sldMk cId="3753470074" sldId="260"/>
            <ac:picMk id="6" creationId="{F3A70BCE-4389-2B53-D37C-1D7B5A5EC2B2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19-1-2024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19-1-2024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2.safelinks.protection.outlook.com/?url=https%3A%2F%2Fyoutu.be%2FC1lfM1epVG4&amp;data=05%7C02%7CBRoordink%40volkerwessels.com%7C63128c24ca0344872ac508dc008fe671%7C0ef544fb3d5c4c60932e735bcef00405%7C0%7C0%7C638385865238795645%7CUnknown%7CTWFpbGZsb3d8eyJWIjoiMC4wLjAwMDAiLCJQIjoiV2luMzIiLCJBTiI6Ik1haWwiLCJXVCI6Mn0%3D%7C3000%7C%7C%7C&amp;sdata=Mul6whxVJ%2BWI%2BYpzoQWVUfpmjzEQ8jR9doj%2Foa3%2BnOc%3D&amp;reserved=0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8091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4447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070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https://youtu.be/C1lfM1epVG4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2392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Eerlijk is één van de WAVE-waarden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E2433FDE-25E2-48D4-8400-7B6AF65954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Eerlijk is één van de WAVE-waarden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CD0CF4B3-C9CF-464F-8CD7-A90A2C30A5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Eerlijk is één van de WAVE-waarden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4052BE30-4C57-4501-9608-06608B3D513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Eerlijk is één van de WAVE-waarden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Eerlijk is één van de WAVE-waarden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37C9D3DC-E106-4920-BF2B-D274C5BA3C3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Eerlijk is één van de WAVE-waarden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transition/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EjImQ5ijWOQ?feature=oembed" TargetMode="Externa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C1lfM1epVG4?feature=oembed" TargetMode="Externa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3688" y="1105393"/>
            <a:ext cx="8321040" cy="2387600"/>
          </a:xfrm>
        </p:spPr>
        <p:txBody>
          <a:bodyPr/>
          <a:lstStyle/>
          <a:p>
            <a:pPr>
              <a:defRPr b="0" i="0"/>
            </a:pPr>
            <a:r>
              <a:rPr lang="1055" b="1"/>
              <a:t>Adil</a:t>
            </a:r>
            <a:br>
              <a:rPr lang="1055" b="1"/>
            </a:br>
            <a:r>
              <a:rPr lang="1055" sz="2800" b="0" i="1"/>
              <a:t>WAVE değerlerinden biri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AC63826-AA46-8547-9011-215698E5E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3688" y="3602038"/>
            <a:ext cx="8321040" cy="1655762"/>
          </a:xfrm>
        </p:spPr>
        <p:txBody>
          <a:bodyPr/>
          <a:lstStyle/>
          <a:p>
            <a:endParaRPr lang="nl-NL" b="1"/>
          </a:p>
          <a:p>
            <a:pPr>
              <a:defRPr b="0" i="0"/>
            </a:pPr>
            <a:r>
              <a:rPr lang="1055" b="1"/>
              <a:t>WAVE değeri ‘Adil’ araç kutusu</a:t>
            </a:r>
          </a:p>
          <a:p>
            <a:endParaRPr lang="nl-NL" sz="1100" b="1"/>
          </a:p>
        </p:txBody>
      </p:sp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defRPr b="0" i="0"/>
            </a:pPr>
            <a:br>
              <a:rPr lang="1055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1055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1055"/>
              <a:t>Adil, WAVE değerlerinden biridir</a:t>
            </a: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 b="0" i="0"/>
            </a:pPr>
            <a:fld id="{F0B13BE8-A339-4808-BBF5-D9D507F3A3FA}" type="slidenum">
              <a:rPr lang="nl-NL" smtClean="0"/>
              <a:t>3</a:t>
            </a:fld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DD63982-B483-DC97-185E-F892DF850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864526"/>
            <a:ext cx="10515600" cy="949008"/>
          </a:xfrm>
        </p:spPr>
        <p:txBody>
          <a:bodyPr/>
          <a:lstStyle/>
          <a:p>
            <a:pPr>
              <a:defRPr b="0" i="0"/>
            </a:pPr>
            <a:r>
              <a:rPr lang="1055" b="1"/>
              <a:t>WAVE değeri Adil</a:t>
            </a:r>
          </a:p>
        </p:txBody>
      </p:sp>
      <p:pic>
        <p:nvPicPr>
          <p:cNvPr id="6" name="Online Media 5" title="VW WAVE waarde Eerlijk TRsub">
            <a:hlinkClick r:id="" action="ppaction://media"/>
            <a:extLst>
              <a:ext uri="{FF2B5EF4-FFF2-40B4-BE49-F238E27FC236}">
                <a16:creationId xmlns:a16="http://schemas.microsoft.com/office/drawing/2014/main" id="{F3A70BCE-4389-2B53-D37C-1D7B5A5EC2B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993265" y="1671320"/>
            <a:ext cx="7699058" cy="4348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b="0" i="0"/>
            </a:pPr>
            <a:r>
              <a:rPr lang="1055" b="1"/>
              <a:t>Arka Plan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defRPr b="0" i="0"/>
            </a:pPr>
            <a:br>
              <a:rPr lang="1055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1055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1055"/>
              <a:t>Adil, WAVE değerlerinden biridir</a:t>
            </a: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 b="0" i="0"/>
            </a:pPr>
            <a:fld id="{DD629B35-638D-43A7-BB96-E76AA342DFEE}" type="slidenum">
              <a:rPr lang="nl-NL" smtClean="0"/>
              <a:t>4</a:t>
            </a:fld>
            <a:endParaRPr lang="nl-NL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CF6BBEC-608B-4D4B-95C8-A3DAF85A5A22}"/>
              </a:ext>
            </a:extLst>
          </p:cNvPr>
          <p:cNvSpPr txBox="1"/>
          <p:nvPr/>
        </p:nvSpPr>
        <p:spPr>
          <a:xfrm>
            <a:off x="838199" y="1690688"/>
            <a:ext cx="8870269" cy="2747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defRPr b="0" i="0"/>
            </a:pPr>
            <a:r>
              <a:rPr lang="1055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WAVE değerleri, VolkerWessels tarafından istenen güvenlik davranışını temsil eder. WAVE değerlerine kendimizi daha çok alıştırırsak, kazaları birlikte önleyebileceğimize inanıyoruz.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defRPr b="0" i="0"/>
            </a:pPr>
            <a:r>
              <a:rPr lang="1055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 araç kutusunda WAVE değeri olan ‘Adil – </a:t>
            </a:r>
            <a:r>
              <a:rPr lang="1055" i="1">
                <a:latin typeface="Calibri" panose="020F0502020204030204" pitchFamily="34" charset="0"/>
                <a:cs typeface="Times New Roman" panose="02020603050405020304" pitchFamily="18" charset="0"/>
              </a:rPr>
              <a:t>Tüm kazaları ve kazaya yakın durumları bildiriyorum’ konusunu değerlendiriyoruz</a:t>
            </a:r>
            <a:r>
              <a:rPr lang="1055" i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defRPr b="0" i="0"/>
            </a:pPr>
            <a:r>
              <a:rPr lang="1055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 gün güvenli bir şekilde eve dönmek için WAVE uygulaması kullanılarak olayların bildirilmesi önemlidir. Bu bildirme eylemleri bundan ders almamızı ve gelecekte benzer durumları önlememizi sağlar.</a:t>
            </a:r>
            <a:endParaRPr lang="nl-NL" sz="18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defRPr b="0" i="0"/>
            </a:pPr>
            <a:r>
              <a:rPr lang="1055" sz="1800">
                <a:latin typeface="Calibri" panose="020F0502020204030204" pitchFamily="34" charset="0"/>
                <a:cs typeface="Times New Roman" panose="02020603050405020304" pitchFamily="18" charset="0"/>
              </a:rPr>
              <a:t>Bu araç kutusu, ‘Adil’ WAVE değerini nasıl uygulayabileceğinize dair ipuçları içermektedir.</a:t>
            </a:r>
          </a:p>
        </p:txBody>
      </p:sp>
    </p:spTree>
    <p:extLst>
      <p:ext uri="{BB962C8B-B14F-4D97-AF65-F5344CB8AC3E}">
        <p14:creationId xmlns:p14="http://schemas.microsoft.com/office/powerpoint/2010/main" val="364834891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b="0" i="0"/>
            </a:pPr>
            <a:r>
              <a:rPr lang="1055" b="1"/>
              <a:t>Konular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  <a:defRPr b="0" i="0"/>
            </a:pPr>
            <a:r>
              <a:rPr lang="1055" sz="2000">
                <a:latin typeface="Calibri" panose="020F0502020204030204" pitchFamily="34" charset="0"/>
              </a:rPr>
              <a:t>‘Adil’ WAVE değeri animasyonu</a:t>
            </a:r>
          </a:p>
          <a:p>
            <a:pPr marL="0" indent="0">
              <a:buNone/>
            </a:pPr>
            <a:endParaRPr lang="nl-NL" sz="200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  <a:defRPr b="0" i="0"/>
            </a:pPr>
            <a:r>
              <a:rPr lang="1055" sz="2000">
                <a:latin typeface="Calibri" panose="020F0502020204030204" pitchFamily="34" charset="0"/>
              </a:rPr>
              <a:t>Diyalog halinde</a:t>
            </a:r>
          </a:p>
          <a:p>
            <a:pPr>
              <a:buFont typeface="Wingdings" panose="05000000000000000000" pitchFamily="2" charset="2"/>
              <a:buChar char="§"/>
            </a:pPr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1055"/>
              <a:t>Adil, WAVE değerlerinden biridir</a:t>
            </a: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 b="0" i="0"/>
            </a:pPr>
            <a:fld id="{175AC487-EF54-409E-BFCF-8944B9947ABA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1055"/>
              <a:t>Adil, WAVE değerlerinden biridir</a:t>
            </a: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 b="0" i="0"/>
            </a:pPr>
            <a:fld id="{CC7BCE56-13D6-4C93-BCBE-A094EFF81D36}" type="slidenum">
              <a:rPr lang="nl-NL" smtClean="0"/>
              <a:t>6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pPr>
              <a:defRPr b="0" i="0"/>
            </a:pPr>
            <a:r>
              <a:rPr lang="1055" b="1"/>
              <a:t>WAVE değeri Adil</a:t>
            </a:r>
          </a:p>
        </p:txBody>
      </p:sp>
      <p:pic>
        <p:nvPicPr>
          <p:cNvPr id="2" name="Onlinemedia 1" title="VW TOOLBOX EERLIJK -TR">
            <a:hlinkClick r:id="" action="ppaction://media"/>
            <a:extLst>
              <a:ext uri="{FF2B5EF4-FFF2-40B4-BE49-F238E27FC236}">
                <a16:creationId xmlns:a16="http://schemas.microsoft.com/office/drawing/2014/main" id="{F43BCED4-FE51-3DED-F437-998F54F7090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931160" y="1275024"/>
            <a:ext cx="6535918" cy="4901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1055"/>
              <a:t>Adil, WAVE değerlerinden biridir</a:t>
            </a: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85969" y="6073790"/>
            <a:ext cx="495300" cy="221457"/>
          </a:xfrm>
        </p:spPr>
        <p:txBody>
          <a:bodyPr/>
          <a:lstStyle/>
          <a:p>
            <a:pPr>
              <a:defRPr b="0" i="0"/>
            </a:pPr>
            <a:fld id="{99515293-1D71-40D8-B7CD-E41217DBDECC}" type="slidenum">
              <a:rPr lang="nl-NL" smtClean="0"/>
              <a:t>7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pPr>
              <a:defRPr b="0" i="0"/>
            </a:pPr>
            <a:r>
              <a:rPr lang="1055" b="1"/>
              <a:t>Diyalog halinde</a:t>
            </a:r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AE7CDBC2-733E-4F8F-8DEA-3D9F0E942E24}"/>
              </a:ext>
            </a:extLst>
          </p:cNvPr>
          <p:cNvSpPr txBox="1"/>
          <p:nvPr/>
        </p:nvSpPr>
        <p:spPr>
          <a:xfrm>
            <a:off x="485969" y="1790298"/>
            <a:ext cx="11541629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nl-NL"/>
          </a:p>
          <a:p>
            <a:pPr marL="514350" indent="-514350">
              <a:buFont typeface="+mj-lt"/>
              <a:buAutoNum type="arabicPeriod"/>
              <a:defRPr b="0" i="0"/>
            </a:pPr>
            <a:r>
              <a:rPr lang="1055"/>
              <a:t>Geçmişe baktığınızda, bildirmek istediğiniz bir durumla hiç karşılaştınız mı?</a:t>
            </a:r>
          </a:p>
          <a:p>
            <a:pPr marL="514350" indent="-514350">
              <a:buFont typeface="+mj-lt"/>
              <a:buAutoNum type="arabicPeriod"/>
            </a:pPr>
            <a:endParaRPr lang="nl-NL"/>
          </a:p>
          <a:p>
            <a:pPr marL="514350" indent="-514350">
              <a:buFont typeface="+mj-lt"/>
              <a:buAutoNum type="arabicPeriod"/>
              <a:defRPr b="0" i="0"/>
            </a:pPr>
            <a:r>
              <a:rPr lang="1055"/>
              <a:t>Sizce hangi durumlar bildirmeye değmez?</a:t>
            </a:r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b="0" i="0"/>
            </a:pPr>
            <a:r>
              <a:rPr lang="1055" b="1"/>
              <a:t>İlginiz için teşekkürler!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  <a:defRPr b="0" i="0"/>
            </a:pPr>
            <a:r>
              <a:rPr lang="1055" sz="1800">
                <a:hlinkClick r:id="rId2"/>
              </a:rPr>
              <a:t>veiligheid@volkerwessels.com</a:t>
            </a:r>
            <a:endParaRPr lang="nl-NL" sz="1800"/>
          </a:p>
          <a:p>
            <a:pPr marL="0" indent="0">
              <a:buNone/>
            </a:pPr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1055"/>
              <a:t>Adil, WAVE değerlerinden biridir</a:t>
            </a: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 b="0" i="0"/>
            </a:pPr>
            <a:fld id="{4CBDD64B-4CE8-4CB5-87BF-9806245B002D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1055"/>
              <a:t>Adil, WAVE değerlerinden biridir</a:t>
            </a: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85969" y="6073790"/>
            <a:ext cx="495300" cy="221457"/>
          </a:xfrm>
        </p:spPr>
        <p:txBody>
          <a:bodyPr/>
          <a:lstStyle/>
          <a:p>
            <a:pPr>
              <a:defRPr b="0" i="0"/>
            </a:pPr>
            <a:fld id="{3FC356AE-6629-471B-9305-BD07BF02A377}" type="slidenum">
              <a:rPr lang="nl-NL" smtClean="0"/>
              <a:t>9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pPr>
              <a:defRPr b="0" i="0"/>
            </a:pPr>
            <a:r>
              <a:rPr lang="1055" b="1"/>
              <a:t>Diyalog için ilave sorular</a:t>
            </a:r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AE7CDBC2-733E-4F8F-8DEA-3D9F0E942E24}"/>
              </a:ext>
            </a:extLst>
          </p:cNvPr>
          <p:cNvSpPr txBox="1"/>
          <p:nvPr/>
        </p:nvSpPr>
        <p:spPr>
          <a:xfrm>
            <a:off x="485969" y="1790298"/>
            <a:ext cx="11541629" cy="406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 b="0" i="0"/>
            </a:pPr>
            <a:r>
              <a:rPr lang="1055" b="1" dirty="0"/>
              <a:t>Ofiste ve/veya operasyonel çalışma yerlerinde araç kutusu için ilave sorular. Sorular takdirinize bağlı olarak kullanılabilir.</a:t>
            </a:r>
            <a:endParaRPr lang="nl-NL" b="1" dirty="0"/>
          </a:p>
          <a:p>
            <a:endParaRPr lang="nl-NL" dirty="0"/>
          </a:p>
          <a:p>
            <a:pPr algn="l">
              <a:defRPr b="0" i="0"/>
            </a:pPr>
            <a:r>
              <a:rPr lang="1055" sz="2800" b="0" i="0" u="none" strike="noStrike" baseline="0" dirty="0">
                <a:latin typeface="IBMPlexSans-Regular"/>
              </a:rPr>
              <a:t>Bildirme durumlarının normal olarak değerlendirildiği bir işbirliğine nasıl ulaşırsınız? </a:t>
            </a:r>
            <a:br>
              <a:rPr lang="fr-FR" sz="2800" b="0" i="0" u="none" strike="noStrike" baseline="0" dirty="0">
                <a:latin typeface="IBMPlexSans-Regular"/>
              </a:rPr>
            </a:br>
            <a:r>
              <a:rPr lang="1055" sz="2800" b="0" i="0" u="none" strike="noStrike" baseline="0" dirty="0">
                <a:latin typeface="IBMPlexSans-Regular"/>
              </a:rPr>
              <a:t>Şimdiye kadar ne yaptınız ve/veya bu konuda hâlâ ne yapmanız gerekiyor?</a:t>
            </a:r>
          </a:p>
          <a:p>
            <a:pPr algn="l"/>
            <a:endParaRPr lang="nl-NL" sz="2800" b="0" i="0" u="none" strike="noStrike" baseline="0" dirty="0">
              <a:latin typeface="IBMPlexSans-Regular"/>
            </a:endParaRPr>
          </a:p>
          <a:p>
            <a:pPr algn="l">
              <a:defRPr b="0" i="0"/>
            </a:pPr>
            <a:r>
              <a:rPr lang="1055" dirty="0">
                <a:latin typeface="IBMPlexSans-Regular"/>
              </a:rPr>
              <a:t>WAVE uygulaması aracılığıyla şimdiye kadar kim övgü aldı? Öyleyse, çalışma arkadaşınız neden övgüyü hak etti?</a:t>
            </a:r>
            <a:endParaRPr lang="nl-NL" sz="2800" b="0" i="0" u="none" strike="noStrike" baseline="0" dirty="0">
              <a:latin typeface="IBMPlexSans-Regular"/>
            </a:endParaRPr>
          </a:p>
          <a:p>
            <a:pPr algn="l"/>
            <a:endParaRPr lang="nl-NL" sz="2800" b="0" i="0" u="none" strike="noStrike" baseline="0" dirty="0">
              <a:latin typeface="IBMPlexSans-Regular"/>
            </a:endParaRPr>
          </a:p>
          <a:p>
            <a:pPr algn="l">
              <a:defRPr b="0" i="0"/>
            </a:pPr>
            <a:r>
              <a:rPr lang="1055" sz="2800" b="0" i="0" u="none" strike="noStrike" baseline="0" dirty="0">
                <a:latin typeface="IBMPlexSans-Regular"/>
              </a:rPr>
              <a:t>Kim bir durum bildiriminde bulundu?</a:t>
            </a:r>
          </a:p>
          <a:p>
            <a:pPr algn="l"/>
            <a:endParaRPr lang="nl-NL" sz="2800" b="0" i="0" u="none" strike="noStrike" baseline="0" dirty="0">
              <a:latin typeface="IBMPlexSans-Regular"/>
            </a:endParaRPr>
          </a:p>
          <a:p>
            <a:pPr algn="l">
              <a:defRPr b="0" i="0"/>
            </a:pPr>
            <a:r>
              <a:rPr lang="1055" sz="2800" b="0" i="0" u="none" strike="noStrike" baseline="0" dirty="0">
                <a:latin typeface="IBMPlexSans-Regular"/>
              </a:rPr>
              <a:t>Açıklama: bildirme durumları sadece şantiye sahası çalışanları için geçerlidir. Fikrinizi açıklayın.</a:t>
            </a:r>
          </a:p>
          <a:p>
            <a:pPr algn="l"/>
            <a:endParaRPr lang="nl-NL" sz="2800" b="0" i="0" u="none" strike="noStrike" baseline="0" dirty="0">
              <a:latin typeface="IBMPlexSans-Regular"/>
            </a:endParaRPr>
          </a:p>
          <a:p>
            <a:pPr algn="l">
              <a:defRPr b="0" i="0"/>
            </a:pPr>
            <a:r>
              <a:rPr lang="1055" sz="2800" b="0" i="0" u="none" strike="noStrike" baseline="0" dirty="0">
                <a:latin typeface="IBMPlexSans-Regular"/>
              </a:rPr>
              <a:t>Kendinize veya başkalarına zarar vermemek için bir şeyi şikâyet edip etmemeyi düşündüğünüz durumlar var mı?</a:t>
            </a:r>
          </a:p>
          <a:p>
            <a:pPr algn="l"/>
            <a:endParaRPr lang="nl-NL" sz="2800" b="0" i="0" u="none" strike="noStrike" baseline="0" dirty="0">
              <a:latin typeface="IBMPlexSans-Regular"/>
            </a:endParaRPr>
          </a:p>
          <a:p>
            <a:pPr algn="l">
              <a:defRPr b="0" i="0"/>
            </a:pPr>
            <a:r>
              <a:rPr lang="1055" sz="2800" b="0" i="0" u="none" strike="noStrike" baseline="0" dirty="0">
                <a:latin typeface="IBMPlexSans-Regular"/>
              </a:rPr>
              <a:t>Kimin telefonunda WAVE uygulaması var? En son bildirimde bulunduğunuz şey neydi?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86992394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8.04.09"/>
  <p:tag name="AS_TITLE" val="Aspose.Slides for .NET 4.0 Client Profile"/>
  <p:tag name="AS_VERSION" val="18.4"/>
</p:tagLst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4e35ab4-3cf1-46c9-8eaa-1b1e0ea8a84b">
      <UserInfo>
        <DisplayName>Hollander, William</DisplayName>
        <AccountId>12</AccountId>
        <AccountType/>
      </UserInfo>
    </SharedWithUsers>
    <TaxCatchAll xmlns="24e35ab4-3cf1-46c9-8eaa-1b1e0ea8a84b" xsi:nil="true"/>
    <lcf76f155ced4ddcb4097134ff3c332f xmlns="80547ce2-a977-4319-b44a-40ea7c5ebcbb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779495F2B33B469E652710A0C0F712" ma:contentTypeVersion="18" ma:contentTypeDescription="Een nieuw document maken." ma:contentTypeScope="" ma:versionID="b2f8af45211a30306de509b6165a4f57">
  <xsd:schema xmlns:xsd="http://www.w3.org/2001/XMLSchema" xmlns:xs="http://www.w3.org/2001/XMLSchema" xmlns:p="http://schemas.microsoft.com/office/2006/metadata/properties" xmlns:ns2="80547ce2-a977-4319-b44a-40ea7c5ebcbb" xmlns:ns3="24e35ab4-3cf1-46c9-8eaa-1b1e0ea8a84b" targetNamespace="http://schemas.microsoft.com/office/2006/metadata/properties" ma:root="true" ma:fieldsID="67a6d948b388a2e6dab4f65c12e2797b" ns2:_="" ns3:_="">
    <xsd:import namespace="80547ce2-a977-4319-b44a-40ea7c5ebcbb"/>
    <xsd:import namespace="24e35ab4-3cf1-46c9-8eaa-1b1e0ea8a8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547ce2-a977-4319-b44a-40ea7c5ebc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1050673b-4c74-4831-8420-66cff89eac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e35ab4-3cf1-46c9-8eaa-1b1e0ea8a84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e0bb52e-5bf9-4aa2-9707-dc682885d99d}" ma:internalName="TaxCatchAll" ma:showField="CatchAllData" ma:web="24e35ab4-3cf1-46c9-8eaa-1b1e0ea8a84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508e3145-0529-4d6a-a15f-862d6f4bb661"/>
    <ds:schemaRef ds:uri="80547ce2-a977-4319-b44a-40ea7c5ebcbb"/>
    <ds:schemaRef ds:uri="b46f7e7e-091b-45fc-b07a-14756525cbd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0C040DD-A622-47DB-B133-1D70E34731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547ce2-a977-4319-b44a-40ea7c5ebcbb"/>
    <ds:schemaRef ds:uri="24e35ab4-3cf1-46c9-8eaa-1b1e0ea8a8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101</TotalTime>
  <Words>322</Words>
  <Application>Microsoft Office PowerPoint</Application>
  <PresentationFormat>Widescreen</PresentationFormat>
  <Paragraphs>67</Paragraphs>
  <Slides>8</Slides>
  <Notes>6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Kantoorthema</vt:lpstr>
      <vt:lpstr>Adil WAVE değerlerinden biri</vt:lpstr>
      <vt:lpstr>WAVE değeri Adil</vt:lpstr>
      <vt:lpstr>Arka Plan</vt:lpstr>
      <vt:lpstr>Konular</vt:lpstr>
      <vt:lpstr>WAVE değeri Adil</vt:lpstr>
      <vt:lpstr>Diyalog halinde</vt:lpstr>
      <vt:lpstr>İlginiz için teşekkürler!</vt:lpstr>
      <vt:lpstr>Diyalog için ilave sorular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Roordink, Bas</cp:lastModifiedBy>
  <cp:revision>13</cp:revision>
  <dcterms:created xsi:type="dcterms:W3CDTF">2021-02-11T14:15:30Z</dcterms:created>
  <dcterms:modified xsi:type="dcterms:W3CDTF">2024-01-19T11:07:37Z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0x0101008AB685409C87DC4DA58F3DA56CFAB0F1</vt:lpwstr>
  </property>
  <property fmtid="{D5CDD505-2E9C-101B-9397-08002B2CF9AE}" pid="3" name="MediaServiceImageTags">
    <vt:lpwstr/>
  </property>
</Properties>
</file>