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3"/>
  </p:notesMasterIdLst>
  <p:handoutMasterIdLst>
    <p:handoutMasterId r:id="rId14"/>
  </p:handoutMasterIdLst>
  <p:sldIdLst>
    <p:sldId id="257" r:id="rId5"/>
    <p:sldId id="260" r:id="rId6"/>
    <p:sldId id="268" r:id="rId7"/>
    <p:sldId id="266" r:id="rId8"/>
    <p:sldId id="263" r:id="rId9"/>
    <p:sldId id="267" r:id="rId10"/>
    <p:sldId id="261" r:id="rId11"/>
    <p:sldId id="269" r:id="rId12"/>
  </p:sldIdLst>
  <p:sldSz cx="12192000" cy="6858000"/>
  <p:notesSz cx="6858000" cy="9144000"/>
  <p:custDataLst>
    <p:tags r:id="rId15"/>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0"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2442B8-065F-CF9D-D49C-F9F8A86DFE9C}" v="5" dt="2024-01-23T09:53:04.9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1889" autoAdjust="0"/>
  </p:normalViewPr>
  <p:slideViewPr>
    <p:cSldViewPr snapToGrid="0">
      <p:cViewPr varScale="1">
        <p:scale>
          <a:sx n="102" d="100"/>
          <a:sy n="102" d="100"/>
        </p:scale>
        <p:origin x="1698" y="11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ordink, Bas" userId="e6b80f22-b7ea-4a1b-9826-4cad8536796c" providerId="ADAL" clId="{181259C7-2041-4477-937A-E16D21EBB257}"/>
    <pc:docChg chg="custSel modSld">
      <pc:chgData name="Roordink, Bas" userId="e6b80f22-b7ea-4a1b-9826-4cad8536796c" providerId="ADAL" clId="{181259C7-2041-4477-937A-E16D21EBB257}" dt="2023-12-19T12:36:12.384" v="4" actId="1076"/>
      <pc:docMkLst>
        <pc:docMk/>
      </pc:docMkLst>
      <pc:sldChg chg="addSp delSp modSp mod modAnim modNotesTx">
        <pc:chgData name="Roordink, Bas" userId="e6b80f22-b7ea-4a1b-9826-4cad8536796c" providerId="ADAL" clId="{181259C7-2041-4477-937A-E16D21EBB257}" dt="2023-12-19T12:36:12.384" v="4" actId="1076"/>
        <pc:sldMkLst>
          <pc:docMk/>
          <pc:sldMk cId="1885442784" sldId="263"/>
        </pc:sldMkLst>
        <pc:spChg chg="del">
          <ac:chgData name="Roordink, Bas" userId="e6b80f22-b7ea-4a1b-9826-4cad8536796c" providerId="ADAL" clId="{181259C7-2041-4477-937A-E16D21EBB257}" dt="2023-12-19T12:35:53.359" v="0" actId="478"/>
          <ac:spMkLst>
            <pc:docMk/>
            <pc:sldMk cId="1885442784" sldId="263"/>
            <ac:spMk id="2" creationId="{A87740D1-B12A-A21F-0C30-DCE5739DFA8A}"/>
          </ac:spMkLst>
        </pc:spChg>
        <pc:picChg chg="add mod">
          <ac:chgData name="Roordink, Bas" userId="e6b80f22-b7ea-4a1b-9826-4cad8536796c" providerId="ADAL" clId="{181259C7-2041-4477-937A-E16D21EBB257}" dt="2023-12-19T12:36:12.384" v="4" actId="1076"/>
          <ac:picMkLst>
            <pc:docMk/>
            <pc:sldMk cId="1885442784" sldId="263"/>
            <ac:picMk id="3" creationId="{D5FD4CEC-BF43-84FB-5689-C7CC6BBBB361}"/>
          </ac:picMkLst>
        </pc:picChg>
      </pc:sldChg>
    </pc:docChg>
  </pc:docChgLst>
  <pc:docChgLst>
    <pc:chgData name="Beek, Ine van" userId="S::ivbeek@volkerwessels.com::6cdcb5ba-d09f-47fd-a504-8034a8f98ff2" providerId="AD" clId="Web-{222442B8-065F-CF9D-D49C-F9F8A86DFE9C}"/>
    <pc:docChg chg="modSld">
      <pc:chgData name="Beek, Ine van" userId="S::ivbeek@volkerwessels.com::6cdcb5ba-d09f-47fd-a504-8034a8f98ff2" providerId="AD" clId="Web-{222442B8-065F-CF9D-D49C-F9F8A86DFE9C}" dt="2024-01-23T09:53:04.964" v="4" actId="1076"/>
      <pc:docMkLst>
        <pc:docMk/>
      </pc:docMkLst>
      <pc:sldChg chg="addSp delSp modSp">
        <pc:chgData name="Beek, Ine van" userId="S::ivbeek@volkerwessels.com::6cdcb5ba-d09f-47fd-a504-8034a8f98ff2" providerId="AD" clId="Web-{222442B8-065F-CF9D-D49C-F9F8A86DFE9C}" dt="2024-01-23T09:53:04.964" v="4" actId="1076"/>
        <pc:sldMkLst>
          <pc:docMk/>
          <pc:sldMk cId="3753470074" sldId="260"/>
        </pc:sldMkLst>
        <pc:picChg chg="del">
          <ac:chgData name="Beek, Ine van" userId="S::ivbeek@volkerwessels.com::6cdcb5ba-d09f-47fd-a504-8034a8f98ff2" providerId="AD" clId="Web-{222442B8-065F-CF9D-D49C-F9F8A86DFE9C}" dt="2024-01-23T09:51:36.211" v="0"/>
          <ac:picMkLst>
            <pc:docMk/>
            <pc:sldMk cId="3753470074" sldId="260"/>
            <ac:picMk id="6" creationId="{5ED547E1-CD21-89D1-E156-0FDFEAAC7CA7}"/>
          </ac:picMkLst>
        </pc:picChg>
        <pc:picChg chg="add mod">
          <ac:chgData name="Beek, Ine van" userId="S::ivbeek@volkerwessels.com::6cdcb5ba-d09f-47fd-a504-8034a8f98ff2" providerId="AD" clId="Web-{222442B8-065F-CF9D-D49C-F9F8A86DFE9C}" dt="2024-01-23T09:53:04.964" v="4" actId="1076"/>
          <ac:picMkLst>
            <pc:docMk/>
            <pc:sldMk cId="3753470074" sldId="260"/>
            <ac:picMk id="7" creationId="{5D802A9B-A773-4F8F-CEB6-6E9660A474EB}"/>
          </ac:picMkLst>
        </pc:picChg>
      </pc:sldChg>
    </pc:docChg>
  </pc:docChgLst>
  <pc:docChgLst>
    <pc:chgData name="Beek, Ine van" userId="S::ivbeek@volkerwessels.com::6cdcb5ba-d09f-47fd-a504-8034a8f98ff2" providerId="AD" clId="Web-{39BF5C25-D501-B3FB-B8BB-9D525F47760D}"/>
    <pc:docChg chg="modSld">
      <pc:chgData name="Beek, Ine van" userId="S::ivbeek@volkerwessels.com::6cdcb5ba-d09f-47fd-a504-8034a8f98ff2" providerId="AD" clId="Web-{39BF5C25-D501-B3FB-B8BB-9D525F47760D}" dt="2024-01-19T11:06:43.260" v="6"/>
      <pc:docMkLst>
        <pc:docMk/>
      </pc:docMkLst>
      <pc:sldChg chg="addSp delSp modSp">
        <pc:chgData name="Beek, Ine van" userId="S::ivbeek@volkerwessels.com::6cdcb5ba-d09f-47fd-a504-8034a8f98ff2" providerId="AD" clId="Web-{39BF5C25-D501-B3FB-B8BB-9D525F47760D}" dt="2024-01-19T11:06:43.260" v="6"/>
        <pc:sldMkLst>
          <pc:docMk/>
          <pc:sldMk cId="3753470074" sldId="260"/>
        </pc:sldMkLst>
        <pc:spChg chg="del mod">
          <ac:chgData name="Beek, Ine van" userId="S::ivbeek@volkerwessels.com::6cdcb5ba-d09f-47fd-a504-8034a8f98ff2" providerId="AD" clId="Web-{39BF5C25-D501-B3FB-B8BB-9D525F47760D}" dt="2024-01-19T11:06:43.260" v="6"/>
          <ac:spMkLst>
            <pc:docMk/>
            <pc:sldMk cId="3753470074" sldId="260"/>
            <ac:spMk id="7" creationId="{D38B991B-9499-7034-0A8B-12213ACA36A7}"/>
          </ac:spMkLst>
        </pc:spChg>
        <pc:picChg chg="add mod">
          <ac:chgData name="Beek, Ine van" userId="S::ivbeek@volkerwessels.com::6cdcb5ba-d09f-47fd-a504-8034a8f98ff2" providerId="AD" clId="Web-{39BF5C25-D501-B3FB-B8BB-9D525F47760D}" dt="2024-01-19T11:06:42.620" v="5" actId="1076"/>
          <ac:picMkLst>
            <pc:docMk/>
            <pc:sldMk cId="3753470074" sldId="260"/>
            <ac:picMk id="6" creationId="{5ED547E1-CD21-89D1-E156-0FDFEAAC7CA7}"/>
          </ac:picMkLst>
        </pc:picChg>
      </pc:sldChg>
    </pc:docChg>
  </pc:docChgLst>
  <pc:docChgLst>
    <pc:chgData name="Roordink, Bas" userId="e6b80f22-b7ea-4a1b-9826-4cad8536796c" providerId="ADAL" clId="{D2AE845B-76EF-47B5-A09E-857376940FCB}"/>
    <pc:docChg chg="custSel addSld modSld">
      <pc:chgData name="Roordink, Bas" userId="e6b80f22-b7ea-4a1b-9826-4cad8536796c" providerId="ADAL" clId="{D2AE845B-76EF-47B5-A09E-857376940FCB}" dt="2023-12-07T10:55:05.684" v="448" actId="20577"/>
      <pc:docMkLst>
        <pc:docMk/>
      </pc:docMkLst>
      <pc:sldChg chg="modSp mod">
        <pc:chgData name="Roordink, Bas" userId="e6b80f22-b7ea-4a1b-9826-4cad8536796c" providerId="ADAL" clId="{D2AE845B-76EF-47B5-A09E-857376940FCB}" dt="2023-12-07T10:51:42.706" v="185" actId="20577"/>
        <pc:sldMkLst>
          <pc:docMk/>
          <pc:sldMk cId="192953906" sldId="257"/>
        </pc:sldMkLst>
        <pc:spChg chg="mod">
          <ac:chgData name="Roordink, Bas" userId="e6b80f22-b7ea-4a1b-9826-4cad8536796c" providerId="ADAL" clId="{D2AE845B-76EF-47B5-A09E-857376940FCB}" dt="2023-12-07T10:51:42.706" v="185" actId="20577"/>
          <ac:spMkLst>
            <pc:docMk/>
            <pc:sldMk cId="192953906" sldId="257"/>
            <ac:spMk id="3" creationId="{5AC63826-AA46-8547-9011-215698E5E527}"/>
          </ac:spMkLst>
        </pc:spChg>
      </pc:sldChg>
      <pc:sldChg chg="addSp modSp mod">
        <pc:chgData name="Roordink, Bas" userId="e6b80f22-b7ea-4a1b-9826-4cad8536796c" providerId="ADAL" clId="{D2AE845B-76EF-47B5-A09E-857376940FCB}" dt="2023-12-07T10:50:49.833" v="183" actId="1076"/>
        <pc:sldMkLst>
          <pc:docMk/>
          <pc:sldMk cId="3753470074" sldId="260"/>
        </pc:sldMkLst>
        <pc:spChg chg="add mod">
          <ac:chgData name="Roordink, Bas" userId="e6b80f22-b7ea-4a1b-9826-4cad8536796c" providerId="ADAL" clId="{D2AE845B-76EF-47B5-A09E-857376940FCB}" dt="2023-12-07T10:50:49.833" v="183" actId="1076"/>
          <ac:spMkLst>
            <pc:docMk/>
            <pc:sldMk cId="3753470074" sldId="260"/>
            <ac:spMk id="2" creationId="{5DD63982-B483-DC97-185E-F892DF850178}"/>
          </ac:spMkLst>
        </pc:spChg>
        <pc:spChg chg="mod">
          <ac:chgData name="Roordink, Bas" userId="e6b80f22-b7ea-4a1b-9826-4cad8536796c" providerId="ADAL" clId="{D2AE845B-76EF-47B5-A09E-857376940FCB}" dt="2023-12-07T10:40:38.721" v="29" actId="20577"/>
          <ac:spMkLst>
            <pc:docMk/>
            <pc:sldMk cId="3753470074" sldId="260"/>
            <ac:spMk id="7" creationId="{D38B991B-9499-7034-0A8B-12213ACA36A7}"/>
          </ac:spMkLst>
        </pc:spChg>
      </pc:sldChg>
      <pc:sldChg chg="addSp modSp mod modNotesTx">
        <pc:chgData name="Roordink, Bas" userId="e6b80f22-b7ea-4a1b-9826-4cad8536796c" providerId="ADAL" clId="{D2AE845B-76EF-47B5-A09E-857376940FCB}" dt="2023-12-07T10:42:02.270" v="36" actId="20577"/>
        <pc:sldMkLst>
          <pc:docMk/>
          <pc:sldMk cId="1885442784" sldId="263"/>
        </pc:sldMkLst>
        <pc:spChg chg="add mod">
          <ac:chgData name="Roordink, Bas" userId="e6b80f22-b7ea-4a1b-9826-4cad8536796c" providerId="ADAL" clId="{D2AE845B-76EF-47B5-A09E-857376940FCB}" dt="2023-12-07T10:41:45.767" v="32"/>
          <ac:spMkLst>
            <pc:docMk/>
            <pc:sldMk cId="1885442784" sldId="263"/>
            <ac:spMk id="2" creationId="{A87740D1-B12A-A21F-0C30-DCE5739DFA8A}"/>
          </ac:spMkLst>
        </pc:spChg>
        <pc:spChg chg="mod">
          <ac:chgData name="Roordink, Bas" userId="e6b80f22-b7ea-4a1b-9826-4cad8536796c" providerId="ADAL" clId="{D2AE845B-76EF-47B5-A09E-857376940FCB}" dt="2023-12-07T10:42:02.270" v="36" actId="20577"/>
          <ac:spMkLst>
            <pc:docMk/>
            <pc:sldMk cId="1885442784" sldId="263"/>
            <ac:spMk id="6" creationId="{0D114B56-608F-456E-AD2D-C48853B0DFF0}"/>
          </ac:spMkLst>
        </pc:spChg>
      </pc:sldChg>
      <pc:sldChg chg="modSp mod">
        <pc:chgData name="Roordink, Bas" userId="e6b80f22-b7ea-4a1b-9826-4cad8536796c" providerId="ADAL" clId="{D2AE845B-76EF-47B5-A09E-857376940FCB}" dt="2023-12-07T10:41:58.695" v="34" actId="20577"/>
        <pc:sldMkLst>
          <pc:docMk/>
          <pc:sldMk cId="28953270" sldId="266"/>
        </pc:sldMkLst>
        <pc:spChg chg="mod">
          <ac:chgData name="Roordink, Bas" userId="e6b80f22-b7ea-4a1b-9826-4cad8536796c" providerId="ADAL" clId="{D2AE845B-76EF-47B5-A09E-857376940FCB}" dt="2023-12-07T10:41:58.695" v="34" actId="20577"/>
          <ac:spMkLst>
            <pc:docMk/>
            <pc:sldMk cId="28953270" sldId="266"/>
            <ac:spMk id="3" creationId="{BB2A0E52-A3D1-AC44-97E9-4AE4FCB62B0E}"/>
          </ac:spMkLst>
        </pc:spChg>
      </pc:sldChg>
      <pc:sldChg chg="modSp mod">
        <pc:chgData name="Roordink, Bas" userId="e6b80f22-b7ea-4a1b-9826-4cad8536796c" providerId="ADAL" clId="{D2AE845B-76EF-47B5-A09E-857376940FCB}" dt="2023-12-07T10:46:40.226" v="38"/>
        <pc:sldMkLst>
          <pc:docMk/>
          <pc:sldMk cId="1587596849" sldId="267"/>
        </pc:sldMkLst>
        <pc:spChg chg="mod">
          <ac:chgData name="Roordink, Bas" userId="e6b80f22-b7ea-4a1b-9826-4cad8536796c" providerId="ADAL" clId="{D2AE845B-76EF-47B5-A09E-857376940FCB}" dt="2023-12-07T10:46:40.226" v="38"/>
          <ac:spMkLst>
            <pc:docMk/>
            <pc:sldMk cId="1587596849" sldId="267"/>
            <ac:spMk id="8" creationId="{AE7CDBC2-733E-4F8F-8DEA-3D9F0E942E24}"/>
          </ac:spMkLst>
        </pc:spChg>
      </pc:sldChg>
      <pc:sldChg chg="modSp mod">
        <pc:chgData name="Roordink, Bas" userId="e6b80f22-b7ea-4a1b-9826-4cad8536796c" providerId="ADAL" clId="{D2AE845B-76EF-47B5-A09E-857376940FCB}" dt="2023-12-07T10:40:57.888" v="30" actId="20577"/>
        <pc:sldMkLst>
          <pc:docMk/>
          <pc:sldMk cId="3648348918" sldId="268"/>
        </pc:sldMkLst>
        <pc:spChg chg="mod">
          <ac:chgData name="Roordink, Bas" userId="e6b80f22-b7ea-4a1b-9826-4cad8536796c" providerId="ADAL" clId="{D2AE845B-76EF-47B5-A09E-857376940FCB}" dt="2023-12-07T10:40:57.888" v="30" actId="20577"/>
          <ac:spMkLst>
            <pc:docMk/>
            <pc:sldMk cId="3648348918" sldId="268"/>
            <ac:spMk id="7" creationId="{ECF6BBEC-608B-4D4B-95C8-A3DAF85A5A22}"/>
          </ac:spMkLst>
        </pc:spChg>
      </pc:sldChg>
      <pc:sldChg chg="modSp add mod">
        <pc:chgData name="Roordink, Bas" userId="e6b80f22-b7ea-4a1b-9826-4cad8536796c" providerId="ADAL" clId="{D2AE845B-76EF-47B5-A09E-857376940FCB}" dt="2023-12-07T10:55:05.684" v="448" actId="20577"/>
        <pc:sldMkLst>
          <pc:docMk/>
          <pc:sldMk cId="2386992394" sldId="269"/>
        </pc:sldMkLst>
        <pc:spChg chg="mod">
          <ac:chgData name="Roordink, Bas" userId="e6b80f22-b7ea-4a1b-9826-4cad8536796c" providerId="ADAL" clId="{D2AE845B-76EF-47B5-A09E-857376940FCB}" dt="2023-12-07T10:47:06.725" v="70" actId="20577"/>
          <ac:spMkLst>
            <pc:docMk/>
            <pc:sldMk cId="2386992394" sldId="269"/>
            <ac:spMk id="6" creationId="{0D114B56-608F-456E-AD2D-C48853B0DFF0}"/>
          </ac:spMkLst>
        </pc:spChg>
        <pc:spChg chg="mod">
          <ac:chgData name="Roordink, Bas" userId="e6b80f22-b7ea-4a1b-9826-4cad8536796c" providerId="ADAL" clId="{D2AE845B-76EF-47B5-A09E-857376940FCB}" dt="2023-12-07T10:55:05.684" v="448" actId="20577"/>
          <ac:spMkLst>
            <pc:docMk/>
            <pc:sldMk cId="2386992394" sldId="269"/>
            <ac:spMk id="8" creationId="{AE7CDBC2-733E-4F8F-8DEA-3D9F0E942E24}"/>
          </ac:spMkLst>
        </pc:spChg>
      </pc:sldChg>
    </pc:docChg>
  </pc:docChgLst>
  <pc:docChgLst>
    <pc:chgData name="Roordink, Bas" userId="e6b80f22-b7ea-4a1b-9826-4cad8536796c" providerId="ADAL" clId="{87B3D91A-5855-4030-ACF1-6809452785F6}"/>
    <pc:docChg chg="undo custSel modSld">
      <pc:chgData name="Roordink, Bas" userId="e6b80f22-b7ea-4a1b-9826-4cad8536796c" providerId="ADAL" clId="{87B3D91A-5855-4030-ACF1-6809452785F6}" dt="2023-11-30T13:27:53.305" v="219" actId="12"/>
      <pc:docMkLst>
        <pc:docMk/>
      </pc:docMkLst>
      <pc:sldChg chg="addSp delSp modSp mod">
        <pc:chgData name="Roordink, Bas" userId="e6b80f22-b7ea-4a1b-9826-4cad8536796c" providerId="ADAL" clId="{87B3D91A-5855-4030-ACF1-6809452785F6}" dt="2023-11-30T11:26:22.440" v="17" actId="20577"/>
        <pc:sldMkLst>
          <pc:docMk/>
          <pc:sldMk cId="3753470074" sldId="260"/>
        </pc:sldMkLst>
        <pc:spChg chg="add mod">
          <ac:chgData name="Roordink, Bas" userId="e6b80f22-b7ea-4a1b-9826-4cad8536796c" providerId="ADAL" clId="{87B3D91A-5855-4030-ACF1-6809452785F6}" dt="2023-11-30T11:26:22.440" v="17" actId="20577"/>
          <ac:spMkLst>
            <pc:docMk/>
            <pc:sldMk cId="3753470074" sldId="260"/>
            <ac:spMk id="7" creationId="{D38B991B-9499-7034-0A8B-12213ACA36A7}"/>
          </ac:spMkLst>
        </pc:spChg>
        <pc:picChg chg="del">
          <ac:chgData name="Roordink, Bas" userId="e6b80f22-b7ea-4a1b-9826-4cad8536796c" providerId="ADAL" clId="{87B3D91A-5855-4030-ACF1-6809452785F6}" dt="2023-11-30T11:26:09.573" v="0" actId="478"/>
          <ac:picMkLst>
            <pc:docMk/>
            <pc:sldMk cId="3753470074" sldId="260"/>
            <ac:picMk id="2" creationId="{7A12DB3E-80D2-7E7D-43DA-CE760E3BE800}"/>
          </ac:picMkLst>
        </pc:picChg>
      </pc:sldChg>
      <pc:sldChg chg="delSp modSp mod">
        <pc:chgData name="Roordink, Bas" userId="e6b80f22-b7ea-4a1b-9826-4cad8536796c" providerId="ADAL" clId="{87B3D91A-5855-4030-ACF1-6809452785F6}" dt="2023-11-30T11:26:54.022" v="38" actId="478"/>
        <pc:sldMkLst>
          <pc:docMk/>
          <pc:sldMk cId="1885442784" sldId="263"/>
        </pc:sldMkLst>
        <pc:spChg chg="mod">
          <ac:chgData name="Roordink, Bas" userId="e6b80f22-b7ea-4a1b-9826-4cad8536796c" providerId="ADAL" clId="{87B3D91A-5855-4030-ACF1-6809452785F6}" dt="2023-11-30T11:26:50.994" v="37" actId="20577"/>
          <ac:spMkLst>
            <pc:docMk/>
            <pc:sldMk cId="1885442784" sldId="263"/>
            <ac:spMk id="6" creationId="{0D114B56-608F-456E-AD2D-C48853B0DFF0}"/>
          </ac:spMkLst>
        </pc:spChg>
        <pc:picChg chg="del">
          <ac:chgData name="Roordink, Bas" userId="e6b80f22-b7ea-4a1b-9826-4cad8536796c" providerId="ADAL" clId="{87B3D91A-5855-4030-ACF1-6809452785F6}" dt="2023-11-30T11:26:54.022" v="38" actId="478"/>
          <ac:picMkLst>
            <pc:docMk/>
            <pc:sldMk cId="1885442784" sldId="263"/>
            <ac:picMk id="2" creationId="{3F3FC1AA-22FD-8ECF-13D3-067229D99D0B}"/>
          </ac:picMkLst>
        </pc:picChg>
      </pc:sldChg>
      <pc:sldChg chg="modSp mod">
        <pc:chgData name="Roordink, Bas" userId="e6b80f22-b7ea-4a1b-9826-4cad8536796c" providerId="ADAL" clId="{87B3D91A-5855-4030-ACF1-6809452785F6}" dt="2023-11-30T11:26:39.240" v="30" actId="20577"/>
        <pc:sldMkLst>
          <pc:docMk/>
          <pc:sldMk cId="28953270" sldId="266"/>
        </pc:sldMkLst>
        <pc:spChg chg="mod">
          <ac:chgData name="Roordink, Bas" userId="e6b80f22-b7ea-4a1b-9826-4cad8536796c" providerId="ADAL" clId="{87B3D91A-5855-4030-ACF1-6809452785F6}" dt="2023-11-30T11:26:39.240" v="30" actId="20577"/>
          <ac:spMkLst>
            <pc:docMk/>
            <pc:sldMk cId="28953270" sldId="266"/>
            <ac:spMk id="3" creationId="{BB2A0E52-A3D1-AC44-97E9-4AE4FCB62B0E}"/>
          </ac:spMkLst>
        </pc:spChg>
      </pc:sldChg>
      <pc:sldChg chg="modSp mod">
        <pc:chgData name="Roordink, Bas" userId="e6b80f22-b7ea-4a1b-9826-4cad8536796c" providerId="ADAL" clId="{87B3D91A-5855-4030-ACF1-6809452785F6}" dt="2023-11-30T13:27:53.305" v="219" actId="12"/>
        <pc:sldMkLst>
          <pc:docMk/>
          <pc:sldMk cId="1587596849" sldId="267"/>
        </pc:sldMkLst>
        <pc:spChg chg="mod">
          <ac:chgData name="Roordink, Bas" userId="e6b80f22-b7ea-4a1b-9826-4cad8536796c" providerId="ADAL" clId="{87B3D91A-5855-4030-ACF1-6809452785F6}" dt="2023-11-30T13:27:53.305" v="219" actId="12"/>
          <ac:spMkLst>
            <pc:docMk/>
            <pc:sldMk cId="1587596849" sldId="267"/>
            <ac:spMk id="8" creationId="{AE7CDBC2-733E-4F8F-8DEA-3D9F0E942E24}"/>
          </ac:spMkLst>
        </pc:spChg>
      </pc:sldChg>
      <pc:sldChg chg="modSp mod">
        <pc:chgData name="Roordink, Bas" userId="e6b80f22-b7ea-4a1b-9826-4cad8536796c" providerId="ADAL" clId="{87B3D91A-5855-4030-ACF1-6809452785F6}" dt="2023-11-30T13:26:16.188" v="180" actId="207"/>
        <pc:sldMkLst>
          <pc:docMk/>
          <pc:sldMk cId="3648348918" sldId="268"/>
        </pc:sldMkLst>
        <pc:spChg chg="mod">
          <ac:chgData name="Roordink, Bas" userId="e6b80f22-b7ea-4a1b-9826-4cad8536796c" providerId="ADAL" clId="{87B3D91A-5855-4030-ACF1-6809452785F6}" dt="2023-11-30T13:26:16.188" v="180" actId="207"/>
          <ac:spMkLst>
            <pc:docMk/>
            <pc:sldMk cId="3648348918" sldId="268"/>
            <ac:spMk id="7" creationId="{ECF6BBEC-608B-4D4B-95C8-A3DAF85A5A2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23-1-2024</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23-1-2024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ur02.safelinks.protection.outlook.com/?url=https%3A%2F%2Fyoutu.be%2FlKPelW6lb-4&amp;data=05%7C02%7CBRoordink%40volkerwessels.com%7C44390f41a777430188a008dc008b8c44%7C0ef544fb3d5c4c60932e735bcef00405%7C0%7C0%7C638385846552673799%7CUnknown%7CTWFpbGZsb3d8eyJWIjoiMC4wLjAwMDAiLCJQIjoiV2luMzIiLCJBTiI6Ik1haWwiLCJXVCI6Mn0%3D%7C3000%7C%7C%7C&amp;sdata=HMcGf4hSLxz5%2Fehw6AJ%2BF0Mou8qmOPFmV%2BqoIiqHYk0%3D&amp;reserved=0"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9680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074447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4</a:t>
            </a:fld>
            <a:endParaRPr lang="nl-NL"/>
          </a:p>
        </p:txBody>
      </p:sp>
    </p:spTree>
    <p:extLst>
      <p:ext uri="{BB962C8B-B14F-4D97-AF65-F5344CB8AC3E}">
        <p14:creationId xmlns:p14="http://schemas.microsoft.com/office/powerpoint/2010/main" val="206070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800" u="sng" dirty="0">
                <a:solidFill>
                  <a:srgbClr val="0563C1"/>
                </a:solidFill>
                <a:effectLst/>
                <a:latin typeface="Calibri" panose="020F0502020204030204" pitchFamily="34" charset="0"/>
                <a:ea typeface="Calibri" panose="020F0502020204030204" pitchFamily="34" charset="0"/>
                <a:hlinkClick r:id="rId3"/>
              </a:rPr>
              <a:t>https://youtu.be/lKPelW6lb-4</a:t>
            </a:r>
            <a:endParaRPr lang="nl-NL" dirty="0"/>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7</a:t>
            </a:fld>
            <a:endParaRPr lang="nl-NL"/>
          </a:p>
        </p:txBody>
      </p:sp>
    </p:spTree>
    <p:extLst>
      <p:ext uri="{BB962C8B-B14F-4D97-AF65-F5344CB8AC3E}">
        <p14:creationId xmlns:p14="http://schemas.microsoft.com/office/powerpoint/2010/main" val="2772862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9</a:t>
            </a:fld>
            <a:endParaRPr lang="nl-NL"/>
          </a:p>
        </p:txBody>
      </p:sp>
    </p:spTree>
    <p:extLst>
      <p:ext uri="{BB962C8B-B14F-4D97-AF65-F5344CB8AC3E}">
        <p14:creationId xmlns:p14="http://schemas.microsoft.com/office/powerpoint/2010/main" val="29223924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Eerlijk is één van de WAVE-waarden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t>‹#›</a:t>
            </a:fld>
            <a:endParaRPr lang="nl-NL"/>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tretch>
            <a:fill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t>‹#›</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Eerlijk is één van de WAVE-waarden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a:t>
            </a:fld>
            <a:endParaRPr lang="nl-NL"/>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a:t>
            </a:fld>
            <a:endParaRPr lang="nl-NL"/>
          </a:p>
        </p:txBody>
      </p:sp>
    </p:spTree>
    <p:extLst>
      <p:ext uri="{BB962C8B-B14F-4D97-AF65-F5344CB8AC3E}">
        <p14:creationId xmlns:p14="http://schemas.microsoft.com/office/powerpoint/2010/main" val="232294421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Eerlijk is één van de WAVE-waarden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Eerlijk is één van de WAVE-waarden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t>‹#›</a:t>
            </a:fld>
            <a:endParaRPr lang="nl-NL"/>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a:t>
            </a:fld>
            <a:endParaRPr lang="nl-NL"/>
          </a:p>
        </p:txBody>
      </p:sp>
    </p:spTree>
    <p:extLst>
      <p:ext uri="{BB962C8B-B14F-4D97-AF65-F5344CB8AC3E}">
        <p14:creationId xmlns:p14="http://schemas.microsoft.com/office/powerpoint/2010/main" val="100916900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Eerlijk is één van de WAVE-waarden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tretch>
            <a:fill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Eerlijk is één van de WAVE-waarden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t>‹#›</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transition/>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ideo" Target="https://www.youtube.com/embed/M8TG-5BTayo?feature=oembed" TargetMode="Externa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ideo" Target="https://www.youtube.com/embed/lKPelW6lb-4?feature=oembed" TargetMode="Externa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303688" y="1105393"/>
            <a:ext cx="8321040" cy="2387600"/>
          </a:xfrm>
        </p:spPr>
        <p:txBody>
          <a:bodyPr/>
          <a:lstStyle/>
          <a:p>
            <a:pPr>
              <a:defRPr b="0" i="0"/>
            </a:pPr>
            <a:r>
              <a:rPr lang="1048" b="1"/>
              <a:t>Echitate</a:t>
            </a:r>
            <a:br>
              <a:rPr lang="1048" b="1"/>
            </a:br>
            <a:r>
              <a:rPr lang="1048" sz="2800" b="0" i="1"/>
              <a:t>Una dintre valorile WAVE</a:t>
            </a:r>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3303688" y="3602038"/>
            <a:ext cx="8321040" cy="1655762"/>
          </a:xfrm>
        </p:spPr>
        <p:txBody>
          <a:bodyPr/>
          <a:lstStyle/>
          <a:p>
            <a:endParaRPr lang="nl-NL" b="1"/>
          </a:p>
          <a:p>
            <a:pPr>
              <a:defRPr b="0" i="0"/>
            </a:pPr>
            <a:r>
              <a:rPr lang="1048" b="1"/>
              <a:t>Cutia de instrumente a valorii WAVE „Echitabil”</a:t>
            </a:r>
          </a:p>
          <a:p>
            <a:endParaRPr lang="nl-NL" sz="1100" b="1"/>
          </a:p>
        </p:txBody>
      </p:sp>
    </p:spTree>
    <p:extLst>
      <p:ext uri="{BB962C8B-B14F-4D97-AF65-F5344CB8AC3E}">
        <p14:creationId xmlns:p14="http://schemas.microsoft.com/office/powerpoint/2010/main" val="19295390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nSpc>
                <a:spcPct val="107000"/>
              </a:lnSpc>
              <a:spcAft>
                <a:spcPts val="800"/>
              </a:spcAft>
              <a:buNone/>
              <a:defRPr b="0" i="0"/>
            </a:pPr>
            <a:br>
              <a:rPr lang="1048" sz="1800">
                <a:effectLst/>
                <a:latin typeface="Calibri" panose="020F0502020204030204" pitchFamily="34" charset="0"/>
                <a:ea typeface="Calibri" panose="020F0502020204030204" pitchFamily="34" charset="0"/>
                <a:cs typeface="Times New Roman" panose="02020603050405020304" pitchFamily="18" charset="0"/>
              </a:rPr>
            </a:br>
            <a:br>
              <a:rPr lang="1048" sz="1800">
                <a:latin typeface="Calibri" panose="020F0502020204030204" pitchFamily="34" charset="0"/>
                <a:cs typeface="Times New Roman" panose="02020603050405020304" pitchFamily="18" charset="0"/>
              </a:rPr>
            </a:br>
            <a:endParaRPr lang="nl-NL"/>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pPr>
              <a:defRPr b="0" i="0"/>
            </a:pPr>
            <a:r>
              <a:rPr lang="1048"/>
              <a:t>Echitatea este una dintre valorile WAVE</a:t>
            </a:r>
            <a:endParaRPr lang="nl-NL"/>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pPr>
              <a:defRPr b="0" i="0"/>
            </a:pPr>
            <a:fld id="{2A7F09DC-4E64-43E4-8FFF-58FB18F22AF7}" type="slidenum">
              <a:rPr lang="nl-NL" smtClean="0"/>
              <a:t>3</a:t>
            </a:fld>
            <a:endParaRPr lang="nl-NL"/>
          </a:p>
        </p:txBody>
      </p:sp>
      <p:sp>
        <p:nvSpPr>
          <p:cNvPr id="2" name="Titel 1">
            <a:extLst>
              <a:ext uri="{FF2B5EF4-FFF2-40B4-BE49-F238E27FC236}">
                <a16:creationId xmlns:a16="http://schemas.microsoft.com/office/drawing/2014/main" id="{5DD63982-B483-DC97-185E-F892DF850178}"/>
              </a:ext>
            </a:extLst>
          </p:cNvPr>
          <p:cNvSpPr>
            <a:spLocks noGrp="1"/>
          </p:cNvSpPr>
          <p:nvPr>
            <p:ph type="title"/>
          </p:nvPr>
        </p:nvSpPr>
        <p:spPr>
          <a:xfrm>
            <a:off x="590550" y="864526"/>
            <a:ext cx="10515600" cy="949008"/>
          </a:xfrm>
        </p:spPr>
        <p:txBody>
          <a:bodyPr/>
          <a:lstStyle/>
          <a:p>
            <a:pPr>
              <a:defRPr b="0" i="0"/>
            </a:pPr>
            <a:r>
              <a:rPr lang="1048" b="1"/>
              <a:t>Valoarea WAVE Echitate</a:t>
            </a:r>
          </a:p>
        </p:txBody>
      </p:sp>
      <p:pic>
        <p:nvPicPr>
          <p:cNvPr id="7" name="Online Media 6" title="VW WAVE waarde Eerlijk v3 ROsub">
            <a:hlinkClick r:id="" action="ppaction://media"/>
            <a:extLst>
              <a:ext uri="{FF2B5EF4-FFF2-40B4-BE49-F238E27FC236}">
                <a16:creationId xmlns:a16="http://schemas.microsoft.com/office/drawing/2014/main" id="{5D802A9B-A773-4F8F-CEB6-6E9660A474EB}"/>
              </a:ext>
            </a:extLst>
          </p:cNvPr>
          <p:cNvPicPr>
            <a:picLocks noRot="1" noChangeAspect="1"/>
          </p:cNvPicPr>
          <p:nvPr>
            <a:videoFile r:link="rId1"/>
          </p:nvPr>
        </p:nvPicPr>
        <p:blipFill>
          <a:blip r:embed="rId4"/>
          <a:stretch>
            <a:fillRect/>
          </a:stretch>
        </p:blipFill>
        <p:spPr>
          <a:xfrm>
            <a:off x="2176145" y="1630680"/>
            <a:ext cx="7841298" cy="4450080"/>
          </a:xfrm>
          <a:prstGeom prst="rect">
            <a:avLst/>
          </a:prstGeom>
        </p:spPr>
      </p:pic>
    </p:spTree>
    <p:extLst>
      <p:ext uri="{BB962C8B-B14F-4D97-AF65-F5344CB8AC3E}">
        <p14:creationId xmlns:p14="http://schemas.microsoft.com/office/powerpoint/2010/main" val="37534700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pPr>
              <a:defRPr b="0" i="0"/>
            </a:pPr>
            <a:r>
              <a:rPr lang="1048" b="1"/>
              <a:t>Context</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nSpc>
                <a:spcPct val="107000"/>
              </a:lnSpc>
              <a:spcAft>
                <a:spcPts val="800"/>
              </a:spcAft>
              <a:buNone/>
              <a:defRPr b="0" i="0"/>
            </a:pPr>
            <a:br>
              <a:rPr lang="1048" sz="1800">
                <a:effectLst/>
                <a:latin typeface="Calibri" panose="020F0502020204030204" pitchFamily="34" charset="0"/>
                <a:ea typeface="Calibri" panose="020F0502020204030204" pitchFamily="34" charset="0"/>
                <a:cs typeface="Times New Roman" panose="02020603050405020304" pitchFamily="18" charset="0"/>
              </a:rPr>
            </a:br>
            <a:br>
              <a:rPr lang="1048" sz="1800">
                <a:latin typeface="Calibri" panose="020F0502020204030204" pitchFamily="34" charset="0"/>
                <a:cs typeface="Times New Roman" panose="02020603050405020304" pitchFamily="18" charset="0"/>
              </a:rPr>
            </a:br>
            <a:endParaRPr lang="nl-NL"/>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pPr>
              <a:defRPr b="0" i="0"/>
            </a:pPr>
            <a:r>
              <a:rPr lang="1048"/>
              <a:t>Echitatea este una dintre valorile WAVE</a:t>
            </a:r>
            <a:endParaRPr lang="nl-NL"/>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pPr>
              <a:defRPr b="0" i="0"/>
            </a:pPr>
            <a:fld id="{789873F1-5395-4510-BAAE-DDDE561AB25D}" type="slidenum">
              <a:rPr lang="nl-NL" smtClean="0"/>
              <a:t>4</a:t>
            </a:fld>
            <a:endParaRPr lang="nl-NL"/>
          </a:p>
        </p:txBody>
      </p:sp>
      <p:sp>
        <p:nvSpPr>
          <p:cNvPr id="7" name="Tekstvak 6">
            <a:extLst>
              <a:ext uri="{FF2B5EF4-FFF2-40B4-BE49-F238E27FC236}">
                <a16:creationId xmlns:a16="http://schemas.microsoft.com/office/drawing/2014/main" id="{ECF6BBEC-608B-4D4B-95C8-A3DAF85A5A22}"/>
              </a:ext>
            </a:extLst>
          </p:cNvPr>
          <p:cNvSpPr txBox="1"/>
          <p:nvPr/>
        </p:nvSpPr>
        <p:spPr>
          <a:xfrm>
            <a:off x="838199" y="1690688"/>
            <a:ext cx="8870269" cy="3334796"/>
          </a:xfrm>
          <a:prstGeom prst="rect">
            <a:avLst/>
          </a:prstGeom>
          <a:noFill/>
        </p:spPr>
        <p:txBody>
          <a:bodyPr wrap="square">
            <a:spAutoFit/>
          </a:bodyPr>
          <a:lstStyle/>
          <a:p>
            <a:pPr marL="0" indent="0">
              <a:lnSpc>
                <a:spcPct val="107000"/>
              </a:lnSpc>
              <a:spcAft>
                <a:spcPts val="800"/>
              </a:spcAft>
              <a:buNone/>
              <a:defRPr b="0" i="0"/>
            </a:pPr>
            <a:r>
              <a:rPr lang="1048" sz="1800">
                <a:effectLst/>
                <a:latin typeface="Calibri" panose="020F0502020204030204" pitchFamily="34" charset="0"/>
                <a:ea typeface="Calibri" panose="020F0502020204030204" pitchFamily="34" charset="0"/>
                <a:cs typeface="Times New Roman" panose="02020603050405020304" pitchFamily="18" charset="0"/>
              </a:rPr>
              <a:t>Valorile WAVE reprezintă comportamentul de siguranță dorit de VolkerWessels. Suntem convinși că, dacă ne familiarizăm mai mult cu valorile WAVE, putem preveni împreună accidentele.</a:t>
            </a:r>
          </a:p>
          <a:p>
            <a:pPr marL="0" indent="0">
              <a:lnSpc>
                <a:spcPct val="107000"/>
              </a:lnSpc>
              <a:spcAft>
                <a:spcPts val="800"/>
              </a:spcAft>
              <a:buNone/>
              <a:defRPr b="0" i="0"/>
            </a:pPr>
            <a:r>
              <a:rPr lang="1048" sz="1800">
                <a:latin typeface="Calibri" panose="020F0502020204030204" pitchFamily="34" charset="0"/>
                <a:ea typeface="Calibri" panose="020F0502020204030204" pitchFamily="34" charset="0"/>
                <a:cs typeface="Times New Roman" panose="02020603050405020304" pitchFamily="18" charset="0"/>
              </a:rPr>
              <a:t>În această cutie de instrumente luăm în considerare valoarea WAVE „Echitate” – </a:t>
            </a:r>
            <a:r>
              <a:rPr lang="1048" i="1">
                <a:latin typeface="Calibri" panose="020F0502020204030204" pitchFamily="34" charset="0"/>
                <a:cs typeface="Times New Roman" panose="02020603050405020304" pitchFamily="18" charset="0"/>
              </a:rPr>
              <a:t>Raportez toate accidentele și accidentele potențiale</a:t>
            </a:r>
            <a:r>
              <a:rPr lang="1048" i="0">
                <a:latin typeface="Calibri" panose="020F0502020204030204" pitchFamily="34" charset="0"/>
                <a:cs typeface="Times New Roman" panose="02020603050405020304" pitchFamily="18" charset="0"/>
              </a:rPr>
              <a:t>.</a:t>
            </a:r>
          </a:p>
          <a:p>
            <a:pPr marL="0" indent="0">
              <a:lnSpc>
                <a:spcPct val="107000"/>
              </a:lnSpc>
              <a:spcAft>
                <a:spcPts val="800"/>
              </a:spcAft>
              <a:buNone/>
              <a:defRPr b="0" i="0"/>
            </a:pPr>
            <a:r>
              <a:rPr lang="1048" sz="1800">
                <a:effectLst/>
                <a:latin typeface="Calibri" panose="020F0502020204030204" pitchFamily="34" charset="0"/>
                <a:ea typeface="Calibri" panose="020F0502020204030204" pitchFamily="34" charset="0"/>
                <a:cs typeface="Times New Roman" panose="02020603050405020304" pitchFamily="18" charset="0"/>
              </a:rPr>
              <a:t>Pentru a pleca acasă în siguranță în fiecare zi, este important ca incidentele să fie raportate cu ajutorul aplicației WAVE. Aceste rapoarte ne permit să tragem învățăminte și să prevenim situații similare în viitor.</a:t>
            </a:r>
            <a:endParaRPr lang="nl-NL" sz="180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defRPr b="0" i="0"/>
            </a:pPr>
            <a:r>
              <a:rPr lang="1048" sz="1800">
                <a:latin typeface="Calibri" panose="020F0502020204030204" pitchFamily="34" charset="0"/>
                <a:cs typeface="Times New Roman" panose="02020603050405020304" pitchFamily="18" charset="0"/>
              </a:rPr>
              <a:t>Cutia de instrumente include sfaturi despre cum puteți pune în aplicare valoarea WAVE „Echitate”</a:t>
            </a:r>
          </a:p>
        </p:txBody>
      </p:sp>
    </p:spTree>
    <p:extLst>
      <p:ext uri="{BB962C8B-B14F-4D97-AF65-F5344CB8AC3E}">
        <p14:creationId xmlns:p14="http://schemas.microsoft.com/office/powerpoint/2010/main" val="364834891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pPr>
              <a:defRPr b="0" i="0"/>
            </a:pPr>
            <a:r>
              <a:rPr lang="1048" b="1"/>
              <a:t>Subiecte</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lstStyle/>
          <a:p>
            <a:pPr marL="0" indent="0">
              <a:buNone/>
            </a:pPr>
            <a:endParaRPr lang="nl-NL" sz="1800">
              <a:effectLst/>
              <a:latin typeface="Calibri" panose="020F0502020204030204" pitchFamily="34" charset="0"/>
              <a:ea typeface="Calibri" panose="020F0502020204030204" pitchFamily="34" charset="0"/>
            </a:endParaRPr>
          </a:p>
          <a:p>
            <a:pPr>
              <a:buFont typeface="Wingdings" panose="05000000000000000000" pitchFamily="2" charset="2"/>
              <a:buChar char="§"/>
              <a:defRPr b="0" i="0"/>
            </a:pPr>
            <a:r>
              <a:rPr lang="1048" sz="2000">
                <a:latin typeface="Calibri" panose="020F0502020204030204" pitchFamily="34" charset="0"/>
              </a:rPr>
              <a:t>Animația valorii WAVE „Echitate”</a:t>
            </a:r>
          </a:p>
          <a:p>
            <a:pPr marL="0" indent="0">
              <a:buNone/>
            </a:pPr>
            <a:endParaRPr lang="nl-NL" sz="2000">
              <a:latin typeface="Calibri" panose="020F0502020204030204" pitchFamily="34" charset="0"/>
            </a:endParaRPr>
          </a:p>
          <a:p>
            <a:pPr>
              <a:buFont typeface="Wingdings" panose="05000000000000000000" pitchFamily="2" charset="2"/>
              <a:buChar char="§"/>
              <a:defRPr b="0" i="0"/>
            </a:pPr>
            <a:r>
              <a:rPr lang="1048" sz="2000">
                <a:latin typeface="Calibri" panose="020F0502020204030204" pitchFamily="34" charset="0"/>
              </a:rPr>
              <a:t>În dialog</a:t>
            </a:r>
          </a:p>
          <a:p>
            <a:pPr>
              <a:buFont typeface="Wingdings" panose="05000000000000000000" pitchFamily="2" charset="2"/>
              <a:buChar char="§"/>
            </a:pPr>
            <a:endParaRPr lang="nl-NL"/>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pPr>
              <a:defRPr b="0" i="0"/>
            </a:pPr>
            <a:r>
              <a:rPr lang="1048"/>
              <a:t>Echitatea este una dintre valorile WAVE</a:t>
            </a:r>
            <a:endParaRPr lang="nl-NL"/>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pPr>
              <a:defRPr b="0" i="0"/>
            </a:pPr>
            <a:fld id="{17C6C367-161E-4895-BC54-B07E94482333}" type="slidenum">
              <a:rPr lang="nl-NL" smtClean="0"/>
              <a:t>5</a:t>
            </a:fld>
            <a:endParaRPr lang="nl-NL"/>
          </a:p>
        </p:txBody>
      </p:sp>
    </p:spTree>
    <p:extLst>
      <p:ext uri="{BB962C8B-B14F-4D97-AF65-F5344CB8AC3E}">
        <p14:creationId xmlns:p14="http://schemas.microsoft.com/office/powerpoint/2010/main" val="2895327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pPr>
              <a:defRPr b="0" i="0"/>
            </a:pPr>
            <a:r>
              <a:rPr lang="1048"/>
              <a:t>Echitatea este una dintre valorile WAVE</a:t>
            </a:r>
            <a:endParaRPr lang="nl-NL"/>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pPr>
              <a:defRPr b="0" i="0"/>
            </a:pPr>
            <a:fld id="{A35FB806-8980-4A07-9025-AB9A33D6CC27}" type="slidenum">
              <a:rPr lang="nl-NL" smtClean="0"/>
              <a:t>6</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defRPr b="0" i="0"/>
            </a:pPr>
            <a:r>
              <a:rPr lang="1048" b="1"/>
              <a:t>Valoarea WAVE Echitate</a:t>
            </a:r>
          </a:p>
        </p:txBody>
      </p:sp>
      <p:pic>
        <p:nvPicPr>
          <p:cNvPr id="3" name="Onlinemedia 2" title="VW TOOLBOX EERLIJK - RO">
            <a:hlinkClick r:id="" action="ppaction://media"/>
            <a:extLst>
              <a:ext uri="{FF2B5EF4-FFF2-40B4-BE49-F238E27FC236}">
                <a16:creationId xmlns:a16="http://schemas.microsoft.com/office/drawing/2014/main" id="{D5FD4CEC-BF43-84FB-5689-C7CC6BBBB361}"/>
              </a:ext>
            </a:extLst>
          </p:cNvPr>
          <p:cNvPicPr>
            <a:picLocks noRot="1" noChangeAspect="1"/>
          </p:cNvPicPr>
          <p:nvPr>
            <a:videoFile r:link="rId1"/>
          </p:nvPr>
        </p:nvPicPr>
        <p:blipFill>
          <a:blip r:embed="rId4"/>
          <a:stretch>
            <a:fillRect/>
          </a:stretch>
        </p:blipFill>
        <p:spPr>
          <a:xfrm>
            <a:off x="2931160" y="1121876"/>
            <a:ext cx="6592478" cy="4944358"/>
          </a:xfrm>
          <a:prstGeom prst="rect">
            <a:avLst/>
          </a:prstGeom>
        </p:spPr>
      </p:pic>
    </p:spTree>
    <p:extLst>
      <p:ext uri="{BB962C8B-B14F-4D97-AF65-F5344CB8AC3E}">
        <p14:creationId xmlns:p14="http://schemas.microsoft.com/office/powerpoint/2010/main" val="18854427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pPr>
              <a:defRPr b="0" i="0"/>
            </a:pPr>
            <a:r>
              <a:rPr lang="1048"/>
              <a:t>Echitatea este una dintre valorile WAVE</a:t>
            </a:r>
            <a:endParaRPr lang="nl-NL"/>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defRPr b="0" i="0"/>
            </a:pPr>
            <a:fld id="{A6355784-68B0-42D6-BA43-E80C1B39EFD5}" type="slidenum">
              <a:rPr lang="nl-NL" smtClean="0"/>
              <a:t>7</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defRPr b="0" i="0"/>
            </a:pPr>
            <a:r>
              <a:rPr lang="1048" b="1"/>
              <a:t>În dialog</a:t>
            </a:r>
          </a:p>
        </p:txBody>
      </p:sp>
      <p:sp>
        <p:nvSpPr>
          <p:cNvPr id="8" name="Tijdelijke aanduiding voor inhoud 2">
            <a:extLst>
              <a:ext uri="{FF2B5EF4-FFF2-40B4-BE49-F238E27FC236}">
                <a16:creationId xmlns:a16="http://schemas.microsoft.com/office/drawing/2014/main" id="{AE7CDBC2-733E-4F8F-8DEA-3D9F0E942E24}"/>
              </a:ext>
            </a:extLst>
          </p:cNvPr>
          <p:cNvSpPr txBox="1"/>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endParaRPr lang="nl-NL"/>
          </a:p>
          <a:p>
            <a:pPr marL="514350" indent="-514350">
              <a:buFont typeface="+mj-lt"/>
              <a:buAutoNum type="arabicPeriod"/>
              <a:defRPr b="0" i="0"/>
            </a:pPr>
            <a:r>
              <a:rPr lang="1048"/>
              <a:t>Ați trecut vreodată printr-o situație pe care, în retrospectivă, v-ați dori să o fi raportat?</a:t>
            </a:r>
          </a:p>
          <a:p>
            <a:pPr marL="514350" indent="-514350">
              <a:buFont typeface="+mj-lt"/>
              <a:buAutoNum type="arabicPeriod"/>
            </a:pPr>
            <a:endParaRPr lang="nl-NL"/>
          </a:p>
          <a:p>
            <a:pPr marL="514350" indent="-514350">
              <a:buFont typeface="+mj-lt"/>
              <a:buAutoNum type="arabicPeriod"/>
              <a:defRPr b="0" i="0"/>
            </a:pPr>
            <a:r>
              <a:rPr lang="1048"/>
              <a:t>În opinia dvs., ce situații nu merită să fie raportate?</a:t>
            </a:r>
          </a:p>
        </p:txBody>
      </p:sp>
    </p:spTree>
    <p:extLst>
      <p:ext uri="{BB962C8B-B14F-4D97-AF65-F5344CB8AC3E}">
        <p14:creationId xmlns:p14="http://schemas.microsoft.com/office/powerpoint/2010/main" val="158759684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pPr>
              <a:defRPr b="0" i="0"/>
            </a:pPr>
            <a:r>
              <a:rPr lang="1048" b="1"/>
              <a:t>Vă mulțumim pentru atenție!</a:t>
            </a:r>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defRPr b="0" i="0"/>
            </a:pPr>
            <a:r>
              <a:rPr lang="1048" sz="1800">
                <a:hlinkClick r:id="rId2"/>
              </a:rPr>
              <a:t>veiligheid@volkerwessels.com</a:t>
            </a:r>
            <a:endParaRPr lang="nl-NL" sz="1800"/>
          </a:p>
          <a:p>
            <a:pPr marL="0" indent="0">
              <a:buNone/>
            </a:pPr>
            <a:endParaRPr lang="nl-NL"/>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pPr>
              <a:defRPr b="0" i="0"/>
            </a:pPr>
            <a:r>
              <a:rPr lang="1048"/>
              <a:t>Echitatea este una dintre valorile WAVE</a:t>
            </a:r>
            <a:endParaRPr lang="nl-NL"/>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pPr>
              <a:defRPr b="0" i="0"/>
            </a:pPr>
            <a:fld id="{90B3E70F-154D-4725-B17D-BFB094F93DEA}" type="slidenum">
              <a:rPr lang="nl-NL" smtClean="0"/>
              <a:t>8</a:t>
            </a:fld>
            <a:endParaRPr lang="nl-NL"/>
          </a:p>
        </p:txBody>
      </p:sp>
    </p:spTree>
    <p:extLst>
      <p:ext uri="{BB962C8B-B14F-4D97-AF65-F5344CB8AC3E}">
        <p14:creationId xmlns:p14="http://schemas.microsoft.com/office/powerpoint/2010/main" val="63462772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pPr>
              <a:defRPr b="0" i="0"/>
            </a:pPr>
            <a:r>
              <a:rPr lang="1048"/>
              <a:t>Echitatea este una dintre valorile WAVE</a:t>
            </a:r>
            <a:endParaRPr lang="nl-NL"/>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defRPr b="0" i="0"/>
            </a:pPr>
            <a:fld id="{33C454CE-EFBE-454B-BDC9-7C1BC5295C20}" type="slidenum">
              <a:rPr lang="nl-NL" smtClean="0"/>
              <a:t>9</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defRPr b="0" i="0"/>
            </a:pPr>
            <a:r>
              <a:rPr lang="1048" b="1"/>
              <a:t>Întrebări suplimentare pentru dialog</a:t>
            </a:r>
          </a:p>
        </p:txBody>
      </p:sp>
      <p:sp>
        <p:nvSpPr>
          <p:cNvPr id="8" name="Tijdelijke aanduiding voor inhoud 2">
            <a:extLst>
              <a:ext uri="{FF2B5EF4-FFF2-40B4-BE49-F238E27FC236}">
                <a16:creationId xmlns:a16="http://schemas.microsoft.com/office/drawing/2014/main" id="{AE7CDBC2-733E-4F8F-8DEA-3D9F0E942E24}"/>
              </a:ext>
            </a:extLst>
          </p:cNvPr>
          <p:cNvSpPr txBox="1"/>
          <p:nvPr/>
        </p:nvSpPr>
        <p:spPr>
          <a:xfrm>
            <a:off x="485969" y="1790298"/>
            <a:ext cx="11541629" cy="4064000"/>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b="0" i="0"/>
            </a:pPr>
            <a:r>
              <a:rPr lang="1048" b="1"/>
              <a:t>Întrebări suplimentare pentru cutia de instrumente la birouri și/sau la locurile de muncă operaționale. Întrebările pot fi utilizate la discreția dvs.</a:t>
            </a:r>
            <a:endParaRPr lang="nl-NL" b="1"/>
          </a:p>
          <a:p>
            <a:endParaRPr lang="nl-NL"/>
          </a:p>
          <a:p>
            <a:pPr algn="l">
              <a:defRPr b="0" i="0"/>
            </a:pPr>
            <a:r>
              <a:rPr lang="1048" sz="2800" b="0" i="0" u="none" strike="noStrike" baseline="0">
                <a:latin typeface="IBMPlexSans-Regular"/>
              </a:rPr>
              <a:t>Cum ajungeți la o colaborare în care raportarea situațiilor este considerată normală? Ce ați făcut deja și/sau ce mai aveți de făcut în acest sens?</a:t>
            </a:r>
          </a:p>
          <a:p>
            <a:pPr algn="l"/>
            <a:endParaRPr lang="nl-NL" sz="2800" b="0" i="0" u="none" strike="noStrike" baseline="0">
              <a:latin typeface="IBMPlexSans-Regular"/>
            </a:endParaRPr>
          </a:p>
          <a:p>
            <a:pPr algn="l">
              <a:defRPr b="0" i="0"/>
            </a:pPr>
            <a:r>
              <a:rPr lang="1048">
                <a:latin typeface="IBMPlexSans-Regular"/>
              </a:rPr>
              <a:t>Cine a primit vreodată laude prin intermediul aplicației WAVE? Dacă da, de ce a meritat colegul respectiv lauda?</a:t>
            </a:r>
            <a:endParaRPr lang="nl-NL" sz="2800" b="0" i="0" u="none" strike="noStrike" baseline="0">
              <a:latin typeface="IBMPlexSans-Regular"/>
            </a:endParaRPr>
          </a:p>
          <a:p>
            <a:pPr algn="l"/>
            <a:endParaRPr lang="nl-NL" sz="2800" b="0" i="0" u="none" strike="noStrike" baseline="0">
              <a:latin typeface="IBMPlexSans-Regular"/>
            </a:endParaRPr>
          </a:p>
          <a:p>
            <a:pPr algn="l">
              <a:defRPr b="0" i="0"/>
            </a:pPr>
            <a:r>
              <a:rPr lang="1048" sz="2800" b="0" i="0" u="none" strike="noStrike" baseline="0">
                <a:latin typeface="IBMPlexSans-Regular"/>
              </a:rPr>
              <a:t>Cine a raportat vreodată o situație?</a:t>
            </a:r>
          </a:p>
          <a:p>
            <a:pPr algn="l"/>
            <a:endParaRPr lang="nl-NL" sz="2800" b="0" i="0" u="none" strike="noStrike" baseline="0">
              <a:latin typeface="IBMPlexSans-Regular"/>
            </a:endParaRPr>
          </a:p>
          <a:p>
            <a:pPr algn="l">
              <a:defRPr b="0" i="0"/>
            </a:pPr>
            <a:r>
              <a:rPr lang="1048" sz="2800" b="0" i="0" u="none" strike="noStrike" baseline="0">
                <a:latin typeface="IBMPlexSans-Regular"/>
              </a:rPr>
              <a:t>Afirmație: raportarea situațiilor se aplică numai în cazul angajaților de pe șantierul de construcții. Explicați opinia dvs.</a:t>
            </a:r>
          </a:p>
          <a:p>
            <a:pPr algn="l"/>
            <a:endParaRPr lang="nl-NL" sz="2800" b="0" i="0" u="none" strike="noStrike" baseline="0">
              <a:latin typeface="IBMPlexSans-Regular"/>
            </a:endParaRPr>
          </a:p>
          <a:p>
            <a:pPr algn="l">
              <a:defRPr b="0" i="0"/>
            </a:pPr>
            <a:r>
              <a:rPr lang="1048" sz="2800" b="0" i="0" u="none" strike="noStrike" baseline="0">
                <a:latin typeface="IBMPlexSans-Regular"/>
              </a:rPr>
              <a:t>Există situații în care vă gândiți dacă să raportați sau nu un aspect pentru a nu vă face rău dvs. sau altora?</a:t>
            </a:r>
          </a:p>
          <a:p>
            <a:pPr algn="l"/>
            <a:endParaRPr lang="nl-NL" sz="2800" b="0" i="0" u="none" strike="noStrike" baseline="0">
              <a:latin typeface="IBMPlexSans-Regular"/>
            </a:endParaRPr>
          </a:p>
          <a:p>
            <a:pPr algn="l">
              <a:defRPr b="0" i="0"/>
            </a:pPr>
            <a:r>
              <a:rPr lang="1048" sz="2800" b="0" i="0" u="none" strike="noStrike" baseline="0">
                <a:latin typeface="IBMPlexSans-Regular"/>
              </a:rPr>
              <a:t>Cine are aplicația WAVE pe telefon? Care a fost ultimul lucru pe care l-ați raportat?</a:t>
            </a:r>
          </a:p>
          <a:p>
            <a:pPr marL="0" indent="0">
              <a:buNone/>
            </a:pPr>
            <a:endParaRPr lang="nl-NL"/>
          </a:p>
        </p:txBody>
      </p:sp>
    </p:spTree>
    <p:extLst>
      <p:ext uri="{BB962C8B-B14F-4D97-AF65-F5344CB8AC3E}">
        <p14:creationId xmlns:p14="http://schemas.microsoft.com/office/powerpoint/2010/main" val="2386992394"/>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8.04.09"/>
  <p:tag name="AS_TITLE" val="Aspose.Slides for .NET 4.0 Client Profile"/>
  <p:tag name="AS_VERSION" val="18.4"/>
</p:tagLst>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4e35ab4-3cf1-46c9-8eaa-1b1e0ea8a84b">
      <UserInfo>
        <DisplayName>Hollander, William</DisplayName>
        <AccountId>12</AccountId>
        <AccountType/>
      </UserInfo>
    </SharedWithUsers>
    <TaxCatchAll xmlns="24e35ab4-3cf1-46c9-8eaa-1b1e0ea8a84b" xsi:nil="true"/>
    <lcf76f155ced4ddcb4097134ff3c332f xmlns="80547ce2-a977-4319-b44a-40ea7c5ebcb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9779495F2B33B469E652710A0C0F712" ma:contentTypeVersion="18" ma:contentTypeDescription="Een nieuw document maken." ma:contentTypeScope="" ma:versionID="b2f8af45211a30306de509b6165a4f57">
  <xsd:schema xmlns:xsd="http://www.w3.org/2001/XMLSchema" xmlns:xs="http://www.w3.org/2001/XMLSchema" xmlns:p="http://schemas.microsoft.com/office/2006/metadata/properties" xmlns:ns2="80547ce2-a977-4319-b44a-40ea7c5ebcbb" xmlns:ns3="24e35ab4-3cf1-46c9-8eaa-1b1e0ea8a84b" targetNamespace="http://schemas.microsoft.com/office/2006/metadata/properties" ma:root="true" ma:fieldsID="67a6d948b388a2e6dab4f65c12e2797b" ns2:_="" ns3:_="">
    <xsd:import namespace="80547ce2-a977-4319-b44a-40ea7c5ebcbb"/>
    <xsd:import namespace="24e35ab4-3cf1-46c9-8eaa-1b1e0ea8a84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ServiceLocation"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547ce2-a977-4319-b44a-40ea7c5ebc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4e35ab4-3cf1-46c9-8eaa-1b1e0ea8a84b"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5e0bb52e-5bf9-4aa2-9707-dc682885d99d}" ma:internalName="TaxCatchAll" ma:showField="CatchAllData" ma:web="24e35ab4-3cf1-46c9-8eaa-1b1e0ea8a84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3.xml><?xml version="1.0" encoding="utf-8"?>
<ds:datastoreItem xmlns:ds="http://schemas.openxmlformats.org/officeDocument/2006/customXml" ds:itemID="{47B3984E-EFCD-44D2-960C-6A5E3D696B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547ce2-a977-4319-b44a-40ea7c5ebcbb"/>
    <ds:schemaRef ds:uri="24e35ab4-3cf1-46c9-8eaa-1b1e0ea8a8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Template>
  <TotalTime>101</TotalTime>
  <Words>393</Words>
  <Application>Microsoft Office PowerPoint</Application>
  <PresentationFormat>Widescreen</PresentationFormat>
  <Paragraphs>67</Paragraphs>
  <Slides>8</Slides>
  <Notes>6</Notes>
  <HiddenSlides>0</HiddenSlides>
  <MMClips>1</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Kantoorthema</vt:lpstr>
      <vt:lpstr>Echitate Una dintre valorile WAVE</vt:lpstr>
      <vt:lpstr>Valoarea WAVE Echitate</vt:lpstr>
      <vt:lpstr>Context</vt:lpstr>
      <vt:lpstr>Subiecte</vt:lpstr>
      <vt:lpstr>Valoarea WAVE Echitate</vt:lpstr>
      <vt:lpstr>În dialog</vt:lpstr>
      <vt:lpstr>Vă mulțumim pentru atenție!</vt:lpstr>
      <vt:lpstr>Întrebări suplimentare pentru dialog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Roordink, Bas</cp:lastModifiedBy>
  <cp:revision>16</cp:revision>
  <dcterms:created xsi:type="dcterms:W3CDTF">2021-02-11T14:15:30Z</dcterms:created>
  <dcterms:modified xsi:type="dcterms:W3CDTF">2024-01-23T09:53:07Z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y fmtid="{D5CDD505-2E9C-101B-9397-08002B2CF9AE}" pid="3" name="MediaServiceImageTags">
    <vt:lpwstr/>
  </property>
</Properties>
</file>