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  <p:sldId id="269" r:id="rId12"/>
  </p:sldIdLst>
  <p:sldSz cx="12192000" cy="6858000"/>
  <p:notesSz cx="6858000" cy="9144000"/>
  <p:custDataLst>
    <p:tags r:id="rId15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0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BC23D-BA0E-148F-5461-C5A176FC0C35}" v="8" dt="2024-01-19T11:05:54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889" autoAdjust="0"/>
  </p:normalViewPr>
  <p:slideViewPr>
    <p:cSldViewPr snapToGrid="0">
      <p:cViewPr varScale="1">
        <p:scale>
          <a:sx n="102" d="100"/>
          <a:sy n="102" d="100"/>
        </p:scale>
        <p:origin x="16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B16EA8B1-6198-473F-83EC-73194B070997}"/>
    <pc:docChg chg="custSel modSld">
      <pc:chgData name="Roordink, Bas" userId="e6b80f22-b7ea-4a1b-9826-4cad8536796c" providerId="ADAL" clId="{B16EA8B1-6198-473F-83EC-73194B070997}" dt="2023-12-19T12:35:10.300" v="7" actId="1076"/>
      <pc:docMkLst>
        <pc:docMk/>
      </pc:docMkLst>
      <pc:sldChg chg="addSp delSp modSp mod modAnim modNotesTx">
        <pc:chgData name="Roordink, Bas" userId="e6b80f22-b7ea-4a1b-9826-4cad8536796c" providerId="ADAL" clId="{B16EA8B1-6198-473F-83EC-73194B070997}" dt="2023-12-19T12:35:10.300" v="7" actId="1076"/>
        <pc:sldMkLst>
          <pc:docMk/>
          <pc:sldMk cId="1885442784" sldId="263"/>
        </pc:sldMkLst>
        <pc:spChg chg="del">
          <ac:chgData name="Roordink, Bas" userId="e6b80f22-b7ea-4a1b-9826-4cad8536796c" providerId="ADAL" clId="{B16EA8B1-6198-473F-83EC-73194B070997}" dt="2023-12-19T12:34:32.686" v="0" actId="478"/>
          <ac:spMkLst>
            <pc:docMk/>
            <pc:sldMk cId="1885442784" sldId="263"/>
            <ac:spMk id="2" creationId="{A87740D1-B12A-A21F-0C30-DCE5739DFA8A}"/>
          </ac:spMkLst>
        </pc:spChg>
        <pc:picChg chg="add mod">
          <ac:chgData name="Roordink, Bas" userId="e6b80f22-b7ea-4a1b-9826-4cad8536796c" providerId="ADAL" clId="{B16EA8B1-6198-473F-83EC-73194B070997}" dt="2023-12-19T12:35:10.300" v="7" actId="1076"/>
          <ac:picMkLst>
            <pc:docMk/>
            <pc:sldMk cId="1885442784" sldId="263"/>
            <ac:picMk id="3" creationId="{BAE5B26C-2312-27F1-49D4-A4DC0F8014C0}"/>
          </ac:picMkLst>
        </pc:picChg>
      </pc:sldChg>
    </pc:docChg>
  </pc:docChgLst>
  <pc:docChgLst>
    <pc:chgData name="Beek, Ine van" userId="S::ivbeek@volkerwessels.com::6cdcb5ba-d09f-47fd-a504-8034a8f98ff2" providerId="AD" clId="Web-{D2FBC23D-BA0E-148F-5461-C5A176FC0C35}"/>
    <pc:docChg chg="modSld">
      <pc:chgData name="Beek, Ine van" userId="S::ivbeek@volkerwessels.com::6cdcb5ba-d09f-47fd-a504-8034a8f98ff2" providerId="AD" clId="Web-{D2FBC23D-BA0E-148F-5461-C5A176FC0C35}" dt="2024-01-19T11:05:54.365" v="5"/>
      <pc:docMkLst>
        <pc:docMk/>
      </pc:docMkLst>
      <pc:sldChg chg="addSp delSp modSp">
        <pc:chgData name="Beek, Ine van" userId="S::ivbeek@volkerwessels.com::6cdcb5ba-d09f-47fd-a504-8034a8f98ff2" providerId="AD" clId="Web-{D2FBC23D-BA0E-148F-5461-C5A176FC0C35}" dt="2024-01-19T11:05:54.365" v="5"/>
        <pc:sldMkLst>
          <pc:docMk/>
          <pc:sldMk cId="3753470074" sldId="260"/>
        </pc:sldMkLst>
        <pc:spChg chg="del mod">
          <ac:chgData name="Beek, Ine van" userId="S::ivbeek@volkerwessels.com::6cdcb5ba-d09f-47fd-a504-8034a8f98ff2" providerId="AD" clId="Web-{D2FBC23D-BA0E-148F-5461-C5A176FC0C35}" dt="2024-01-19T11:05:54.365" v="5"/>
          <ac:spMkLst>
            <pc:docMk/>
            <pc:sldMk cId="3753470074" sldId="260"/>
            <ac:spMk id="7" creationId="{D38B991B-9499-7034-0A8B-12213ACA36A7}"/>
          </ac:spMkLst>
        </pc:spChg>
        <pc:picChg chg="add mod">
          <ac:chgData name="Beek, Ine van" userId="S::ivbeek@volkerwessels.com::6cdcb5ba-d09f-47fd-a504-8034a8f98ff2" providerId="AD" clId="Web-{D2FBC23D-BA0E-148F-5461-C5A176FC0C35}" dt="2024-01-19T11:05:53.365" v="4" actId="1076"/>
          <ac:picMkLst>
            <pc:docMk/>
            <pc:sldMk cId="3753470074" sldId="260"/>
            <ac:picMk id="6" creationId="{4EFE260E-6F19-56C2-660E-30C28FF07F61}"/>
          </ac:picMkLst>
        </pc:picChg>
      </pc:sldChg>
    </pc:docChg>
  </pc:docChgLst>
  <pc:docChgLst>
    <pc:chgData name="Roordink, Bas" userId="e6b80f22-b7ea-4a1b-9826-4cad8536796c" providerId="ADAL" clId="{D2AE845B-76EF-47B5-A09E-857376940FCB}"/>
    <pc:docChg chg="custSel addSld modSld">
      <pc:chgData name="Roordink, Bas" userId="e6b80f22-b7ea-4a1b-9826-4cad8536796c" providerId="ADAL" clId="{D2AE845B-76EF-47B5-A09E-857376940FCB}" dt="2023-12-07T10:55:05.684" v="448" actId="20577"/>
      <pc:docMkLst>
        <pc:docMk/>
      </pc:docMkLst>
      <pc:sldChg chg="modSp mod">
        <pc:chgData name="Roordink, Bas" userId="e6b80f22-b7ea-4a1b-9826-4cad8536796c" providerId="ADAL" clId="{D2AE845B-76EF-47B5-A09E-857376940FCB}" dt="2023-12-07T10:51:42.706" v="185" actId="20577"/>
        <pc:sldMkLst>
          <pc:docMk/>
          <pc:sldMk cId="192953906" sldId="257"/>
        </pc:sldMkLst>
        <pc:spChg chg="mod">
          <ac:chgData name="Roordink, Bas" userId="e6b80f22-b7ea-4a1b-9826-4cad8536796c" providerId="ADAL" clId="{D2AE845B-76EF-47B5-A09E-857376940FCB}" dt="2023-12-07T10:51:42.706" v="18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D2AE845B-76EF-47B5-A09E-857376940FCB}" dt="2023-12-07T10:50:49.833" v="183" actId="1076"/>
        <pc:sldMkLst>
          <pc:docMk/>
          <pc:sldMk cId="3753470074" sldId="260"/>
        </pc:sldMkLst>
        <pc:spChg chg="add mod">
          <ac:chgData name="Roordink, Bas" userId="e6b80f22-b7ea-4a1b-9826-4cad8536796c" providerId="ADAL" clId="{D2AE845B-76EF-47B5-A09E-857376940FCB}" dt="2023-12-07T10:50:49.833" v="183" actId="1076"/>
          <ac:spMkLst>
            <pc:docMk/>
            <pc:sldMk cId="3753470074" sldId="260"/>
            <ac:spMk id="2" creationId="{5DD63982-B483-DC97-185E-F892DF850178}"/>
          </ac:spMkLst>
        </pc:spChg>
        <pc:spChg chg="mod">
          <ac:chgData name="Roordink, Bas" userId="e6b80f22-b7ea-4a1b-9826-4cad8536796c" providerId="ADAL" clId="{D2AE845B-76EF-47B5-A09E-857376940FCB}" dt="2023-12-07T10:40:38.721" v="29" actId="20577"/>
          <ac:spMkLst>
            <pc:docMk/>
            <pc:sldMk cId="3753470074" sldId="260"/>
            <ac:spMk id="7" creationId="{D38B991B-9499-7034-0A8B-12213ACA36A7}"/>
          </ac:spMkLst>
        </pc:spChg>
      </pc:sldChg>
      <pc:sldChg chg="addSp modSp mod modNotesTx">
        <pc:chgData name="Roordink, Bas" userId="e6b80f22-b7ea-4a1b-9826-4cad8536796c" providerId="ADAL" clId="{D2AE845B-76EF-47B5-A09E-857376940FCB}" dt="2023-12-07T10:42:02.270" v="36" actId="20577"/>
        <pc:sldMkLst>
          <pc:docMk/>
          <pc:sldMk cId="1885442784" sldId="263"/>
        </pc:sldMkLst>
        <pc:spChg chg="add mod">
          <ac:chgData name="Roordink, Bas" userId="e6b80f22-b7ea-4a1b-9826-4cad8536796c" providerId="ADAL" clId="{D2AE845B-76EF-47B5-A09E-857376940FCB}" dt="2023-12-07T10:41:45.767" v="32"/>
          <ac:spMkLst>
            <pc:docMk/>
            <pc:sldMk cId="1885442784" sldId="263"/>
            <ac:spMk id="2" creationId="{A87740D1-B12A-A21F-0C30-DCE5739DFA8A}"/>
          </ac:spMkLst>
        </pc:spChg>
        <pc:spChg chg="mod">
          <ac:chgData name="Roordink, Bas" userId="e6b80f22-b7ea-4a1b-9826-4cad8536796c" providerId="ADAL" clId="{D2AE845B-76EF-47B5-A09E-857376940FCB}" dt="2023-12-07T10:42:02.270" v="36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D2AE845B-76EF-47B5-A09E-857376940FCB}" dt="2023-12-07T10:41:58.695" v="34" actId="20577"/>
        <pc:sldMkLst>
          <pc:docMk/>
          <pc:sldMk cId="28953270" sldId="266"/>
        </pc:sldMkLst>
        <pc:spChg chg="mod">
          <ac:chgData name="Roordink, Bas" userId="e6b80f22-b7ea-4a1b-9826-4cad8536796c" providerId="ADAL" clId="{D2AE845B-76EF-47B5-A09E-857376940FCB}" dt="2023-12-07T10:41:58.695" v="34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D2AE845B-76EF-47B5-A09E-857376940FCB}" dt="2023-12-07T10:46:40.226" v="38"/>
        <pc:sldMkLst>
          <pc:docMk/>
          <pc:sldMk cId="1587596849" sldId="267"/>
        </pc:sldMkLst>
        <pc:spChg chg="mod">
          <ac:chgData name="Roordink, Bas" userId="e6b80f22-b7ea-4a1b-9826-4cad8536796c" providerId="ADAL" clId="{D2AE845B-76EF-47B5-A09E-857376940FCB}" dt="2023-12-07T10:46:40.226" v="38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D2AE845B-76EF-47B5-A09E-857376940FCB}" dt="2023-12-07T10:40:57.888" v="30" actId="20577"/>
        <pc:sldMkLst>
          <pc:docMk/>
          <pc:sldMk cId="3648348918" sldId="268"/>
        </pc:sldMkLst>
        <pc:spChg chg="mod">
          <ac:chgData name="Roordink, Bas" userId="e6b80f22-b7ea-4a1b-9826-4cad8536796c" providerId="ADAL" clId="{D2AE845B-76EF-47B5-A09E-857376940FCB}" dt="2023-12-07T10:40:57.888" v="30" actId="20577"/>
          <ac:spMkLst>
            <pc:docMk/>
            <pc:sldMk cId="3648348918" sldId="268"/>
            <ac:spMk id="7" creationId="{ECF6BBEC-608B-4D4B-95C8-A3DAF85A5A22}"/>
          </ac:spMkLst>
        </pc:spChg>
      </pc:sldChg>
      <pc:sldChg chg="modSp add mod">
        <pc:chgData name="Roordink, Bas" userId="e6b80f22-b7ea-4a1b-9826-4cad8536796c" providerId="ADAL" clId="{D2AE845B-76EF-47B5-A09E-857376940FCB}" dt="2023-12-07T10:55:05.684" v="448" actId="20577"/>
        <pc:sldMkLst>
          <pc:docMk/>
          <pc:sldMk cId="2386992394" sldId="269"/>
        </pc:sldMkLst>
        <pc:spChg chg="mod">
          <ac:chgData name="Roordink, Bas" userId="e6b80f22-b7ea-4a1b-9826-4cad8536796c" providerId="ADAL" clId="{D2AE845B-76EF-47B5-A09E-857376940FCB}" dt="2023-12-07T10:47:06.725" v="70" actId="20577"/>
          <ac:spMkLst>
            <pc:docMk/>
            <pc:sldMk cId="2386992394" sldId="269"/>
            <ac:spMk id="6" creationId="{0D114B56-608F-456E-AD2D-C48853B0DFF0}"/>
          </ac:spMkLst>
        </pc:spChg>
        <pc:spChg chg="mod">
          <ac:chgData name="Roordink, Bas" userId="e6b80f22-b7ea-4a1b-9826-4cad8536796c" providerId="ADAL" clId="{D2AE845B-76EF-47B5-A09E-857376940FCB}" dt="2023-12-07T10:55:05.684" v="448" actId="20577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87B3D91A-5855-4030-ACF1-6809452785F6}"/>
    <pc:docChg chg="undo custSel modSld">
      <pc:chgData name="Roordink, Bas" userId="e6b80f22-b7ea-4a1b-9826-4cad8536796c" providerId="ADAL" clId="{87B3D91A-5855-4030-ACF1-6809452785F6}" dt="2023-11-30T13:27:53.305" v="219" actId="12"/>
      <pc:docMkLst>
        <pc:docMk/>
      </pc:docMkLst>
      <pc:sldChg chg="addSp delSp modSp mod">
        <pc:chgData name="Roordink, Bas" userId="e6b80f22-b7ea-4a1b-9826-4cad8536796c" providerId="ADAL" clId="{87B3D91A-5855-4030-ACF1-6809452785F6}" dt="2023-11-30T11:26:22.440" v="17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87B3D91A-5855-4030-ACF1-6809452785F6}" dt="2023-11-30T11:26:22.440" v="17" actId="20577"/>
          <ac:spMkLst>
            <pc:docMk/>
            <pc:sldMk cId="3753470074" sldId="260"/>
            <ac:spMk id="7" creationId="{D38B991B-9499-7034-0A8B-12213ACA36A7}"/>
          </ac:spMkLst>
        </pc:spChg>
        <pc:picChg chg="del">
          <ac:chgData name="Roordink, Bas" userId="e6b80f22-b7ea-4a1b-9826-4cad8536796c" providerId="ADAL" clId="{87B3D91A-5855-4030-ACF1-6809452785F6}" dt="2023-11-30T11:26:09.573" v="0" actId="478"/>
          <ac:picMkLst>
            <pc:docMk/>
            <pc:sldMk cId="3753470074" sldId="260"/>
            <ac:picMk id="2" creationId="{7A12DB3E-80D2-7E7D-43DA-CE760E3BE800}"/>
          </ac:picMkLst>
        </pc:picChg>
      </pc:sldChg>
      <pc:sldChg chg="delSp modSp mod">
        <pc:chgData name="Roordink, Bas" userId="e6b80f22-b7ea-4a1b-9826-4cad8536796c" providerId="ADAL" clId="{87B3D91A-5855-4030-ACF1-6809452785F6}" dt="2023-11-30T11:26:54.022" v="38" actId="478"/>
        <pc:sldMkLst>
          <pc:docMk/>
          <pc:sldMk cId="1885442784" sldId="263"/>
        </pc:sldMkLst>
        <pc:spChg chg="mod">
          <ac:chgData name="Roordink, Bas" userId="e6b80f22-b7ea-4a1b-9826-4cad8536796c" providerId="ADAL" clId="{87B3D91A-5855-4030-ACF1-6809452785F6}" dt="2023-11-30T11:26:50.994" v="3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87B3D91A-5855-4030-ACF1-6809452785F6}" dt="2023-11-30T11:26:54.022" v="38" actId="478"/>
          <ac:picMkLst>
            <pc:docMk/>
            <pc:sldMk cId="1885442784" sldId="263"/>
            <ac:picMk id="2" creationId="{3F3FC1AA-22FD-8ECF-13D3-067229D99D0B}"/>
          </ac:picMkLst>
        </pc:picChg>
      </pc:sldChg>
      <pc:sldChg chg="modSp mod">
        <pc:chgData name="Roordink, Bas" userId="e6b80f22-b7ea-4a1b-9826-4cad8536796c" providerId="ADAL" clId="{87B3D91A-5855-4030-ACF1-6809452785F6}" dt="2023-11-30T11:26:39.240" v="30" actId="20577"/>
        <pc:sldMkLst>
          <pc:docMk/>
          <pc:sldMk cId="28953270" sldId="266"/>
        </pc:sldMkLst>
        <pc:spChg chg="mod">
          <ac:chgData name="Roordink, Bas" userId="e6b80f22-b7ea-4a1b-9826-4cad8536796c" providerId="ADAL" clId="{87B3D91A-5855-4030-ACF1-6809452785F6}" dt="2023-11-30T11:26:39.240" v="3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87B3D91A-5855-4030-ACF1-6809452785F6}" dt="2023-11-30T13:27:53.305" v="219" actId="12"/>
        <pc:sldMkLst>
          <pc:docMk/>
          <pc:sldMk cId="1587596849" sldId="267"/>
        </pc:sldMkLst>
        <pc:spChg chg="mod">
          <ac:chgData name="Roordink, Bas" userId="e6b80f22-b7ea-4a1b-9826-4cad8536796c" providerId="ADAL" clId="{87B3D91A-5855-4030-ACF1-6809452785F6}" dt="2023-11-30T13:27:53.305" v="219" actId="12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87B3D91A-5855-4030-ACF1-6809452785F6}" dt="2023-11-30T13:26:16.188" v="180" actId="207"/>
        <pc:sldMkLst>
          <pc:docMk/>
          <pc:sldMk cId="3648348918" sldId="268"/>
        </pc:sldMkLst>
        <pc:spChg chg="mod">
          <ac:chgData name="Roordink, Bas" userId="e6b80f22-b7ea-4a1b-9826-4cad8536796c" providerId="ADAL" clId="{87B3D91A-5855-4030-ACF1-6809452785F6}" dt="2023-11-30T13:26:16.188" v="180" actId="207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nWA_wZkGuXo&amp;data=05%7C02%7CBRoordink%40volkerwessels.com%7C44390f41a777430188a008dc008b8c44%7C0ef544fb3d5c4c60932e735bcef00405%7C0%7C0%7C638385846552673799%7CUnknown%7CTWFpbGZsb3d8eyJWIjoiMC4wLjAwMDAiLCJQIjoiV2luMzIiLCJBTiI6Ik1haWwiLCJXVCI6Mn0%3D%7C3000%7C%7C%7C&amp;sdata=SNhN7HrmZCULJjaOEgRZHXcQrpY0YGQHJHAzPlBX2jw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https://youtu.be/nWA_wZkGuXo</a:t>
            </a:r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39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fdzdZm3S_Q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nWA_wZkGuXo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pPr>
              <a:defRPr b="0" i="0"/>
            </a:pPr>
            <a:r>
              <a:rPr lang="2070" b="1"/>
              <a:t>Justiça</a:t>
            </a:r>
            <a:br>
              <a:rPr lang="2070" b="1"/>
            </a:br>
            <a:r>
              <a:rPr lang="2070" sz="2800" b="0" i="1"/>
              <a:t>Um dos valores WAVE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nl-NL" b="1"/>
          </a:p>
          <a:p>
            <a:pPr>
              <a:defRPr b="0" i="0"/>
            </a:pPr>
            <a:r>
              <a:rPr lang="2070" b="1"/>
              <a:t>Caixa de ferramentas do valor WAVE «Justiça»</a:t>
            </a:r>
          </a:p>
          <a:p>
            <a:endParaRPr lang="nl-NL" sz="1100" b="1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2070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2070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70"/>
              <a:t>Justiça é um dos valores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9FFAD640-25E0-461B-BCF2-5A12B50463B2}" type="slidenum">
              <a:rPr lang="nl-NL" smtClean="0"/>
              <a:t>3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D63982-B483-DC97-185E-F892DF85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864526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70" b="1"/>
              <a:t>Valor WAVE Justiça</a:t>
            </a:r>
          </a:p>
        </p:txBody>
      </p:sp>
      <p:pic>
        <p:nvPicPr>
          <p:cNvPr id="6" name="Online Media 5" title="VW WAVE waarde Eerlijk PTsub">
            <a:hlinkClick r:id="" action="ppaction://media"/>
            <a:extLst>
              <a:ext uri="{FF2B5EF4-FFF2-40B4-BE49-F238E27FC236}">
                <a16:creationId xmlns:a16="http://schemas.microsoft.com/office/drawing/2014/main" id="{4EFE260E-6F19-56C2-660E-30C28FF07F6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06625" y="1671320"/>
            <a:ext cx="7770178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2070" b="1"/>
              <a:t>Contexto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2070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2070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70"/>
              <a:t>Justiça é um dos valores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ADD46D5D-FB45-49F7-A58B-C1C807B58726}" type="slidenum">
              <a:rPr lang="nl-NL" smtClean="0"/>
              <a:t>4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199" y="1690688"/>
            <a:ext cx="8870269" cy="3040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70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valores WAVE representam o comportamento de segurança pretendido pela VolkerWessels. Estamos convencidos de que, se nos familiarizarmos mais com os valores WAVE, podemos prevenir acidentes em conjunto.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70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 caixa de ferramentas equacionamos o valor WAVE «Justiça» - </a:t>
            </a:r>
            <a:r>
              <a:rPr lang="2070" i="1">
                <a:latin typeface="Calibri" panose="020F0502020204030204" pitchFamily="34" charset="0"/>
                <a:cs typeface="Times New Roman" panose="02020603050405020304" pitchFamily="18" charset="0"/>
              </a:rPr>
              <a:t>Eu comunico todos os acidentes e quase acidentes</a:t>
            </a:r>
            <a:r>
              <a:rPr lang="2070" i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70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ir para casa em segurança todos os dias, é importante que os incidentes sejam comunicados usando a app WAVE. Estes relatórios permitem-nos aprender com isto e impedir situações semelhantes no futuro.</a:t>
            </a:r>
            <a:endParaRPr lang="nl-NL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2070" sz="1800">
                <a:latin typeface="Calibri" panose="020F0502020204030204" pitchFamily="34" charset="0"/>
                <a:cs typeface="Times New Roman" panose="02020603050405020304" pitchFamily="18" charset="0"/>
              </a:rPr>
              <a:t>A caixa de ferramentas inclui dicas sobre como pode implementar o valor WAVE «Justiça».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2070" b="1"/>
              <a:t>Temas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2070" sz="2000">
                <a:latin typeface="Calibri" panose="020F0502020204030204" pitchFamily="34" charset="0"/>
              </a:rPr>
              <a:t>Animação do valor WAVE «Justiça»</a:t>
            </a:r>
          </a:p>
          <a:p>
            <a:pPr marL="0" indent="0">
              <a:buNone/>
            </a:pPr>
            <a:endParaRPr lang="nl-N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2070" sz="2000">
                <a:latin typeface="Calibri" panose="020F0502020204030204" pitchFamily="34" charset="0"/>
              </a:rPr>
              <a:t>Em diálogo</a:t>
            </a:r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70"/>
              <a:t>Justiça é um dos valores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A431641E-1117-46CF-9936-E88483718FF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70"/>
              <a:t>Justiça é um dos valores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BFBA4AA4-E5BF-42B0-9D86-4C195F274C6F}" type="slidenum">
              <a:rPr lang="nl-NL" smtClean="0"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70" b="1"/>
              <a:t>Valor WAVE Justiça</a:t>
            </a:r>
          </a:p>
        </p:txBody>
      </p:sp>
      <p:pic>
        <p:nvPicPr>
          <p:cNvPr id="3" name="Onlinemedia 2" title="VW TOOLBOX EERLIJK - PT">
            <a:hlinkClick r:id="" action="ppaction://media"/>
            <a:extLst>
              <a:ext uri="{FF2B5EF4-FFF2-40B4-BE49-F238E27FC236}">
                <a16:creationId xmlns:a16="http://schemas.microsoft.com/office/drawing/2014/main" id="{BAE5B26C-2312-27F1-49D4-A4DC0F8014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62054" y="1176042"/>
            <a:ext cx="6667892" cy="500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70"/>
              <a:t>Justiça é um dos valores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61FDACB3-BC58-48A4-8261-463CD11F405A}" type="slidenum">
              <a:rPr lang="nl-NL" smtClean="0"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70" b="1"/>
              <a:t>Em diálogo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2070"/>
              <a:t>Já esteve numa situação em que, em retrospetiva, desejou ter comunicado?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2070"/>
              <a:t>Na sua opinião, que situações não vale a pena comunicar?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2070" b="1"/>
              <a:t>Obrigado pela sua atenção!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  <a:defRPr b="0" i="0"/>
            </a:pPr>
            <a:r>
              <a:rPr lang="2070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70"/>
              <a:t>Justiça é um dos valores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9D2D39EC-B12D-4116-8E19-4E63D8B33EF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2070"/>
              <a:t>Justiça é um dos valores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41339016-C35C-4560-BF81-DCD2919D6836}" type="slidenum">
              <a:rPr lang="nl-NL" smtClean="0"/>
              <a:t>9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2070" b="1"/>
              <a:t>Perguntas adicionais para o diálogo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b="0" i="0"/>
            </a:pPr>
            <a:r>
              <a:rPr lang="2070" b="1" dirty="0"/>
              <a:t>Perguntas adicionais para a caixa de ferramentas no escritório e/ou nos locais de trabalho operacional. As perguntas podem ser usadas ao seu critério.</a:t>
            </a:r>
            <a:endParaRPr lang="nl-NL" b="1" dirty="0"/>
          </a:p>
          <a:p>
            <a:endParaRPr lang="nl-NL" dirty="0"/>
          </a:p>
          <a:p>
            <a:pPr algn="l">
              <a:defRPr b="0" i="0"/>
            </a:pPr>
            <a:r>
              <a:rPr lang="2070" sz="2800" b="0" i="0" u="none" strike="noStrike" baseline="0" dirty="0">
                <a:latin typeface="IBMPlexSans-Regular"/>
              </a:rPr>
              <a:t>Como chega a uma colaboração em que comunicar situações é considerado normal? </a:t>
            </a:r>
            <a:br>
              <a:rPr lang="fr-FR" sz="2800" b="0" i="0" u="none" strike="noStrike" baseline="0" dirty="0">
                <a:latin typeface="IBMPlexSans-Regular"/>
              </a:rPr>
            </a:br>
            <a:r>
              <a:rPr lang="2070" sz="2800" b="0" i="0" u="none" strike="noStrike" baseline="0">
                <a:latin typeface="IBMPlexSans-Regular"/>
              </a:rPr>
              <a:t>O que já fez e/ou o que ainda tem de fazer em relação a isto?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2070" dirty="0">
                <a:latin typeface="IBMPlexSans-Regular"/>
              </a:rPr>
              <a:t>Quem é que alguma vez recebeu elogios através da app WAVE? Em caso afirmativo, porque o(a) colega mereceu elogios?</a:t>
            </a:r>
            <a:endParaRPr lang="nl-NL" sz="2800" b="0" i="0" u="none" strike="noStrike" baseline="0" dirty="0">
              <a:latin typeface="IBMPlexSans-Regular"/>
            </a:endParaRP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2070" sz="2800" b="0" i="0" u="none" strike="noStrike" baseline="0" dirty="0">
                <a:latin typeface="IBMPlexSans-Regular"/>
              </a:rPr>
              <a:t>Quem é que alguma vez comunicou uma situação?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2070" sz="2800" b="0" i="0" u="none" strike="noStrike" baseline="0" dirty="0">
                <a:latin typeface="IBMPlexSans-Regular"/>
              </a:rPr>
              <a:t>Afirmação: comunicar situações só se aplica a colaboradores do estaleiro. Explique a sua opinião.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2070" sz="2800" b="0" i="0" u="none" strike="noStrike" baseline="0" dirty="0">
                <a:latin typeface="IBMPlexSans-Regular"/>
              </a:rPr>
              <a:t>Existe alguma situação em que considera se deve ou não comunicar algo, para não se magoar a si ou magoar outras pessoas?</a:t>
            </a:r>
          </a:p>
          <a:p>
            <a:pPr algn="l"/>
            <a:endParaRPr lang="nl-NL" sz="2800" b="0" i="0" u="none" strike="noStrike" baseline="0" dirty="0">
              <a:latin typeface="IBMPlexSans-Regular"/>
            </a:endParaRPr>
          </a:p>
          <a:p>
            <a:pPr algn="l">
              <a:defRPr b="0" i="0"/>
            </a:pPr>
            <a:r>
              <a:rPr lang="2070" sz="2800" b="0" i="0" u="none" strike="noStrike" baseline="0" dirty="0">
                <a:latin typeface="IBMPlexSans-Regular"/>
              </a:rPr>
              <a:t>Quem tem a app WAVE no seu telemóvel? Qual foi a última coisa que comunicou?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99239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  <TaxCatchAll xmlns="24e35ab4-3cf1-46c9-8eaa-1b1e0ea8a84b" xsi:nil="true"/>
    <lcf76f155ced4ddcb4097134ff3c332f xmlns="80547ce2-a977-4319-b44a-40ea7c5ebcb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8" ma:contentTypeDescription="Een nieuw document maken." ma:contentTypeScope="" ma:versionID="b2f8af45211a30306de509b6165a4f5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67a6d948b388a2e6dab4f65c12e2797b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e0bb52e-5bf9-4aa2-9707-dc682885d99d}" ma:internalName="TaxCatchAll" ma:showField="CatchAllData" ma:web="24e35ab4-3cf1-46c9-8eaa-1b1e0ea8a8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F3B590-EF53-4FAC-A0F2-7C6A0383E5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101</TotalTime>
  <Words>403</Words>
  <Application>Microsoft Office PowerPoint</Application>
  <PresentationFormat>Widescreen</PresentationFormat>
  <Paragraphs>67</Paragraphs>
  <Slides>8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Kantoorthema</vt:lpstr>
      <vt:lpstr>Justiça Um dos valores WAVE</vt:lpstr>
      <vt:lpstr>Valor WAVE Justiça</vt:lpstr>
      <vt:lpstr>Contexto</vt:lpstr>
      <vt:lpstr>Temas</vt:lpstr>
      <vt:lpstr>Valor WAVE Justiça</vt:lpstr>
      <vt:lpstr>Em diálogo</vt:lpstr>
      <vt:lpstr>Obrigado pela sua atenção!</vt:lpstr>
      <vt:lpstr>Perguntas adicionais para o diálogo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13</cp:revision>
  <dcterms:created xsi:type="dcterms:W3CDTF">2021-02-11T14:15:30Z</dcterms:created>
  <dcterms:modified xsi:type="dcterms:W3CDTF">2024-01-19T11:05:57Z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0x010100F9779495F2B33B469E652710A0C0F712</vt:lpwstr>
  </property>
</Properties>
</file>