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  <p:sldId id="269" r:id="rId12"/>
  </p:sldIdLst>
  <p:sldSz cx="12192000" cy="6858000"/>
  <p:notesSz cx="6858000" cy="9144000"/>
  <p:custDataLst>
    <p:tags r:id="rId15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0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8C4D2-99C7-059F-01B8-FB2582E48FDA}" v="7" dt="2024-01-23T09:54:21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889" autoAdjust="0"/>
  </p:normalViewPr>
  <p:slideViewPr>
    <p:cSldViewPr snapToGrid="0">
      <p:cViewPr varScale="1">
        <p:scale>
          <a:sx n="102" d="100"/>
          <a:sy n="102" d="100"/>
        </p:scale>
        <p:origin x="16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38342719-7B4E-42BD-84C2-71F1C4901AFF}"/>
    <pc:docChg chg="custSel modSld">
      <pc:chgData name="Roordink, Bas" userId="e6b80f22-b7ea-4a1b-9826-4cad8536796c" providerId="ADAL" clId="{38342719-7B4E-42BD-84C2-71F1C4901AFF}" dt="2023-12-19T12:34:09.821" v="6"/>
      <pc:docMkLst>
        <pc:docMk/>
      </pc:docMkLst>
      <pc:sldChg chg="addSp delSp modSp mod modAnim modNotesTx">
        <pc:chgData name="Roordink, Bas" userId="e6b80f22-b7ea-4a1b-9826-4cad8536796c" providerId="ADAL" clId="{38342719-7B4E-42BD-84C2-71F1C4901AFF}" dt="2023-12-19T12:34:09.821" v="6"/>
        <pc:sldMkLst>
          <pc:docMk/>
          <pc:sldMk cId="1885442784" sldId="263"/>
        </pc:sldMkLst>
        <pc:spChg chg="del">
          <ac:chgData name="Roordink, Bas" userId="e6b80f22-b7ea-4a1b-9826-4cad8536796c" providerId="ADAL" clId="{38342719-7B4E-42BD-84C2-71F1C4901AFF}" dt="2023-12-19T12:32:53.829" v="0" actId="478"/>
          <ac:spMkLst>
            <pc:docMk/>
            <pc:sldMk cId="1885442784" sldId="263"/>
            <ac:spMk id="2" creationId="{A87740D1-B12A-A21F-0C30-DCE5739DFA8A}"/>
          </ac:spMkLst>
        </pc:spChg>
        <pc:picChg chg="add mod">
          <ac:chgData name="Roordink, Bas" userId="e6b80f22-b7ea-4a1b-9826-4cad8536796c" providerId="ADAL" clId="{38342719-7B4E-42BD-84C2-71F1C4901AFF}" dt="2023-12-19T12:33:15.683" v="5" actId="1076"/>
          <ac:picMkLst>
            <pc:docMk/>
            <pc:sldMk cId="1885442784" sldId="263"/>
            <ac:picMk id="3" creationId="{31F33174-BFCD-3A5F-276D-5AD54E12996F}"/>
          </ac:picMkLst>
        </pc:picChg>
      </pc:sldChg>
      <pc:sldChg chg="modSp mod">
        <pc:chgData name="Roordink, Bas" userId="e6b80f22-b7ea-4a1b-9826-4cad8536796c" providerId="ADAL" clId="{38342719-7B4E-42BD-84C2-71F1C4901AFF}" dt="2023-12-19T12:33:06.266" v="2" actId="27636"/>
        <pc:sldMkLst>
          <pc:docMk/>
          <pc:sldMk cId="2386992394" sldId="269"/>
        </pc:sldMkLst>
        <pc:spChg chg="mod">
          <ac:chgData name="Roordink, Bas" userId="e6b80f22-b7ea-4a1b-9826-4cad8536796c" providerId="ADAL" clId="{38342719-7B4E-42BD-84C2-71F1C4901AFF}" dt="2023-12-19T12:33:06.266" v="2" actId="27636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Beek, Ine van" userId="S::ivbeek@volkerwessels.com::6cdcb5ba-d09f-47fd-a504-8034a8f98ff2" providerId="AD" clId="Web-{BDFFBED9-7E71-7593-FE9F-53CEBD8BD01D}"/>
    <pc:docChg chg="modSld">
      <pc:chgData name="Beek, Ine van" userId="S::ivbeek@volkerwessels.com::6cdcb5ba-d09f-47fd-a504-8034a8f98ff2" providerId="AD" clId="Web-{BDFFBED9-7E71-7593-FE9F-53CEBD8BD01D}" dt="2024-01-19T11:05:11.581" v="5"/>
      <pc:docMkLst>
        <pc:docMk/>
      </pc:docMkLst>
      <pc:sldChg chg="addSp delSp modSp">
        <pc:chgData name="Beek, Ine van" userId="S::ivbeek@volkerwessels.com::6cdcb5ba-d09f-47fd-a504-8034a8f98ff2" providerId="AD" clId="Web-{BDFFBED9-7E71-7593-FE9F-53CEBD8BD01D}" dt="2024-01-19T11:05:11.581" v="5"/>
        <pc:sldMkLst>
          <pc:docMk/>
          <pc:sldMk cId="3753470074" sldId="260"/>
        </pc:sldMkLst>
        <pc:spChg chg="del mod">
          <ac:chgData name="Beek, Ine van" userId="S::ivbeek@volkerwessels.com::6cdcb5ba-d09f-47fd-a504-8034a8f98ff2" providerId="AD" clId="Web-{BDFFBED9-7E71-7593-FE9F-53CEBD8BD01D}" dt="2024-01-19T11:05:11.581" v="5"/>
          <ac:spMkLst>
            <pc:docMk/>
            <pc:sldMk cId="3753470074" sldId="260"/>
            <ac:spMk id="7" creationId="{D38B991B-9499-7034-0A8B-12213ACA36A7}"/>
          </ac:spMkLst>
        </pc:spChg>
        <pc:picChg chg="add mod">
          <ac:chgData name="Beek, Ine van" userId="S::ivbeek@volkerwessels.com::6cdcb5ba-d09f-47fd-a504-8034a8f98ff2" providerId="AD" clId="Web-{BDFFBED9-7E71-7593-FE9F-53CEBD8BD01D}" dt="2024-01-19T11:05:10.487" v="4" actId="1076"/>
          <ac:picMkLst>
            <pc:docMk/>
            <pc:sldMk cId="3753470074" sldId="260"/>
            <ac:picMk id="6" creationId="{493AD809-E7D7-71A3-0D90-249FD3EE5AA3}"/>
          </ac:picMkLst>
        </pc:picChg>
      </pc:sldChg>
    </pc:docChg>
  </pc:docChgLst>
  <pc:docChgLst>
    <pc:chgData name="Beek, Ine van" userId="S::ivbeek@volkerwessels.com::6cdcb5ba-d09f-47fd-a504-8034a8f98ff2" providerId="AD" clId="Web-{87C8C4D2-99C7-059F-01B8-FB2582E48FDA}"/>
    <pc:docChg chg="modSld">
      <pc:chgData name="Beek, Ine van" userId="S::ivbeek@volkerwessels.com::6cdcb5ba-d09f-47fd-a504-8034a8f98ff2" providerId="AD" clId="Web-{87C8C4D2-99C7-059F-01B8-FB2582E48FDA}" dt="2024-01-23T09:54:21.910" v="6" actId="1076"/>
      <pc:docMkLst>
        <pc:docMk/>
      </pc:docMkLst>
      <pc:sldChg chg="addSp delSp modSp">
        <pc:chgData name="Beek, Ine van" userId="S::ivbeek@volkerwessels.com::6cdcb5ba-d09f-47fd-a504-8034a8f98ff2" providerId="AD" clId="Web-{87C8C4D2-99C7-059F-01B8-FB2582E48FDA}" dt="2024-01-23T09:54:21.910" v="6" actId="1076"/>
        <pc:sldMkLst>
          <pc:docMk/>
          <pc:sldMk cId="3753470074" sldId="260"/>
        </pc:sldMkLst>
        <pc:picChg chg="del">
          <ac:chgData name="Beek, Ine van" userId="S::ivbeek@volkerwessels.com::6cdcb5ba-d09f-47fd-a504-8034a8f98ff2" providerId="AD" clId="Web-{87C8C4D2-99C7-059F-01B8-FB2582E48FDA}" dt="2024-01-23T09:53:21.095" v="0"/>
          <ac:picMkLst>
            <pc:docMk/>
            <pc:sldMk cId="3753470074" sldId="260"/>
            <ac:picMk id="6" creationId="{493AD809-E7D7-71A3-0D90-249FD3EE5AA3}"/>
          </ac:picMkLst>
        </pc:picChg>
        <pc:picChg chg="add mod">
          <ac:chgData name="Beek, Ine van" userId="S::ivbeek@volkerwessels.com::6cdcb5ba-d09f-47fd-a504-8034a8f98ff2" providerId="AD" clId="Web-{87C8C4D2-99C7-059F-01B8-FB2582E48FDA}" dt="2024-01-23T09:54:21.910" v="6" actId="1076"/>
          <ac:picMkLst>
            <pc:docMk/>
            <pc:sldMk cId="3753470074" sldId="260"/>
            <ac:picMk id="7" creationId="{6CD38A57-C477-D043-4CF9-38B4B35E259C}"/>
          </ac:picMkLst>
        </pc:picChg>
      </pc:sldChg>
    </pc:docChg>
  </pc:docChgLst>
  <pc:docChgLst>
    <pc:chgData name="Roordink, Bas" userId="e6b80f22-b7ea-4a1b-9826-4cad8536796c" providerId="ADAL" clId="{D2AE845B-76EF-47B5-A09E-857376940FCB}"/>
    <pc:docChg chg="custSel addSld modSld">
      <pc:chgData name="Roordink, Bas" userId="e6b80f22-b7ea-4a1b-9826-4cad8536796c" providerId="ADAL" clId="{D2AE845B-76EF-47B5-A09E-857376940FCB}" dt="2023-12-07T10:55:05.684" v="448" actId="20577"/>
      <pc:docMkLst>
        <pc:docMk/>
      </pc:docMkLst>
      <pc:sldChg chg="modSp mod">
        <pc:chgData name="Roordink, Bas" userId="e6b80f22-b7ea-4a1b-9826-4cad8536796c" providerId="ADAL" clId="{D2AE845B-76EF-47B5-A09E-857376940FCB}" dt="2023-12-07T10:51:42.706" v="185" actId="20577"/>
        <pc:sldMkLst>
          <pc:docMk/>
          <pc:sldMk cId="192953906" sldId="257"/>
        </pc:sldMkLst>
        <pc:spChg chg="mod">
          <ac:chgData name="Roordink, Bas" userId="e6b80f22-b7ea-4a1b-9826-4cad8536796c" providerId="ADAL" clId="{D2AE845B-76EF-47B5-A09E-857376940FCB}" dt="2023-12-07T10:51:42.706" v="18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D2AE845B-76EF-47B5-A09E-857376940FCB}" dt="2023-12-07T10:50:49.833" v="183" actId="1076"/>
        <pc:sldMkLst>
          <pc:docMk/>
          <pc:sldMk cId="3753470074" sldId="260"/>
        </pc:sldMkLst>
        <pc:spChg chg="add mod">
          <ac:chgData name="Roordink, Bas" userId="e6b80f22-b7ea-4a1b-9826-4cad8536796c" providerId="ADAL" clId="{D2AE845B-76EF-47B5-A09E-857376940FCB}" dt="2023-12-07T10:50:49.833" v="183" actId="1076"/>
          <ac:spMkLst>
            <pc:docMk/>
            <pc:sldMk cId="3753470074" sldId="260"/>
            <ac:spMk id="2" creationId="{5DD63982-B483-DC97-185E-F892DF850178}"/>
          </ac:spMkLst>
        </pc:spChg>
        <pc:spChg chg="mod">
          <ac:chgData name="Roordink, Bas" userId="e6b80f22-b7ea-4a1b-9826-4cad8536796c" providerId="ADAL" clId="{D2AE845B-76EF-47B5-A09E-857376940FCB}" dt="2023-12-07T10:40:38.721" v="29" actId="20577"/>
          <ac:spMkLst>
            <pc:docMk/>
            <pc:sldMk cId="3753470074" sldId="260"/>
            <ac:spMk id="7" creationId="{D38B991B-9499-7034-0A8B-12213ACA36A7}"/>
          </ac:spMkLst>
        </pc:spChg>
      </pc:sldChg>
      <pc:sldChg chg="addSp modSp mod modNotesTx">
        <pc:chgData name="Roordink, Bas" userId="e6b80f22-b7ea-4a1b-9826-4cad8536796c" providerId="ADAL" clId="{D2AE845B-76EF-47B5-A09E-857376940FCB}" dt="2023-12-07T10:42:02.270" v="36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D2AE845B-76EF-47B5-A09E-857376940FCB}" dt="2023-12-07T10:41:45.767" v="32"/>
          <ac:spMkLst>
            <pc:docMk/>
            <pc:sldMk cId="1885442784" sldId="263"/>
            <ac:spMk id="2" creationId="{A87740D1-B12A-A21F-0C30-DCE5739DFA8A}"/>
          </ac:spMkLst>
        </pc:spChg>
        <pc:spChg chg="mod">
          <ac:chgData name="Roordink, Bas" userId="e6b80f22-b7ea-4a1b-9826-4cad8536796c" providerId="ADAL" clId="{D2AE845B-76EF-47B5-A09E-857376940FCB}" dt="2023-12-07T10:42:02.270" v="36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D2AE845B-76EF-47B5-A09E-857376940FCB}" dt="2023-12-07T10:41:58.695" v="34" actId="20577"/>
        <pc:sldMkLst>
          <pc:docMk/>
          <pc:sldMk cId="28953270" sldId="266"/>
        </pc:sldMkLst>
        <pc:spChg chg="mod">
          <ac:chgData name="Roordink, Bas" userId="e6b80f22-b7ea-4a1b-9826-4cad8536796c" providerId="ADAL" clId="{D2AE845B-76EF-47B5-A09E-857376940FCB}" dt="2023-12-07T10:41:58.695" v="34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D2AE845B-76EF-47B5-A09E-857376940FCB}" dt="2023-12-07T10:46:40.226" v="38"/>
        <pc:sldMkLst>
          <pc:docMk/>
          <pc:sldMk cId="1587596849" sldId="267"/>
        </pc:sldMkLst>
        <pc:spChg chg="mod">
          <ac:chgData name="Roordink, Bas" userId="e6b80f22-b7ea-4a1b-9826-4cad8536796c" providerId="ADAL" clId="{D2AE845B-76EF-47B5-A09E-857376940FCB}" dt="2023-12-07T10:46:40.226" v="38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D2AE845B-76EF-47B5-A09E-857376940FCB}" dt="2023-12-07T10:40:57.888" v="30" actId="20577"/>
        <pc:sldMkLst>
          <pc:docMk/>
          <pc:sldMk cId="3648348918" sldId="268"/>
        </pc:sldMkLst>
        <pc:spChg chg="mod">
          <ac:chgData name="Roordink, Bas" userId="e6b80f22-b7ea-4a1b-9826-4cad8536796c" providerId="ADAL" clId="{D2AE845B-76EF-47B5-A09E-857376940FCB}" dt="2023-12-07T10:40:57.888" v="30" actId="20577"/>
          <ac:spMkLst>
            <pc:docMk/>
            <pc:sldMk cId="3648348918" sldId="268"/>
            <ac:spMk id="7" creationId="{ECF6BBEC-608B-4D4B-95C8-A3DAF85A5A22}"/>
          </ac:spMkLst>
        </pc:spChg>
      </pc:sldChg>
      <pc:sldChg chg="modSp add mod">
        <pc:chgData name="Roordink, Bas" userId="e6b80f22-b7ea-4a1b-9826-4cad8536796c" providerId="ADAL" clId="{D2AE845B-76EF-47B5-A09E-857376940FCB}" dt="2023-12-07T10:55:05.684" v="448" actId="20577"/>
        <pc:sldMkLst>
          <pc:docMk/>
          <pc:sldMk cId="2386992394" sldId="269"/>
        </pc:sldMkLst>
        <pc:spChg chg="mod">
          <ac:chgData name="Roordink, Bas" userId="e6b80f22-b7ea-4a1b-9826-4cad8536796c" providerId="ADAL" clId="{D2AE845B-76EF-47B5-A09E-857376940FCB}" dt="2023-12-07T10:47:06.725" v="70" actId="20577"/>
          <ac:spMkLst>
            <pc:docMk/>
            <pc:sldMk cId="2386992394" sldId="269"/>
            <ac:spMk id="6" creationId="{0D114B56-608F-456E-AD2D-C48853B0DFF0}"/>
          </ac:spMkLst>
        </pc:spChg>
        <pc:spChg chg="mod">
          <ac:chgData name="Roordink, Bas" userId="e6b80f22-b7ea-4a1b-9826-4cad8536796c" providerId="ADAL" clId="{D2AE845B-76EF-47B5-A09E-857376940FCB}" dt="2023-12-07T10:55:05.684" v="448" actId="20577"/>
          <ac:spMkLst>
            <pc:docMk/>
            <pc:sldMk cId="2386992394" sldId="269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87B3D91A-5855-4030-ACF1-6809452785F6}"/>
    <pc:docChg chg="undo custSel modSld">
      <pc:chgData name="Roordink, Bas" userId="e6b80f22-b7ea-4a1b-9826-4cad8536796c" providerId="ADAL" clId="{87B3D91A-5855-4030-ACF1-6809452785F6}" dt="2023-11-30T13:27:53.305" v="219" actId="12"/>
      <pc:docMkLst>
        <pc:docMk/>
      </pc:docMkLst>
      <pc:sldChg chg="addSp delSp modSp mod">
        <pc:chgData name="Roordink, Bas" userId="e6b80f22-b7ea-4a1b-9826-4cad8536796c" providerId="ADAL" clId="{87B3D91A-5855-4030-ACF1-6809452785F6}" dt="2023-11-30T11:26:22.440" v="17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87B3D91A-5855-4030-ACF1-6809452785F6}" dt="2023-11-30T11:26:22.440" v="17" actId="20577"/>
          <ac:spMkLst>
            <pc:docMk/>
            <pc:sldMk cId="3753470074" sldId="260"/>
            <ac:spMk id="7" creationId="{D38B991B-9499-7034-0A8B-12213ACA36A7}"/>
          </ac:spMkLst>
        </pc:spChg>
        <pc:picChg chg="del">
          <ac:chgData name="Roordink, Bas" userId="e6b80f22-b7ea-4a1b-9826-4cad8536796c" providerId="ADAL" clId="{87B3D91A-5855-4030-ACF1-6809452785F6}" dt="2023-11-30T11:26:09.573" v="0" actId="478"/>
          <ac:picMkLst>
            <pc:docMk/>
            <pc:sldMk cId="3753470074" sldId="260"/>
            <ac:picMk id="2" creationId="{7A12DB3E-80D2-7E7D-43DA-CE760E3BE800}"/>
          </ac:picMkLst>
        </pc:picChg>
      </pc:sldChg>
      <pc:sldChg chg="delSp modSp mod">
        <pc:chgData name="Roordink, Bas" userId="e6b80f22-b7ea-4a1b-9826-4cad8536796c" providerId="ADAL" clId="{87B3D91A-5855-4030-ACF1-6809452785F6}" dt="2023-11-30T11:26:54.022" v="38" actId="478"/>
        <pc:sldMkLst>
          <pc:docMk/>
          <pc:sldMk cId="1885442784" sldId="263"/>
        </pc:sldMkLst>
        <pc:spChg chg="mod">
          <ac:chgData name="Roordink, Bas" userId="e6b80f22-b7ea-4a1b-9826-4cad8536796c" providerId="ADAL" clId="{87B3D91A-5855-4030-ACF1-6809452785F6}" dt="2023-11-30T11:26:50.994" v="3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87B3D91A-5855-4030-ACF1-6809452785F6}" dt="2023-11-30T11:26:54.022" v="38" actId="478"/>
          <ac:picMkLst>
            <pc:docMk/>
            <pc:sldMk cId="1885442784" sldId="263"/>
            <ac:picMk id="2" creationId="{3F3FC1AA-22FD-8ECF-13D3-067229D99D0B}"/>
          </ac:picMkLst>
        </pc:picChg>
      </pc:sldChg>
      <pc:sldChg chg="modSp mod">
        <pc:chgData name="Roordink, Bas" userId="e6b80f22-b7ea-4a1b-9826-4cad8536796c" providerId="ADAL" clId="{87B3D91A-5855-4030-ACF1-6809452785F6}" dt="2023-11-30T11:26:39.240" v="30" actId="20577"/>
        <pc:sldMkLst>
          <pc:docMk/>
          <pc:sldMk cId="28953270" sldId="266"/>
        </pc:sldMkLst>
        <pc:spChg chg="mod">
          <ac:chgData name="Roordink, Bas" userId="e6b80f22-b7ea-4a1b-9826-4cad8536796c" providerId="ADAL" clId="{87B3D91A-5855-4030-ACF1-6809452785F6}" dt="2023-11-30T11:26:39.240" v="30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87B3D91A-5855-4030-ACF1-6809452785F6}" dt="2023-11-30T13:27:53.305" v="219" actId="12"/>
        <pc:sldMkLst>
          <pc:docMk/>
          <pc:sldMk cId="1587596849" sldId="267"/>
        </pc:sldMkLst>
        <pc:spChg chg="mod">
          <ac:chgData name="Roordink, Bas" userId="e6b80f22-b7ea-4a1b-9826-4cad8536796c" providerId="ADAL" clId="{87B3D91A-5855-4030-ACF1-6809452785F6}" dt="2023-11-30T13:27:53.305" v="219" actId="12"/>
          <ac:spMkLst>
            <pc:docMk/>
            <pc:sldMk cId="1587596849" sldId="267"/>
            <ac:spMk id="8" creationId="{AE7CDBC2-733E-4F8F-8DEA-3D9F0E942E24}"/>
          </ac:spMkLst>
        </pc:spChg>
      </pc:sldChg>
      <pc:sldChg chg="modSp mod">
        <pc:chgData name="Roordink, Bas" userId="e6b80f22-b7ea-4a1b-9826-4cad8536796c" providerId="ADAL" clId="{87B3D91A-5855-4030-ACF1-6809452785F6}" dt="2023-11-30T13:26:16.188" v="180" actId="207"/>
        <pc:sldMkLst>
          <pc:docMk/>
          <pc:sldMk cId="3648348918" sldId="268"/>
        </pc:sldMkLst>
        <pc:spChg chg="mod">
          <ac:chgData name="Roordink, Bas" userId="e6b80f22-b7ea-4a1b-9826-4cad8536796c" providerId="ADAL" clId="{87B3D91A-5855-4030-ACF1-6809452785F6}" dt="2023-11-30T13:26:16.188" v="180" actId="207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23-1-2024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PkOroWpoBcY&amp;data=05%7C02%7CBRoordink%40volkerwessels.com%7C44390f41a777430188a008dc008b8c44%7C0ef544fb3d5c4c60932e735bcef00405%7C0%7C0%7C638385846552673799%7CUnknown%7CTWFpbGZsb3d8eyJWIjoiMC4wLjAwMDAiLCJQIjoiV2luMzIiLCJBTiI6Ik1haWwiLCJXVCI6Mn0%3D%7C3000%7C%7C%7C&amp;sdata=g4gFKCI68tIIOPiFBeyQS3klG6Awhe%2BksrBhwPjbgIQ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https://youtu.be/PkOroWpoBcY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39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Eerlijk is één van de WAVE-waarden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transition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isYmuLzVx4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kOroWpoBcY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pPr>
              <a:defRPr b="0" i="0"/>
            </a:pPr>
            <a:r>
              <a:rPr lang="1045" b="1"/>
              <a:t>Uczciwość</a:t>
            </a:r>
            <a:br>
              <a:rPr lang="1045" b="1"/>
            </a:br>
            <a:r>
              <a:rPr lang="1045" sz="2800" b="0" i="1"/>
              <a:t>Jedna z wartości WAVE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/>
          </a:p>
          <a:p>
            <a:pPr>
              <a:defRPr b="0" i="0"/>
            </a:pPr>
            <a:r>
              <a:rPr lang="1045" b="1"/>
              <a:t>Instruktaż – wartość WAVE „Uczciwość”</a:t>
            </a:r>
          </a:p>
          <a:p>
            <a:endParaRPr lang="nl-NL" sz="1100" b="1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4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45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BCE8BBD4-2B04-4FC4-B65A-BC1109127EA3}" type="slidenum">
              <a:rPr lang="nl-NL" smtClean="0"/>
              <a:t>3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D63982-B483-DC97-185E-F892DF85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864526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45" b="1"/>
              <a:t>Wartość WAVE „Uczciwość”</a:t>
            </a:r>
          </a:p>
        </p:txBody>
      </p:sp>
      <p:pic>
        <p:nvPicPr>
          <p:cNvPr id="7" name="Online Media 6" title="VW WAVE waarde Eerlijk v3 PLsub">
            <a:hlinkClick r:id="" action="ppaction://media"/>
            <a:extLst>
              <a:ext uri="{FF2B5EF4-FFF2-40B4-BE49-F238E27FC236}">
                <a16:creationId xmlns:a16="http://schemas.microsoft.com/office/drawing/2014/main" id="{6CD38A57-C477-D043-4CF9-38B4B35E259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06625" y="1651000"/>
            <a:ext cx="7800658" cy="440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45" b="1"/>
              <a:t>Wprowadzenie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br>
              <a:rPr lang="104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1045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A4DCAD0C-13BE-49FB-97F2-2F56029A1060}" type="slidenum">
              <a:rPr lang="nl-NL" smtClean="0"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199" y="1690688"/>
            <a:ext cx="8870269" cy="2747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4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Wartości WAVE pokazują bezpieczne zachowanie pożądane w VolkerWessels. Jesteśmy pewni, że jeśli lepiej poznamy wartości WAVE, będziemy mogli razem zapobiegać wypadkom.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45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tym instruktażu przyglądamy się wartości WAVE „Uczciwość” – </a:t>
            </a:r>
            <a:r>
              <a:rPr lang="1045" i="1">
                <a:latin typeface="Calibri" panose="020F0502020204030204" pitchFamily="34" charset="0"/>
                <a:cs typeface="Times New Roman" panose="02020603050405020304" pitchFamily="18" charset="0"/>
              </a:rPr>
              <a:t>Zgłaszam wszystkie wypadki i zdarzenia grożące wypadkiem</a:t>
            </a:r>
            <a:r>
              <a:rPr lang="1045" i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45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móc codziennie bezpiecznie wracać do domu, ważne jest zgłaszanie incydentów za pomocą aplikacji WAVE. Zgłoszenia te pozwalają nam wyciągać wnioski i zapobiegać podobnym sytuacjom w przyszłości.</a:t>
            </a:r>
            <a:endParaRPr lang="nl-NL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 b="0" i="0"/>
            </a:pPr>
            <a:r>
              <a:rPr lang="1045" sz="1800">
                <a:latin typeface="Calibri" panose="020F0502020204030204" pitchFamily="34" charset="0"/>
                <a:cs typeface="Times New Roman" panose="02020603050405020304" pitchFamily="18" charset="0"/>
              </a:rPr>
              <a:t>Instruktaż zawiera wskazówki dotyczące sposobu wdrażania wartości WAVE „Uczciwość”.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45" b="1"/>
              <a:t>Tematy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45" sz="2000">
                <a:latin typeface="Calibri" panose="020F0502020204030204" pitchFamily="34" charset="0"/>
              </a:rPr>
              <a:t>Animacja prezentująca wartość WAVE „Uczciwość”</a:t>
            </a:r>
          </a:p>
          <a:p>
            <a:pPr marL="0" indent="0">
              <a:buNone/>
            </a:pPr>
            <a:endParaRPr lang="nl-N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 b="0" i="0"/>
            </a:pPr>
            <a:r>
              <a:rPr lang="1045" sz="2000">
                <a:latin typeface="Calibri" panose="020F0502020204030204" pitchFamily="34" charset="0"/>
              </a:rPr>
              <a:t>Dialog</a:t>
            </a:r>
          </a:p>
          <a:p>
            <a:pPr>
              <a:buFont typeface="Wingdings" panose="05000000000000000000" pitchFamily="2" charset="2"/>
              <a:buChar char="§"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3BC4D3A5-1AB7-4238-8275-EBBB3526E8E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2138EA77-5B0E-4556-ACB2-F5BFCC37B391}" type="slidenum">
              <a:rPr lang="nl-NL" smtClean="0"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45" b="1"/>
              <a:t>Wartość WAVE „Uczciwość”</a:t>
            </a:r>
          </a:p>
        </p:txBody>
      </p:sp>
      <p:pic>
        <p:nvPicPr>
          <p:cNvPr id="3" name="Onlinemedia 2" title="VW TOOLBOX EERLIJK - PL">
            <a:hlinkClick r:id="" action="ppaction://media"/>
            <a:extLst>
              <a:ext uri="{FF2B5EF4-FFF2-40B4-BE49-F238E27FC236}">
                <a16:creationId xmlns:a16="http://schemas.microsoft.com/office/drawing/2014/main" id="{31F33174-BFCD-3A5F-276D-5AD54E12996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50074" y="1405737"/>
            <a:ext cx="6196552" cy="464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4AB91695-5A3B-4B59-9671-2C55865DBA2B}" type="slidenum">
              <a:rPr lang="nl-NL" smtClean="0"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45" b="1"/>
              <a:t>Dialog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45"/>
              <a:t>Czy kiedykolwiek doświadczyłeś(-aś) sytuacji, w przypadku której z perspektywy czasu żałujesz, że nie dokonałeś(-aś) zgłoszenia?</a:t>
            </a:r>
          </a:p>
          <a:p>
            <a:pPr marL="514350" indent="-514350">
              <a:buFont typeface="+mj-lt"/>
              <a:buAutoNum type="arabicPeriod"/>
            </a:pPr>
            <a:endParaRPr lang="nl-NL"/>
          </a:p>
          <a:p>
            <a:pPr marL="514350" indent="-514350">
              <a:buFont typeface="+mj-lt"/>
              <a:buAutoNum type="arabicPeriod"/>
              <a:defRPr b="0" i="0"/>
            </a:pPr>
            <a:r>
              <a:rPr lang="1045"/>
              <a:t>Których sytuacji Twoim zdaniem nie warto zgłaszać?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0" i="0"/>
            </a:pPr>
            <a:r>
              <a:rPr lang="1045" b="1"/>
              <a:t>Dziękuję za uwagę!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  <a:defRPr b="0" i="0"/>
            </a:pPr>
            <a:r>
              <a:rPr lang="1045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 b="0" i="0"/>
            </a:pPr>
            <a:fld id="{CEC87CF6-7E80-4D82-A598-3CD56C9F586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b="0" i="0"/>
            </a:pPr>
            <a:r>
              <a:rPr lang="1045"/>
              <a:t>Uczciwość jest jedną z wartości WAVE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pPr>
              <a:defRPr b="0" i="0"/>
            </a:pPr>
            <a:fld id="{9179FF37-F15F-4992-A888-B94953BF63A0}" type="slidenum">
              <a:rPr lang="nl-NL" smtClean="0"/>
              <a:t>9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pPr>
              <a:defRPr b="0" i="0"/>
            </a:pPr>
            <a:r>
              <a:rPr lang="1045" b="1"/>
              <a:t>Dodatkowe pytania do dialogu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/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 b="0" i="0"/>
            </a:pPr>
            <a:r>
              <a:rPr lang="1045" b="1"/>
              <a:t>Dodatkowe pytania do instruktażu w biurze i/lub miejscach prac operacyjnych. Pytania można wykorzystać według własnego uznania.</a:t>
            </a:r>
            <a:endParaRPr lang="nl-NL" b="1"/>
          </a:p>
          <a:p>
            <a:endParaRPr lang="nl-NL"/>
          </a:p>
          <a:p>
            <a:pPr algn="l">
              <a:defRPr b="0" i="0"/>
            </a:pPr>
            <a:r>
              <a:rPr lang="1045" sz="2800" b="0" i="0" u="none" strike="noStrike" baseline="0">
                <a:latin typeface="IBMPlexSans-Regular"/>
              </a:rPr>
              <a:t>W jaki sposób możemy budować współpracę, w której zgłaszanie zdarzeń jest uważane za powszechną praktykę? Co już zrobiłeś(-aś) i/lub co jeszcze musisz zrobić w tej sprawie?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45">
                <a:latin typeface="IBMPlexSans-Regular"/>
              </a:rPr>
              <a:t>Kto kiedykolwiek otrzymał pochwałę za pośrednictwem aplikacji WAVE? Jeśli tak, to dlaczego współpracownik zasłużył na pochwałę?</a:t>
            </a:r>
            <a:endParaRPr lang="nl-NL" sz="2800" b="0" i="0" u="none" strike="noStrike" baseline="0">
              <a:latin typeface="IBMPlexSans-Regular"/>
            </a:endParaRP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45" sz="2800" b="0" i="0" u="none" strike="noStrike" baseline="0">
                <a:latin typeface="IBMPlexSans-Regular"/>
              </a:rPr>
              <a:t>Kto kiedykolwiek zgłosił taką sytuację?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45" sz="2800" b="0" i="0" u="none" strike="noStrike" baseline="0">
                <a:latin typeface="IBMPlexSans-Regular"/>
              </a:rPr>
              <a:t>Stwierdzenie: zgłaszanie sytuacji dotyczy wyłącznie pracowników placu budowy. Wyjaśnij swoją opinię.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45" sz="2800" b="0" i="0" u="none" strike="noStrike" baseline="0">
                <a:latin typeface="IBMPlexSans-Regular"/>
              </a:rPr>
              <a:t>Czy są sytuacje, w których zastanawiasz się nad dokonaniem zgłoszenia, żeby nie zaszkodzić sobie lub innym?</a:t>
            </a:r>
          </a:p>
          <a:p>
            <a:pPr algn="l"/>
            <a:endParaRPr lang="nl-NL" sz="2800" b="0" i="0" u="none" strike="noStrike" baseline="0">
              <a:latin typeface="IBMPlexSans-Regular"/>
            </a:endParaRPr>
          </a:p>
          <a:p>
            <a:pPr algn="l">
              <a:defRPr b="0" i="0"/>
            </a:pPr>
            <a:r>
              <a:rPr lang="1045" sz="2800" b="0" i="0" u="none" strike="noStrike" baseline="0">
                <a:latin typeface="IBMPlexSans-Regular"/>
              </a:rPr>
              <a:t>Kto ma na swoim telefonie aplikację WAVE? Jaka była ostatnia zgłoszona przez Ciebie sprawa?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99239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  <TaxCatchAll xmlns="24e35ab4-3cf1-46c9-8eaa-1b1e0ea8a84b" xsi:nil="true"/>
    <lcf76f155ced4ddcb4097134ff3c332f xmlns="80547ce2-a977-4319-b44a-40ea7c5ebcb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8" ma:contentTypeDescription="Een nieuw document maken." ma:contentTypeScope="" ma:versionID="b2f8af45211a30306de509b6165a4f5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67a6d948b388a2e6dab4f65c12e2797b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e0bb52e-5bf9-4aa2-9707-dc682885d99d}" ma:internalName="TaxCatchAll" ma:showField="CatchAllData" ma:web="24e35ab4-3cf1-46c9-8eaa-1b1e0ea8a8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85F6A3-37C2-48E0-9216-018483073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101</TotalTime>
  <Words>363</Words>
  <Application>Microsoft Office PowerPoint</Application>
  <PresentationFormat>Widescreen</PresentationFormat>
  <Paragraphs>67</Paragraphs>
  <Slides>8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Kantoorthema</vt:lpstr>
      <vt:lpstr>Uczciwość Jedna z wartości WAVE</vt:lpstr>
      <vt:lpstr>Wartość WAVE „Uczciwość”</vt:lpstr>
      <vt:lpstr>Wprowadzenie</vt:lpstr>
      <vt:lpstr>Tematy</vt:lpstr>
      <vt:lpstr>Wartość WAVE „Uczciwość”</vt:lpstr>
      <vt:lpstr>Dialog</vt:lpstr>
      <vt:lpstr>Dziękuję za uwagę!</vt:lpstr>
      <vt:lpstr>Dodatkowe pytania do dialogu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18</cp:revision>
  <dcterms:created xsi:type="dcterms:W3CDTF">2021-02-11T14:15:30Z</dcterms:created>
  <dcterms:modified xsi:type="dcterms:W3CDTF">2024-01-23T09:54:25Z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