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7" r:id="rId5"/>
    <p:sldId id="260" r:id="rId6"/>
    <p:sldId id="268" r:id="rId7"/>
    <p:sldId id="266" r:id="rId8"/>
    <p:sldId id="263" r:id="rId9"/>
    <p:sldId id="267" r:id="rId10"/>
    <p:sldId id="261" r:id="rId11"/>
    <p:sldId id="269" r:id="rId12"/>
  </p:sldIdLst>
  <p:sldSz cx="12192000" cy="6858000"/>
  <p:notesSz cx="6858000" cy="9144000"/>
  <p:custDataLst>
    <p:tags r:id="rId15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0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316DF6-B286-20FD-FB73-54A56210B5A3}" v="8" dt="2024-01-19T10:43:00.296"/>
    <p1510:client id="{506096DB-C97D-D240-934A-51692A3704C4}" v="3" dt="2024-01-19T10:52:50.974"/>
    <p1510:client id="{7D6C43B5-7ABB-F498-1AC6-3955063C1F1B}" v="1" dt="2024-01-19T10:53:03.674"/>
    <p1510:client id="{DD4FC52F-3E22-9FCF-F421-4772D7A72C5D}" v="11" dt="2024-01-19T10:48:46.5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1889" autoAdjust="0"/>
  </p:normalViewPr>
  <p:slideViewPr>
    <p:cSldViewPr snapToGrid="0">
      <p:cViewPr varScale="1">
        <p:scale>
          <a:sx n="102" d="100"/>
          <a:sy n="102" d="100"/>
        </p:scale>
        <p:origin x="16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ek, Ine van" userId="S::ivbeek@volkerwessels.com::6cdcb5ba-d09f-47fd-a504-8034a8f98ff2" providerId="AD" clId="Web-{DD4FC52F-3E22-9FCF-F421-4772D7A72C5D}"/>
    <pc:docChg chg="modSld">
      <pc:chgData name="Beek, Ine van" userId="S::ivbeek@volkerwessels.com::6cdcb5ba-d09f-47fd-a504-8034a8f98ff2" providerId="AD" clId="Web-{DD4FC52F-3E22-9FCF-F421-4772D7A72C5D}" dt="2024-01-19T10:48:46.564" v="10" actId="14100"/>
      <pc:docMkLst>
        <pc:docMk/>
      </pc:docMkLst>
      <pc:sldChg chg="addSp delSp modSp">
        <pc:chgData name="Beek, Ine van" userId="S::ivbeek@volkerwessels.com::6cdcb5ba-d09f-47fd-a504-8034a8f98ff2" providerId="AD" clId="Web-{DD4FC52F-3E22-9FCF-F421-4772D7A72C5D}" dt="2024-01-19T10:48:46.564" v="10" actId="14100"/>
        <pc:sldMkLst>
          <pc:docMk/>
          <pc:sldMk cId="3753470074" sldId="260"/>
        </pc:sldMkLst>
        <pc:picChg chg="del mod">
          <ac:chgData name="Beek, Ine van" userId="S::ivbeek@volkerwessels.com::6cdcb5ba-d09f-47fd-a504-8034a8f98ff2" providerId="AD" clId="Web-{DD4FC52F-3E22-9FCF-F421-4772D7A72C5D}" dt="2024-01-19T10:47:50.248" v="3"/>
          <ac:picMkLst>
            <pc:docMk/>
            <pc:sldMk cId="3753470074" sldId="260"/>
            <ac:picMk id="6" creationId="{0524A2C1-FAC3-D802-B2CD-5A82CCA83F6A}"/>
          </ac:picMkLst>
        </pc:picChg>
        <pc:picChg chg="add mod">
          <ac:chgData name="Beek, Ine van" userId="S::ivbeek@volkerwessels.com::6cdcb5ba-d09f-47fd-a504-8034a8f98ff2" providerId="AD" clId="Web-{DD4FC52F-3E22-9FCF-F421-4772D7A72C5D}" dt="2024-01-19T10:48:46.564" v="10" actId="14100"/>
          <ac:picMkLst>
            <pc:docMk/>
            <pc:sldMk cId="3753470074" sldId="260"/>
            <ac:picMk id="7" creationId="{BFD15F35-1C99-3D20-047E-26D262EDF4A5}"/>
          </ac:picMkLst>
        </pc:picChg>
      </pc:sldChg>
    </pc:docChg>
  </pc:docChgLst>
  <pc:docChgLst>
    <pc:chgData name="Roordink, Bas" userId="e6b80f22-b7ea-4a1b-9826-4cad8536796c" providerId="ADAL" clId="{359DE9F1-84D3-432F-90FD-CE016629AC95}"/>
    <pc:docChg chg="custSel modSld">
      <pc:chgData name="Roordink, Bas" userId="e6b80f22-b7ea-4a1b-9826-4cad8536796c" providerId="ADAL" clId="{359DE9F1-84D3-432F-90FD-CE016629AC95}" dt="2023-12-19T12:28:59.635" v="12"/>
      <pc:docMkLst>
        <pc:docMk/>
      </pc:docMkLst>
      <pc:sldChg chg="addSp delSp modSp mod delAnim modAnim modNotesTx">
        <pc:chgData name="Roordink, Bas" userId="e6b80f22-b7ea-4a1b-9826-4cad8536796c" providerId="ADAL" clId="{359DE9F1-84D3-432F-90FD-CE016629AC95}" dt="2023-12-19T12:28:59.635" v="12"/>
        <pc:sldMkLst>
          <pc:docMk/>
          <pc:sldMk cId="1885442784" sldId="263"/>
        </pc:sldMkLst>
        <pc:spChg chg="del">
          <ac:chgData name="Roordink, Bas" userId="e6b80f22-b7ea-4a1b-9826-4cad8536796c" providerId="ADAL" clId="{359DE9F1-84D3-432F-90FD-CE016629AC95}" dt="2023-12-19T12:26:58.062" v="0" actId="478"/>
          <ac:spMkLst>
            <pc:docMk/>
            <pc:sldMk cId="1885442784" sldId="263"/>
            <ac:spMk id="2" creationId="{A87740D1-B12A-A21F-0C30-DCE5739DFA8A}"/>
          </ac:spMkLst>
        </pc:spChg>
        <pc:picChg chg="add del mod">
          <ac:chgData name="Roordink, Bas" userId="e6b80f22-b7ea-4a1b-9826-4cad8536796c" providerId="ADAL" clId="{359DE9F1-84D3-432F-90FD-CE016629AC95}" dt="2023-12-19T12:27:45.006" v="7" actId="478"/>
          <ac:picMkLst>
            <pc:docMk/>
            <pc:sldMk cId="1885442784" sldId="263"/>
            <ac:picMk id="3" creationId="{F26B8B89-E492-D1A8-E94E-077F5B50DA6B}"/>
          </ac:picMkLst>
        </pc:picChg>
        <pc:picChg chg="add mod">
          <ac:chgData name="Roordink, Bas" userId="e6b80f22-b7ea-4a1b-9826-4cad8536796c" providerId="ADAL" clId="{359DE9F1-84D3-432F-90FD-CE016629AC95}" dt="2023-12-19T12:28:26.842" v="11" actId="1076"/>
          <ac:picMkLst>
            <pc:docMk/>
            <pc:sldMk cId="1885442784" sldId="263"/>
            <ac:picMk id="7" creationId="{E7ED2724-7AB9-D3C4-E90F-FE2C7858107E}"/>
          </ac:picMkLst>
        </pc:picChg>
      </pc:sldChg>
      <pc:sldChg chg="modSp mod">
        <pc:chgData name="Roordink, Bas" userId="e6b80f22-b7ea-4a1b-9826-4cad8536796c" providerId="ADAL" clId="{359DE9F1-84D3-432F-90FD-CE016629AC95}" dt="2023-12-19T12:27:14.056" v="2" actId="27636"/>
        <pc:sldMkLst>
          <pc:docMk/>
          <pc:sldMk cId="2386992394" sldId="269"/>
        </pc:sldMkLst>
        <pc:spChg chg="mod">
          <ac:chgData name="Roordink, Bas" userId="e6b80f22-b7ea-4a1b-9826-4cad8536796c" providerId="ADAL" clId="{359DE9F1-84D3-432F-90FD-CE016629AC95}" dt="2023-12-19T12:27:14.056" v="2" actId="27636"/>
          <ac:spMkLst>
            <pc:docMk/>
            <pc:sldMk cId="2386992394" sldId="269"/>
            <ac:spMk id="6" creationId="{0D114B56-608F-456E-AD2D-C48853B0DFF0}"/>
          </ac:spMkLst>
        </pc:spChg>
      </pc:sldChg>
    </pc:docChg>
  </pc:docChgLst>
  <pc:docChgLst>
    <pc:chgData name="Beek, Ine van" userId="S::ivbeek@volkerwessels.com::6cdcb5ba-d09f-47fd-a504-8034a8f98ff2" providerId="AD" clId="Web-{506096DB-C97D-D240-934A-51692A3704C4}"/>
    <pc:docChg chg="modSld">
      <pc:chgData name="Beek, Ine van" userId="S::ivbeek@volkerwessels.com::6cdcb5ba-d09f-47fd-a504-8034a8f98ff2" providerId="AD" clId="Web-{506096DB-C97D-D240-934A-51692A3704C4}" dt="2024-01-19T10:52:50.974" v="2" actId="1076"/>
      <pc:docMkLst>
        <pc:docMk/>
      </pc:docMkLst>
      <pc:sldChg chg="modSp">
        <pc:chgData name="Beek, Ine van" userId="S::ivbeek@volkerwessels.com::6cdcb5ba-d09f-47fd-a504-8034a8f98ff2" providerId="AD" clId="Web-{506096DB-C97D-D240-934A-51692A3704C4}" dt="2024-01-19T10:52:50.974" v="2" actId="1076"/>
        <pc:sldMkLst>
          <pc:docMk/>
          <pc:sldMk cId="3753470074" sldId="260"/>
        </pc:sldMkLst>
        <pc:picChg chg="mod">
          <ac:chgData name="Beek, Ine van" userId="S::ivbeek@volkerwessels.com::6cdcb5ba-d09f-47fd-a504-8034a8f98ff2" providerId="AD" clId="Web-{506096DB-C97D-D240-934A-51692A3704C4}" dt="2024-01-19T10:52:50.974" v="2" actId="1076"/>
          <ac:picMkLst>
            <pc:docMk/>
            <pc:sldMk cId="3753470074" sldId="260"/>
            <ac:picMk id="7" creationId="{BFD15F35-1C99-3D20-047E-26D262EDF4A5}"/>
          </ac:picMkLst>
        </pc:picChg>
      </pc:sldChg>
    </pc:docChg>
  </pc:docChgLst>
  <pc:docChgLst>
    <pc:chgData name="Beek, Ine van" userId="S::ivbeek@volkerwessels.com::6cdcb5ba-d09f-47fd-a504-8034a8f98ff2" providerId="AD" clId="Web-{7D6C43B5-7ABB-F498-1AC6-3955063C1F1B}"/>
    <pc:docChg chg="modSld">
      <pc:chgData name="Beek, Ine van" userId="S::ivbeek@volkerwessels.com::6cdcb5ba-d09f-47fd-a504-8034a8f98ff2" providerId="AD" clId="Web-{7D6C43B5-7ABB-F498-1AC6-3955063C1F1B}" dt="2024-01-19T10:53:03.674" v="0" actId="1076"/>
      <pc:docMkLst>
        <pc:docMk/>
      </pc:docMkLst>
      <pc:sldChg chg="modSp">
        <pc:chgData name="Beek, Ine van" userId="S::ivbeek@volkerwessels.com::6cdcb5ba-d09f-47fd-a504-8034a8f98ff2" providerId="AD" clId="Web-{7D6C43B5-7ABB-F498-1AC6-3955063C1F1B}" dt="2024-01-19T10:53:03.674" v="0" actId="1076"/>
        <pc:sldMkLst>
          <pc:docMk/>
          <pc:sldMk cId="3753470074" sldId="260"/>
        </pc:sldMkLst>
        <pc:picChg chg="mod">
          <ac:chgData name="Beek, Ine van" userId="S::ivbeek@volkerwessels.com::6cdcb5ba-d09f-47fd-a504-8034a8f98ff2" providerId="AD" clId="Web-{7D6C43B5-7ABB-F498-1AC6-3955063C1F1B}" dt="2024-01-19T10:53:03.674" v="0" actId="1076"/>
          <ac:picMkLst>
            <pc:docMk/>
            <pc:sldMk cId="3753470074" sldId="260"/>
            <ac:picMk id="7" creationId="{BFD15F35-1C99-3D20-047E-26D262EDF4A5}"/>
          </ac:picMkLst>
        </pc:picChg>
      </pc:sldChg>
    </pc:docChg>
  </pc:docChgLst>
  <pc:docChgLst>
    <pc:chgData name="Roordink, Bas" userId="e6b80f22-b7ea-4a1b-9826-4cad8536796c" providerId="ADAL" clId="{D2AE845B-76EF-47B5-A09E-857376940FCB}"/>
    <pc:docChg chg="custSel addSld modSld">
      <pc:chgData name="Roordink, Bas" userId="e6b80f22-b7ea-4a1b-9826-4cad8536796c" providerId="ADAL" clId="{D2AE845B-76EF-47B5-A09E-857376940FCB}" dt="2023-12-07T10:55:05.684" v="448" actId="20577"/>
      <pc:docMkLst>
        <pc:docMk/>
      </pc:docMkLst>
      <pc:sldChg chg="modSp mod">
        <pc:chgData name="Roordink, Bas" userId="e6b80f22-b7ea-4a1b-9826-4cad8536796c" providerId="ADAL" clId="{D2AE845B-76EF-47B5-A09E-857376940FCB}" dt="2023-12-07T10:51:42.706" v="185" actId="20577"/>
        <pc:sldMkLst>
          <pc:docMk/>
          <pc:sldMk cId="192953906" sldId="257"/>
        </pc:sldMkLst>
        <pc:spChg chg="mod">
          <ac:chgData name="Roordink, Bas" userId="e6b80f22-b7ea-4a1b-9826-4cad8536796c" providerId="ADAL" clId="{D2AE845B-76EF-47B5-A09E-857376940FCB}" dt="2023-12-07T10:51:42.706" v="185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addSp modSp mod">
        <pc:chgData name="Roordink, Bas" userId="e6b80f22-b7ea-4a1b-9826-4cad8536796c" providerId="ADAL" clId="{D2AE845B-76EF-47B5-A09E-857376940FCB}" dt="2023-12-07T10:50:49.833" v="183" actId="1076"/>
        <pc:sldMkLst>
          <pc:docMk/>
          <pc:sldMk cId="3753470074" sldId="260"/>
        </pc:sldMkLst>
        <pc:spChg chg="add mod">
          <ac:chgData name="Roordink, Bas" userId="e6b80f22-b7ea-4a1b-9826-4cad8536796c" providerId="ADAL" clId="{D2AE845B-76EF-47B5-A09E-857376940FCB}" dt="2023-12-07T10:50:49.833" v="183" actId="1076"/>
          <ac:spMkLst>
            <pc:docMk/>
            <pc:sldMk cId="3753470074" sldId="260"/>
            <ac:spMk id="2" creationId="{5DD63982-B483-DC97-185E-F892DF850178}"/>
          </ac:spMkLst>
        </pc:spChg>
        <pc:spChg chg="mod">
          <ac:chgData name="Roordink, Bas" userId="e6b80f22-b7ea-4a1b-9826-4cad8536796c" providerId="ADAL" clId="{D2AE845B-76EF-47B5-A09E-857376940FCB}" dt="2023-12-07T10:40:38.721" v="29" actId="20577"/>
          <ac:spMkLst>
            <pc:docMk/>
            <pc:sldMk cId="3753470074" sldId="260"/>
            <ac:spMk id="7" creationId="{D38B991B-9499-7034-0A8B-12213ACA36A7}"/>
          </ac:spMkLst>
        </pc:spChg>
      </pc:sldChg>
      <pc:sldChg chg="addSp modSp mod modNotesTx">
        <pc:chgData name="Roordink, Bas" userId="e6b80f22-b7ea-4a1b-9826-4cad8536796c" providerId="ADAL" clId="{D2AE845B-76EF-47B5-A09E-857376940FCB}" dt="2023-12-07T10:42:02.270" v="36" actId="20577"/>
        <pc:sldMkLst>
          <pc:docMk/>
          <pc:sldMk cId="1885442784" sldId="263"/>
        </pc:sldMkLst>
        <pc:spChg chg="add mod">
          <ac:chgData name="Roordink, Bas" userId="e6b80f22-b7ea-4a1b-9826-4cad8536796c" providerId="ADAL" clId="{D2AE845B-76EF-47B5-A09E-857376940FCB}" dt="2023-12-07T10:41:45.767" v="32"/>
          <ac:spMkLst>
            <pc:docMk/>
            <pc:sldMk cId="1885442784" sldId="263"/>
            <ac:spMk id="2" creationId="{A87740D1-B12A-A21F-0C30-DCE5739DFA8A}"/>
          </ac:spMkLst>
        </pc:spChg>
        <pc:spChg chg="mod">
          <ac:chgData name="Roordink, Bas" userId="e6b80f22-b7ea-4a1b-9826-4cad8536796c" providerId="ADAL" clId="{D2AE845B-76EF-47B5-A09E-857376940FCB}" dt="2023-12-07T10:42:02.270" v="36" actId="20577"/>
          <ac:spMkLst>
            <pc:docMk/>
            <pc:sldMk cId="1885442784" sldId="263"/>
            <ac:spMk id="6" creationId="{0D114B56-608F-456E-AD2D-C48853B0DFF0}"/>
          </ac:spMkLst>
        </pc:spChg>
      </pc:sldChg>
      <pc:sldChg chg="modSp mod">
        <pc:chgData name="Roordink, Bas" userId="e6b80f22-b7ea-4a1b-9826-4cad8536796c" providerId="ADAL" clId="{D2AE845B-76EF-47B5-A09E-857376940FCB}" dt="2023-12-07T10:41:58.695" v="34" actId="20577"/>
        <pc:sldMkLst>
          <pc:docMk/>
          <pc:sldMk cId="28953270" sldId="266"/>
        </pc:sldMkLst>
        <pc:spChg chg="mod">
          <ac:chgData name="Roordink, Bas" userId="e6b80f22-b7ea-4a1b-9826-4cad8536796c" providerId="ADAL" clId="{D2AE845B-76EF-47B5-A09E-857376940FCB}" dt="2023-12-07T10:41:58.695" v="34" actId="20577"/>
          <ac:spMkLst>
            <pc:docMk/>
            <pc:sldMk cId="28953270" sldId="266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D2AE845B-76EF-47B5-A09E-857376940FCB}" dt="2023-12-07T10:46:40.226" v="38"/>
        <pc:sldMkLst>
          <pc:docMk/>
          <pc:sldMk cId="1587596849" sldId="267"/>
        </pc:sldMkLst>
        <pc:spChg chg="mod">
          <ac:chgData name="Roordink, Bas" userId="e6b80f22-b7ea-4a1b-9826-4cad8536796c" providerId="ADAL" clId="{D2AE845B-76EF-47B5-A09E-857376940FCB}" dt="2023-12-07T10:46:40.226" v="38"/>
          <ac:spMkLst>
            <pc:docMk/>
            <pc:sldMk cId="1587596849" sldId="267"/>
            <ac:spMk id="8" creationId="{AE7CDBC2-733E-4F8F-8DEA-3D9F0E942E24}"/>
          </ac:spMkLst>
        </pc:spChg>
      </pc:sldChg>
      <pc:sldChg chg="modSp mod">
        <pc:chgData name="Roordink, Bas" userId="e6b80f22-b7ea-4a1b-9826-4cad8536796c" providerId="ADAL" clId="{D2AE845B-76EF-47B5-A09E-857376940FCB}" dt="2023-12-07T10:40:57.888" v="30" actId="20577"/>
        <pc:sldMkLst>
          <pc:docMk/>
          <pc:sldMk cId="3648348918" sldId="268"/>
        </pc:sldMkLst>
        <pc:spChg chg="mod">
          <ac:chgData name="Roordink, Bas" userId="e6b80f22-b7ea-4a1b-9826-4cad8536796c" providerId="ADAL" clId="{D2AE845B-76EF-47B5-A09E-857376940FCB}" dt="2023-12-07T10:40:57.888" v="30" actId="20577"/>
          <ac:spMkLst>
            <pc:docMk/>
            <pc:sldMk cId="3648348918" sldId="268"/>
            <ac:spMk id="7" creationId="{ECF6BBEC-608B-4D4B-95C8-A3DAF85A5A22}"/>
          </ac:spMkLst>
        </pc:spChg>
      </pc:sldChg>
      <pc:sldChg chg="modSp add mod">
        <pc:chgData name="Roordink, Bas" userId="e6b80f22-b7ea-4a1b-9826-4cad8536796c" providerId="ADAL" clId="{D2AE845B-76EF-47B5-A09E-857376940FCB}" dt="2023-12-07T10:55:05.684" v="448" actId="20577"/>
        <pc:sldMkLst>
          <pc:docMk/>
          <pc:sldMk cId="2386992394" sldId="269"/>
        </pc:sldMkLst>
        <pc:spChg chg="mod">
          <ac:chgData name="Roordink, Bas" userId="e6b80f22-b7ea-4a1b-9826-4cad8536796c" providerId="ADAL" clId="{D2AE845B-76EF-47B5-A09E-857376940FCB}" dt="2023-12-07T10:47:06.725" v="70" actId="20577"/>
          <ac:spMkLst>
            <pc:docMk/>
            <pc:sldMk cId="2386992394" sldId="269"/>
            <ac:spMk id="6" creationId="{0D114B56-608F-456E-AD2D-C48853B0DFF0}"/>
          </ac:spMkLst>
        </pc:spChg>
        <pc:spChg chg="mod">
          <ac:chgData name="Roordink, Bas" userId="e6b80f22-b7ea-4a1b-9826-4cad8536796c" providerId="ADAL" clId="{D2AE845B-76EF-47B5-A09E-857376940FCB}" dt="2023-12-07T10:55:05.684" v="448" actId="20577"/>
          <ac:spMkLst>
            <pc:docMk/>
            <pc:sldMk cId="2386992394" sldId="269"/>
            <ac:spMk id="8" creationId="{AE7CDBC2-733E-4F8F-8DEA-3D9F0E942E24}"/>
          </ac:spMkLst>
        </pc:spChg>
      </pc:sldChg>
    </pc:docChg>
  </pc:docChgLst>
  <pc:docChgLst>
    <pc:chgData name="Beek, Ine van" userId="S::ivbeek@volkerwessels.com::6cdcb5ba-d09f-47fd-a504-8034a8f98ff2" providerId="AD" clId="Web-{35316DF6-B286-20FD-FB73-54A56210B5A3}"/>
    <pc:docChg chg="modSld">
      <pc:chgData name="Beek, Ine van" userId="S::ivbeek@volkerwessels.com::6cdcb5ba-d09f-47fd-a504-8034a8f98ff2" providerId="AD" clId="Web-{35316DF6-B286-20FD-FB73-54A56210B5A3}" dt="2024-01-19T10:43:00.296" v="5" actId="14100"/>
      <pc:docMkLst>
        <pc:docMk/>
      </pc:docMkLst>
      <pc:sldChg chg="addSp delSp modSp">
        <pc:chgData name="Beek, Ine van" userId="S::ivbeek@volkerwessels.com::6cdcb5ba-d09f-47fd-a504-8034a8f98ff2" providerId="AD" clId="Web-{35316DF6-B286-20FD-FB73-54A56210B5A3}" dt="2024-01-19T10:43:00.296" v="5" actId="14100"/>
        <pc:sldMkLst>
          <pc:docMk/>
          <pc:sldMk cId="3753470074" sldId="260"/>
        </pc:sldMkLst>
        <pc:spChg chg="del mod">
          <ac:chgData name="Beek, Ine van" userId="S::ivbeek@volkerwessels.com::6cdcb5ba-d09f-47fd-a504-8034a8f98ff2" providerId="AD" clId="Web-{35316DF6-B286-20FD-FB73-54A56210B5A3}" dt="2024-01-19T10:42:52.796" v="4"/>
          <ac:spMkLst>
            <pc:docMk/>
            <pc:sldMk cId="3753470074" sldId="260"/>
            <ac:spMk id="7" creationId="{D38B991B-9499-7034-0A8B-12213ACA36A7}"/>
          </ac:spMkLst>
        </pc:spChg>
        <pc:picChg chg="add mod">
          <ac:chgData name="Beek, Ine van" userId="S::ivbeek@volkerwessels.com::6cdcb5ba-d09f-47fd-a504-8034a8f98ff2" providerId="AD" clId="Web-{35316DF6-B286-20FD-FB73-54A56210B5A3}" dt="2024-01-19T10:43:00.296" v="5" actId="14100"/>
          <ac:picMkLst>
            <pc:docMk/>
            <pc:sldMk cId="3753470074" sldId="260"/>
            <ac:picMk id="6" creationId="{0524A2C1-FAC3-D802-B2CD-5A82CCA83F6A}"/>
          </ac:picMkLst>
        </pc:picChg>
      </pc:sldChg>
    </pc:docChg>
  </pc:docChgLst>
  <pc:docChgLst>
    <pc:chgData name="Roordink, Bas" userId="e6b80f22-b7ea-4a1b-9826-4cad8536796c" providerId="ADAL" clId="{87B3D91A-5855-4030-ACF1-6809452785F6}"/>
    <pc:docChg chg="undo custSel modSld">
      <pc:chgData name="Roordink, Bas" userId="e6b80f22-b7ea-4a1b-9826-4cad8536796c" providerId="ADAL" clId="{87B3D91A-5855-4030-ACF1-6809452785F6}" dt="2023-11-30T13:27:53.305" v="219" actId="12"/>
      <pc:docMkLst>
        <pc:docMk/>
      </pc:docMkLst>
      <pc:sldChg chg="addSp delSp modSp mod">
        <pc:chgData name="Roordink, Bas" userId="e6b80f22-b7ea-4a1b-9826-4cad8536796c" providerId="ADAL" clId="{87B3D91A-5855-4030-ACF1-6809452785F6}" dt="2023-11-30T11:26:22.440" v="17" actId="20577"/>
        <pc:sldMkLst>
          <pc:docMk/>
          <pc:sldMk cId="3753470074" sldId="260"/>
        </pc:sldMkLst>
        <pc:spChg chg="add mod">
          <ac:chgData name="Roordink, Bas" userId="e6b80f22-b7ea-4a1b-9826-4cad8536796c" providerId="ADAL" clId="{87B3D91A-5855-4030-ACF1-6809452785F6}" dt="2023-11-30T11:26:22.440" v="17" actId="20577"/>
          <ac:spMkLst>
            <pc:docMk/>
            <pc:sldMk cId="3753470074" sldId="260"/>
            <ac:spMk id="7" creationId="{D38B991B-9499-7034-0A8B-12213ACA36A7}"/>
          </ac:spMkLst>
        </pc:spChg>
        <pc:picChg chg="del">
          <ac:chgData name="Roordink, Bas" userId="e6b80f22-b7ea-4a1b-9826-4cad8536796c" providerId="ADAL" clId="{87B3D91A-5855-4030-ACF1-6809452785F6}" dt="2023-11-30T11:26:09.573" v="0" actId="478"/>
          <ac:picMkLst>
            <pc:docMk/>
            <pc:sldMk cId="3753470074" sldId="260"/>
            <ac:picMk id="2" creationId="{7A12DB3E-80D2-7E7D-43DA-CE760E3BE800}"/>
          </ac:picMkLst>
        </pc:picChg>
      </pc:sldChg>
      <pc:sldChg chg="delSp modSp mod">
        <pc:chgData name="Roordink, Bas" userId="e6b80f22-b7ea-4a1b-9826-4cad8536796c" providerId="ADAL" clId="{87B3D91A-5855-4030-ACF1-6809452785F6}" dt="2023-11-30T11:26:54.022" v="38" actId="478"/>
        <pc:sldMkLst>
          <pc:docMk/>
          <pc:sldMk cId="1885442784" sldId="263"/>
        </pc:sldMkLst>
        <pc:spChg chg="mod">
          <ac:chgData name="Roordink, Bas" userId="e6b80f22-b7ea-4a1b-9826-4cad8536796c" providerId="ADAL" clId="{87B3D91A-5855-4030-ACF1-6809452785F6}" dt="2023-11-30T11:26:50.994" v="37" actId="20577"/>
          <ac:spMkLst>
            <pc:docMk/>
            <pc:sldMk cId="1885442784" sldId="263"/>
            <ac:spMk id="6" creationId="{0D114B56-608F-456E-AD2D-C48853B0DFF0}"/>
          </ac:spMkLst>
        </pc:spChg>
        <pc:picChg chg="del">
          <ac:chgData name="Roordink, Bas" userId="e6b80f22-b7ea-4a1b-9826-4cad8536796c" providerId="ADAL" clId="{87B3D91A-5855-4030-ACF1-6809452785F6}" dt="2023-11-30T11:26:54.022" v="38" actId="478"/>
          <ac:picMkLst>
            <pc:docMk/>
            <pc:sldMk cId="1885442784" sldId="263"/>
            <ac:picMk id="2" creationId="{3F3FC1AA-22FD-8ECF-13D3-067229D99D0B}"/>
          </ac:picMkLst>
        </pc:picChg>
      </pc:sldChg>
      <pc:sldChg chg="modSp mod">
        <pc:chgData name="Roordink, Bas" userId="e6b80f22-b7ea-4a1b-9826-4cad8536796c" providerId="ADAL" clId="{87B3D91A-5855-4030-ACF1-6809452785F6}" dt="2023-11-30T11:26:39.240" v="30" actId="20577"/>
        <pc:sldMkLst>
          <pc:docMk/>
          <pc:sldMk cId="28953270" sldId="266"/>
        </pc:sldMkLst>
        <pc:spChg chg="mod">
          <ac:chgData name="Roordink, Bas" userId="e6b80f22-b7ea-4a1b-9826-4cad8536796c" providerId="ADAL" clId="{87B3D91A-5855-4030-ACF1-6809452785F6}" dt="2023-11-30T11:26:39.240" v="30" actId="20577"/>
          <ac:spMkLst>
            <pc:docMk/>
            <pc:sldMk cId="28953270" sldId="266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87B3D91A-5855-4030-ACF1-6809452785F6}" dt="2023-11-30T13:27:53.305" v="219" actId="12"/>
        <pc:sldMkLst>
          <pc:docMk/>
          <pc:sldMk cId="1587596849" sldId="267"/>
        </pc:sldMkLst>
        <pc:spChg chg="mod">
          <ac:chgData name="Roordink, Bas" userId="e6b80f22-b7ea-4a1b-9826-4cad8536796c" providerId="ADAL" clId="{87B3D91A-5855-4030-ACF1-6809452785F6}" dt="2023-11-30T13:27:53.305" v="219" actId="12"/>
          <ac:spMkLst>
            <pc:docMk/>
            <pc:sldMk cId="1587596849" sldId="267"/>
            <ac:spMk id="8" creationId="{AE7CDBC2-733E-4F8F-8DEA-3D9F0E942E24}"/>
          </ac:spMkLst>
        </pc:spChg>
      </pc:sldChg>
      <pc:sldChg chg="modSp mod">
        <pc:chgData name="Roordink, Bas" userId="e6b80f22-b7ea-4a1b-9826-4cad8536796c" providerId="ADAL" clId="{87B3D91A-5855-4030-ACF1-6809452785F6}" dt="2023-11-30T13:26:16.188" v="180" actId="207"/>
        <pc:sldMkLst>
          <pc:docMk/>
          <pc:sldMk cId="3648348918" sldId="268"/>
        </pc:sldMkLst>
        <pc:spChg chg="mod">
          <ac:chgData name="Roordink, Bas" userId="e6b80f22-b7ea-4a1b-9826-4cad8536796c" providerId="ADAL" clId="{87B3D91A-5855-4030-ACF1-6809452785F6}" dt="2023-11-30T13:26:16.188" v="180" actId="207"/>
          <ac:spMkLst>
            <pc:docMk/>
            <pc:sldMk cId="3648348918" sldId="268"/>
            <ac:spMk id="7" creationId="{ECF6BBEC-608B-4D4B-95C8-A3DAF85A5A2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19-1-2024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19-1-2024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2.safelinks.protection.outlook.com/?url=https%3A%2F%2Fyoutu.be%2FVwPOoWqFNTA&amp;data=05%7C02%7CBRoordink%40volkerwessels.com%7C44390f41a777430188a008dc008b8c44%7C0ef544fb3d5c4c60932e735bcef00405%7C0%7C0%7C638385846552517505%7CUnknown%7CTWFpbGZsb3d8eyJWIjoiMC4wLjAwMDAiLCJQIjoiV2luMzIiLCJBTiI6Ik1haWwiLCJXVCI6Mn0%3D%7C3000%7C%7C%7C&amp;sdata=EwMG33DaOAjh8rs9QVgB50NoOwoFnafgcB9iqHiFMRM%3D&amp;reserved=0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091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447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070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800" u="sng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https://youtu.be/VwPOoWqFNTA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2392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Eerlijk is één van de WAVE-waarden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E2433FDE-25E2-48D4-8400-7B6AF65954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Eerlijk is één van de WAVE-waarden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D0CF4B3-C9CF-464F-8CD7-A90A2C30A5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Eerlijk is één van de WAVE-waarden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052BE30-4C57-4501-9608-06608B3D513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Eerlijk is één van de WAVE-waarden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Eerlijk is één van de WAVE-waarden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37C9D3DC-E106-4920-BF2B-D274C5BA3C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Eerlijk is één van de WAVE-waarden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transition/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6BZQW3OwUnE?feature=oembed" TargetMode="Externa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VwPOoWqFNTA?feature=oembed" TargetMode="Externa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3688" y="1105393"/>
            <a:ext cx="8321040" cy="2387600"/>
          </a:xfrm>
        </p:spPr>
        <p:txBody>
          <a:bodyPr/>
          <a:lstStyle/>
          <a:p>
            <a:pPr>
              <a:defRPr b="0" i="0"/>
            </a:pPr>
            <a:r>
              <a:rPr lang="1026" b="1"/>
              <a:t>Добросъвестност</a:t>
            </a:r>
            <a:br>
              <a:rPr lang="1026" b="1"/>
            </a:br>
            <a:r>
              <a:rPr lang="1026" sz="2800" b="0" i="1"/>
              <a:t>Една от ценностите WAVE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3688" y="3602038"/>
            <a:ext cx="8321040" cy="1655762"/>
          </a:xfrm>
        </p:spPr>
        <p:txBody>
          <a:bodyPr/>
          <a:lstStyle/>
          <a:p>
            <a:endParaRPr lang="nl-NL" b="1"/>
          </a:p>
          <a:p>
            <a:pPr>
              <a:defRPr b="0" i="0"/>
            </a:pPr>
            <a:r>
              <a:rPr lang="1026" b="1"/>
              <a:t>Инструментариум на ценността WAVE „Добросъвестност“</a:t>
            </a:r>
          </a:p>
          <a:p>
            <a:endParaRPr lang="nl-NL" sz="1100" b="1"/>
          </a:p>
        </p:txBody>
      </p:sp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br>
              <a:rPr lang="1026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1026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1026"/>
              <a:t>Добросъвестността е една от ценностите WAVE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 b="0" i="0"/>
            </a:pPr>
            <a:fld id="{0C84DD6A-C70D-4799-896D-5C658BF0A5E1}" type="slidenum">
              <a:rPr lang="nl-NL" smtClean="0"/>
              <a:t>3</a:t>
            </a:fld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D63982-B483-DC97-185E-F892DF850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864526"/>
            <a:ext cx="10515600" cy="949008"/>
          </a:xfrm>
        </p:spPr>
        <p:txBody>
          <a:bodyPr/>
          <a:lstStyle/>
          <a:p>
            <a:pPr>
              <a:defRPr b="0" i="0"/>
            </a:pPr>
            <a:r>
              <a:rPr lang="1026" b="1"/>
              <a:t>Ценността WAVE Добросъвестност</a:t>
            </a:r>
          </a:p>
        </p:txBody>
      </p:sp>
      <p:pic>
        <p:nvPicPr>
          <p:cNvPr id="7" name="Online Media 6" title="VW WAVE waarde Eerlijk BGsub">
            <a:hlinkClick r:id="" action="ppaction://media"/>
            <a:extLst>
              <a:ext uri="{FF2B5EF4-FFF2-40B4-BE49-F238E27FC236}">
                <a16:creationId xmlns:a16="http://schemas.microsoft.com/office/drawing/2014/main" id="{BFD15F35-1C99-3D20-047E-26D262EDF4A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033905" y="1681480"/>
            <a:ext cx="7617778" cy="435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b="0" i="0"/>
            </a:pPr>
            <a:r>
              <a:rPr lang="1026" b="1"/>
              <a:t>Основна информация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br>
              <a:rPr lang="1026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1026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1026"/>
              <a:t>Добросъвестността е една от ценностите WAVE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 b="0" i="0"/>
            </a:pPr>
            <a:fld id="{262F9D7B-BE76-4134-B054-88E3555C6A0A}" type="slidenum">
              <a:rPr lang="nl-NL" smtClean="0"/>
              <a:t>4</a:t>
            </a:fld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CF6BBEC-608B-4D4B-95C8-A3DAF85A5A22}"/>
              </a:ext>
            </a:extLst>
          </p:cNvPr>
          <p:cNvSpPr txBox="1"/>
          <p:nvPr/>
        </p:nvSpPr>
        <p:spPr>
          <a:xfrm>
            <a:off x="838199" y="1690688"/>
            <a:ext cx="8870269" cy="33347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r>
              <a:rPr lang="1026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Ценностите WAVE са всъщност безопасното поведение, което VolkerWessels желае. Убедени сме, че ако се запознаем по-добре с ценностите WAVE, заедно можем да предотвратим злополуки.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r>
              <a:rPr lang="1026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този инструментариум разглеждаме ценността WAVE „Добросъвестност“ – </a:t>
            </a:r>
            <a:r>
              <a:rPr lang="1026" i="1">
                <a:latin typeface="Calibri" panose="020F0502020204030204" pitchFamily="34" charset="0"/>
                <a:cs typeface="Times New Roman" panose="02020603050405020304" pitchFamily="18" charset="0"/>
              </a:rPr>
              <a:t>Докладвам за всички злополуки и случаи, близки до злополука</a:t>
            </a:r>
            <a:r>
              <a:rPr lang="1026" i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r>
              <a:rPr lang="1026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 да се прибирате у дома всеки ден невредими, е важно да докладвате за инциденти чрез приложението WAVE. Тези доклади ни позволяват да извлечем поуки и да предотвратяваме подобни ситуации в бъдеще.</a:t>
            </a:r>
            <a:endParaRPr lang="nl-NL" sz="18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r>
              <a:rPr lang="1026" sz="1800">
                <a:latin typeface="Calibri" panose="020F0502020204030204" pitchFamily="34" charset="0"/>
                <a:cs typeface="Times New Roman" panose="02020603050405020304" pitchFamily="18" charset="0"/>
              </a:rPr>
              <a:t>Инструментариумът съдържа съвети за това как да прилагаме ценността WAVE „Добросъвестност“.</a:t>
            </a:r>
          </a:p>
        </p:txBody>
      </p:sp>
    </p:spTree>
    <p:extLst>
      <p:ext uri="{BB962C8B-B14F-4D97-AF65-F5344CB8AC3E}">
        <p14:creationId xmlns:p14="http://schemas.microsoft.com/office/powerpoint/2010/main" val="364834891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b="0" i="0"/>
            </a:pPr>
            <a:r>
              <a:rPr lang="1026" b="1"/>
              <a:t>Теми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  <a:defRPr b="0" i="0"/>
            </a:pPr>
            <a:r>
              <a:rPr lang="1026" sz="2000">
                <a:latin typeface="Calibri" panose="020F0502020204030204" pitchFamily="34" charset="0"/>
              </a:rPr>
              <a:t>Анимация за ценността WAVE „Добросъвестност“.</a:t>
            </a:r>
          </a:p>
          <a:p>
            <a:pPr marL="0" indent="0">
              <a:buNone/>
            </a:pPr>
            <a:endParaRPr lang="nl-NL" sz="20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  <a:defRPr b="0" i="0"/>
            </a:pPr>
            <a:r>
              <a:rPr lang="1026" sz="2000">
                <a:latin typeface="Calibri" panose="020F0502020204030204" pitchFamily="34" charset="0"/>
              </a:rPr>
              <a:t>В диалога</a:t>
            </a:r>
          </a:p>
          <a:p>
            <a:pPr>
              <a:buFont typeface="Wingdings" panose="05000000000000000000" pitchFamily="2" charset="2"/>
              <a:buChar char="§"/>
            </a:pP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1026"/>
              <a:t>Добросъвестността е една от ценностите WAVE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 b="0" i="0"/>
            </a:pPr>
            <a:fld id="{B5D74C24-505B-4C3D-B087-55DB362AA5A0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1026"/>
              <a:t>Добросъвестността е една от ценностите WAVE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 b="0" i="0"/>
            </a:pPr>
            <a:fld id="{7788FAE6-FC76-4482-9AA9-E2A19E7D7B08}" type="slidenum">
              <a:rPr lang="nl-NL" smtClean="0"/>
              <a:t>6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pPr>
              <a:defRPr b="0" i="0"/>
            </a:pPr>
            <a:r>
              <a:rPr lang="1026" b="1"/>
              <a:t>Ценността WAVE Добросъвестност</a:t>
            </a:r>
          </a:p>
        </p:txBody>
      </p:sp>
      <p:pic>
        <p:nvPicPr>
          <p:cNvPr id="7" name="Onlinemedia 6" title="VW TOOLBOX EERLIJK - BG">
            <a:hlinkClick r:id="" action="ppaction://media"/>
            <a:extLst>
              <a:ext uri="{FF2B5EF4-FFF2-40B4-BE49-F238E27FC236}">
                <a16:creationId xmlns:a16="http://schemas.microsoft.com/office/drawing/2014/main" id="{E7ED2724-7AB9-D3C4-E90F-FE2C7858107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261151" y="1197289"/>
            <a:ext cx="6491926" cy="486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1026"/>
              <a:t>Добросъвестността е една от ценностите WAVE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5969" y="6073790"/>
            <a:ext cx="495300" cy="221457"/>
          </a:xfrm>
        </p:spPr>
        <p:txBody>
          <a:bodyPr/>
          <a:lstStyle/>
          <a:p>
            <a:pPr>
              <a:defRPr b="0" i="0"/>
            </a:pPr>
            <a:fld id="{D82972F1-E0FB-4AE9-BB70-A0CB7A5E2D39}" type="slidenum">
              <a:rPr lang="nl-NL" smtClean="0"/>
              <a:t>7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pPr>
              <a:defRPr b="0" i="0"/>
            </a:pPr>
            <a:r>
              <a:rPr lang="1026" b="1"/>
              <a:t>В диалога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AE7CDBC2-733E-4F8F-8DEA-3D9F0E942E24}"/>
              </a:ext>
            </a:extLst>
          </p:cNvPr>
          <p:cNvSpPr txBox="1"/>
          <p:nvPr/>
        </p:nvSpPr>
        <p:spPr>
          <a:xfrm>
            <a:off x="485969" y="1790298"/>
            <a:ext cx="11541629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nl-NL"/>
          </a:p>
          <a:p>
            <a:pPr marL="514350" indent="-514350">
              <a:buFont typeface="+mj-lt"/>
              <a:buAutoNum type="arabicPeriod"/>
              <a:defRPr b="0" i="0"/>
            </a:pPr>
            <a:r>
              <a:rPr lang="1026"/>
              <a:t>Случвало ли Ви се е да изпаднете в ситуация, за която впоследствие да сметнете, че е трябвало да бъде докладвана?</a:t>
            </a:r>
          </a:p>
          <a:p>
            <a:pPr marL="514350" indent="-514350">
              <a:buFont typeface="+mj-lt"/>
              <a:buAutoNum type="arabicPeriod"/>
            </a:pPr>
            <a:endParaRPr lang="nl-NL"/>
          </a:p>
          <a:p>
            <a:pPr marL="514350" indent="-514350">
              <a:buFont typeface="+mj-lt"/>
              <a:buAutoNum type="arabicPeriod"/>
              <a:defRPr b="0" i="0"/>
            </a:pPr>
            <a:r>
              <a:rPr lang="1026"/>
              <a:t>Кои ситуации според Вас няма смисъл да бъдат докладвани?</a:t>
            </a:r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b="0" i="0"/>
            </a:pPr>
            <a:r>
              <a:rPr lang="1026" b="1"/>
              <a:t>Благодаря Ви за вниманието!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  <a:defRPr b="0" i="0"/>
            </a:pPr>
            <a:r>
              <a:rPr lang="1026" sz="1800">
                <a:hlinkClick r:id="rId2"/>
              </a:rPr>
              <a:t>veiligheid@volkerwessels.com</a:t>
            </a:r>
            <a:endParaRPr lang="nl-NL" sz="1800"/>
          </a:p>
          <a:p>
            <a:pPr marL="0" indent="0">
              <a:buNone/>
            </a:pP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1026"/>
              <a:t>Добросъвестността е една от ценностите WAVE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 b="0" i="0"/>
            </a:pPr>
            <a:fld id="{49AE8FAB-7F55-4CD4-8127-E1118E553907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1026"/>
              <a:t>Добросъвестността е една от ценностите WAVE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5969" y="6073790"/>
            <a:ext cx="495300" cy="221457"/>
          </a:xfrm>
        </p:spPr>
        <p:txBody>
          <a:bodyPr/>
          <a:lstStyle/>
          <a:p>
            <a:pPr>
              <a:defRPr b="0" i="0"/>
            </a:pPr>
            <a:fld id="{D1E130BB-A00E-47A6-9E6B-06E02B875F07}" type="slidenum">
              <a:rPr lang="nl-NL" smtClean="0"/>
              <a:t>9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>
            <a:normAutofit fontScale="90000"/>
          </a:bodyPr>
          <a:lstStyle/>
          <a:p>
            <a:pPr>
              <a:defRPr b="0" i="0"/>
            </a:pPr>
            <a:r>
              <a:rPr lang="1026" b="1"/>
              <a:t>Допълнителни въпроси за обсъждане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AE7CDBC2-733E-4F8F-8DEA-3D9F0E942E24}"/>
              </a:ext>
            </a:extLst>
          </p:cNvPr>
          <p:cNvSpPr txBox="1"/>
          <p:nvPr/>
        </p:nvSpPr>
        <p:spPr>
          <a:xfrm>
            <a:off x="485969" y="1790298"/>
            <a:ext cx="11541629" cy="406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 b="0" i="0"/>
            </a:pPr>
            <a:r>
              <a:rPr lang="1026" b="1"/>
              <a:t>Допълнителни въпроси за инструментариума в офиса и/или на работните обекти. Въпросите могат да се използват по Ваша преценка.</a:t>
            </a:r>
            <a:endParaRPr lang="nl-NL" b="1"/>
          </a:p>
          <a:p>
            <a:endParaRPr lang="nl-NL"/>
          </a:p>
          <a:p>
            <a:pPr algn="l">
              <a:defRPr b="0" i="0"/>
            </a:pPr>
            <a:r>
              <a:rPr lang="1026" sz="2800" b="0" i="0" u="none" strike="noStrike" baseline="0">
                <a:latin typeface="IBMPlexSans-Regular"/>
              </a:rPr>
              <a:t>Как се постига такова ниво на сътрудничество, при което докладването на ситуации да се счита за нормално? Какво вече сте направили и/или какво все още трябва да направите по този въпрос?</a:t>
            </a:r>
          </a:p>
          <a:p>
            <a:pPr algn="l"/>
            <a:endParaRPr lang="nl-NL" sz="2800" b="0" i="0" u="none" strike="noStrike" baseline="0">
              <a:latin typeface="IBMPlexSans-Regular"/>
            </a:endParaRPr>
          </a:p>
          <a:p>
            <a:pPr algn="l">
              <a:defRPr b="0" i="0"/>
            </a:pPr>
            <a:r>
              <a:rPr lang="1026">
                <a:latin typeface="IBMPlexSans-Regular"/>
              </a:rPr>
              <a:t>Някой вече получавал ли е похвала чрез приложението WAVE? Ако е така, защо колегата е заслужавал похвала?</a:t>
            </a:r>
            <a:endParaRPr lang="nl-NL" sz="2800" b="0" i="0" u="none" strike="noStrike" baseline="0">
              <a:latin typeface="IBMPlexSans-Regular"/>
            </a:endParaRPr>
          </a:p>
          <a:p>
            <a:pPr algn="l"/>
            <a:endParaRPr lang="nl-NL" sz="2800" b="0" i="0" u="none" strike="noStrike" baseline="0">
              <a:latin typeface="IBMPlexSans-Regular"/>
            </a:endParaRPr>
          </a:p>
          <a:p>
            <a:pPr algn="l">
              <a:defRPr b="0" i="0"/>
            </a:pPr>
            <a:r>
              <a:rPr lang="1026" sz="2800" b="0" i="0" u="none" strike="noStrike" baseline="0">
                <a:latin typeface="IBMPlexSans-Regular"/>
              </a:rPr>
              <a:t>Кой някога е докладвал за ситуация?</a:t>
            </a:r>
          </a:p>
          <a:p>
            <a:pPr algn="l"/>
            <a:endParaRPr lang="nl-NL" sz="2800" b="0" i="0" u="none" strike="noStrike" baseline="0">
              <a:latin typeface="IBMPlexSans-Regular"/>
            </a:endParaRPr>
          </a:p>
          <a:p>
            <a:pPr algn="l">
              <a:defRPr b="0" i="0"/>
            </a:pPr>
            <a:r>
              <a:rPr lang="1026" sz="2800" b="0" i="0" u="none" strike="noStrike" baseline="0">
                <a:latin typeface="IBMPlexSans-Regular"/>
              </a:rPr>
              <a:t>Твърдение: докладването на ситуации се отнася само за служителите на строителната площадка. Обяснете мнението си.</a:t>
            </a:r>
          </a:p>
          <a:p>
            <a:pPr algn="l"/>
            <a:endParaRPr lang="nl-NL" sz="2800" b="0" i="0" u="none" strike="noStrike" baseline="0">
              <a:latin typeface="IBMPlexSans-Regular"/>
            </a:endParaRPr>
          </a:p>
          <a:p>
            <a:pPr algn="l">
              <a:defRPr b="0" i="0"/>
            </a:pPr>
            <a:r>
              <a:rPr lang="1026" sz="2800" b="0" i="0" u="none" strike="noStrike" baseline="0">
                <a:latin typeface="IBMPlexSans-Regular"/>
              </a:rPr>
              <a:t>Има ли ситуации, в които обмисляте дали да съобщите за нещо, за да не би да навредите на себе си или на други?</a:t>
            </a:r>
          </a:p>
          <a:p>
            <a:pPr algn="l"/>
            <a:endParaRPr lang="nl-NL" sz="2800" b="0" i="0" u="none" strike="noStrike" baseline="0">
              <a:latin typeface="IBMPlexSans-Regular"/>
            </a:endParaRPr>
          </a:p>
          <a:p>
            <a:pPr algn="l">
              <a:defRPr b="0" i="0"/>
            </a:pPr>
            <a:r>
              <a:rPr lang="1026" sz="2800" b="0" i="0" u="none" strike="noStrike" baseline="0">
                <a:latin typeface="IBMPlexSans-Regular"/>
              </a:rPr>
              <a:t>Кой има приложението WAVE в телефона си? Кое беше последното нещо, което докладвахте?</a:t>
            </a:r>
          </a:p>
          <a:p>
            <a:pPr marL="0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6992394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8.04.09"/>
  <p:tag name="AS_TITLE" val="Aspose.Slides for .NET 4.0 Client Profile"/>
  <p:tag name="AS_VERSION" val="18.4"/>
</p:tagLst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4e35ab4-3cf1-46c9-8eaa-1b1e0ea8a84b">
      <UserInfo>
        <DisplayName>Hollander, William</DisplayName>
        <AccountId>12</AccountId>
        <AccountType/>
      </UserInfo>
    </SharedWithUsers>
    <TaxCatchAll xmlns="24e35ab4-3cf1-46c9-8eaa-1b1e0ea8a84b" xsi:nil="true"/>
    <lcf76f155ced4ddcb4097134ff3c332f xmlns="80547ce2-a977-4319-b44a-40ea7c5ebcb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779495F2B33B469E652710A0C0F712" ma:contentTypeVersion="18" ma:contentTypeDescription="Een nieuw document maken." ma:contentTypeScope="" ma:versionID="b2f8af45211a30306de509b6165a4f57">
  <xsd:schema xmlns:xsd="http://www.w3.org/2001/XMLSchema" xmlns:xs="http://www.w3.org/2001/XMLSchema" xmlns:p="http://schemas.microsoft.com/office/2006/metadata/properties" xmlns:ns2="80547ce2-a977-4319-b44a-40ea7c5ebcbb" xmlns:ns3="24e35ab4-3cf1-46c9-8eaa-1b1e0ea8a84b" targetNamespace="http://schemas.microsoft.com/office/2006/metadata/properties" ma:root="true" ma:fieldsID="67a6d948b388a2e6dab4f65c12e2797b" ns2:_="" ns3:_="">
    <xsd:import namespace="80547ce2-a977-4319-b44a-40ea7c5ebcbb"/>
    <xsd:import namespace="24e35ab4-3cf1-46c9-8eaa-1b1e0ea8a8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547ce2-a977-4319-b44a-40ea7c5eb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1050673b-4c74-4831-8420-66cff89eac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35ab4-3cf1-46c9-8eaa-1b1e0ea8a84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e0bb52e-5bf9-4aa2-9707-dc682885d99d}" ma:internalName="TaxCatchAll" ma:showField="CatchAllData" ma:web="24e35ab4-3cf1-46c9-8eaa-1b1e0ea8a8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508e3145-0529-4d6a-a15f-862d6f4bb661"/>
    <ds:schemaRef ds:uri="80547ce2-a977-4319-b44a-40ea7c5ebcbb"/>
    <ds:schemaRef ds:uri="b46f7e7e-091b-45fc-b07a-14756525cbd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273C59-2CEE-4571-96CC-F73D1CDA1F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547ce2-a977-4319-b44a-40ea7c5ebcbb"/>
    <ds:schemaRef ds:uri="24e35ab4-3cf1-46c9-8eaa-1b1e0ea8a8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102</TotalTime>
  <Words>394</Words>
  <Application>Microsoft Office PowerPoint</Application>
  <PresentationFormat>Widescreen</PresentationFormat>
  <Paragraphs>67</Paragraphs>
  <Slides>8</Slides>
  <Notes>6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Kantoorthema</vt:lpstr>
      <vt:lpstr>Добросъвестност Една от ценностите WAVE</vt:lpstr>
      <vt:lpstr>Ценността WAVE Добросъвестност</vt:lpstr>
      <vt:lpstr>Основна информация</vt:lpstr>
      <vt:lpstr>Теми</vt:lpstr>
      <vt:lpstr>Ценността WAVE Добросъвестност</vt:lpstr>
      <vt:lpstr>В диалога</vt:lpstr>
      <vt:lpstr>Благодаря Ви за вниманието!</vt:lpstr>
      <vt:lpstr>Допълнителни въпроси за обсъждане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Roordink, Bas</cp:lastModifiedBy>
  <cp:revision>22</cp:revision>
  <dcterms:created xsi:type="dcterms:W3CDTF">2021-02-11T14:15:30Z</dcterms:created>
  <dcterms:modified xsi:type="dcterms:W3CDTF">2024-01-19T10:53:03Z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0x0101008AB685409C87DC4DA58F3DA56CFAB0F1</vt:lpwstr>
  </property>
  <property fmtid="{D5CDD505-2E9C-101B-9397-08002B2CF9AE}" pid="3" name="MediaServiceImageTags">
    <vt:lpwstr/>
  </property>
</Properties>
</file>