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howSpecialPlsOnTitleSld="0" saveSubsetFonts="1" autoCompressPictures="0">
  <p:sldMasterIdLst>
    <p:sldMasterId id="2147483648" r:id="rId4"/>
  </p:sldMasterIdLst>
  <p:notesMasterIdLst>
    <p:notesMasterId r:id="rId11"/>
  </p:notesMasterIdLst>
  <p:handoutMasterIdLst>
    <p:handoutMasterId r:id="rId12"/>
  </p:handoutMasterIdLst>
  <p:sldIdLst>
    <p:sldId id="257" r:id="rId5"/>
    <p:sldId id="260" r:id="rId6"/>
    <p:sldId id="266" r:id="rId7"/>
    <p:sldId id="263" r:id="rId8"/>
    <p:sldId id="267" r:id="rId9"/>
    <p:sldId id="261" r:id="rId1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192906D-538E-EBD6-DEED-5E38B6F4559D}" name="Grit, Jan" initials="GJ" userId="S::JGrit@volkerwessels.com::144d0f88-1d1f-4b7a-bb4f-331c89b029a8"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Roordink, Bas" initials="RB" lastIdx="1" clrIdx="0">
    <p:extLst>
      <p:ext uri="{19B8F6BF-5375-455C-9EA6-DF929625EA0E}">
        <p15:presenceInfo xmlns:p15="http://schemas.microsoft.com/office/powerpoint/2012/main" userId="S::broordink@volkerwessels.com::e6b80f22-b7ea-4a1b-9826-4cad8536796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9B8A86-91A2-481C-B4D6-5E3740B63C35}" v="2" dt="2023-06-07T06:53:07.587"/>
    <p1510:client id="{E41A12D1-1B7B-D6C3-B266-F0236CF1C1F1}" v="3" dt="2023-07-13T09:34:27.0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111" d="100"/>
          <a:sy n="111" d="100"/>
        </p:scale>
        <p:origin x="558" y="96"/>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it, Jan" userId="S::jgrit@volkerwessels.com::144d0f88-1d1f-4b7a-bb4f-331c89b029a8" providerId="AD" clId="Web-{156DFB5E-87F9-3B1A-BC7D-569E6E0C11E8}"/>
    <pc:docChg chg="modSld">
      <pc:chgData name="Grit, Jan" userId="S::jgrit@volkerwessels.com::144d0f88-1d1f-4b7a-bb4f-331c89b029a8" providerId="AD" clId="Web-{156DFB5E-87F9-3B1A-BC7D-569E6E0C11E8}" dt="2023-04-26T11:54:48.610" v="11" actId="20577"/>
      <pc:docMkLst>
        <pc:docMk/>
      </pc:docMkLst>
      <pc:sldChg chg="modSp">
        <pc:chgData name="Grit, Jan" userId="S::jgrit@volkerwessels.com::144d0f88-1d1f-4b7a-bb4f-331c89b029a8" providerId="AD" clId="Web-{156DFB5E-87F9-3B1A-BC7D-569E6E0C11E8}" dt="2023-04-26T11:54:48.610" v="11" actId="20577"/>
        <pc:sldMkLst>
          <pc:docMk/>
          <pc:sldMk cId="192953906" sldId="257"/>
        </pc:sldMkLst>
        <pc:spChg chg="mod">
          <ac:chgData name="Grit, Jan" userId="S::jgrit@volkerwessels.com::144d0f88-1d1f-4b7a-bb4f-331c89b029a8" providerId="AD" clId="Web-{156DFB5E-87F9-3B1A-BC7D-569E6E0C11E8}" dt="2023-04-26T11:54:48.610" v="11" actId="20577"/>
          <ac:spMkLst>
            <pc:docMk/>
            <pc:sldMk cId="192953906" sldId="257"/>
            <ac:spMk id="2" creationId="{8BFA767E-3DB7-7B46-855B-3C179A0A7873}"/>
          </ac:spMkLst>
        </pc:spChg>
      </pc:sldChg>
    </pc:docChg>
  </pc:docChgLst>
  <pc:docChgLst>
    <pc:chgData name="Grit, Jan" userId="144d0f88-1d1f-4b7a-bb4f-331c89b029a8" providerId="ADAL" clId="{E68314F3-7AF6-42D8-A18E-32BE45269385}"/>
    <pc:docChg chg="custSel modSld">
      <pc:chgData name="Grit, Jan" userId="144d0f88-1d1f-4b7a-bb4f-331c89b029a8" providerId="ADAL" clId="{E68314F3-7AF6-42D8-A18E-32BE45269385}" dt="2023-04-26T11:48:12.427" v="625"/>
      <pc:docMkLst>
        <pc:docMk/>
      </pc:docMkLst>
      <pc:sldChg chg="modSp mod">
        <pc:chgData name="Grit, Jan" userId="144d0f88-1d1f-4b7a-bb4f-331c89b029a8" providerId="ADAL" clId="{E68314F3-7AF6-42D8-A18E-32BE45269385}" dt="2023-04-26T11:41:26.794" v="1" actId="20577"/>
        <pc:sldMkLst>
          <pc:docMk/>
          <pc:sldMk cId="192953906" sldId="257"/>
        </pc:sldMkLst>
        <pc:spChg chg="mod">
          <ac:chgData name="Grit, Jan" userId="144d0f88-1d1f-4b7a-bb4f-331c89b029a8" providerId="ADAL" clId="{E68314F3-7AF6-42D8-A18E-32BE45269385}" dt="2023-04-26T11:41:20.353" v="0" actId="20577"/>
          <ac:spMkLst>
            <pc:docMk/>
            <pc:sldMk cId="192953906" sldId="257"/>
            <ac:spMk id="2" creationId="{8BFA767E-3DB7-7B46-855B-3C179A0A7873}"/>
          </ac:spMkLst>
        </pc:spChg>
        <pc:spChg chg="mod">
          <ac:chgData name="Grit, Jan" userId="144d0f88-1d1f-4b7a-bb4f-331c89b029a8" providerId="ADAL" clId="{E68314F3-7AF6-42D8-A18E-32BE45269385}" dt="2023-04-26T11:41:26.794" v="1" actId="20577"/>
          <ac:spMkLst>
            <pc:docMk/>
            <pc:sldMk cId="192953906" sldId="257"/>
            <ac:spMk id="3" creationId="{5AC63826-AA46-8547-9011-215698E5E527}"/>
          </ac:spMkLst>
        </pc:spChg>
      </pc:sldChg>
      <pc:sldChg chg="addSp delSp modSp mod">
        <pc:chgData name="Grit, Jan" userId="144d0f88-1d1f-4b7a-bb4f-331c89b029a8" providerId="ADAL" clId="{E68314F3-7AF6-42D8-A18E-32BE45269385}" dt="2023-04-26T11:45:37.699" v="260" actId="1076"/>
        <pc:sldMkLst>
          <pc:docMk/>
          <pc:sldMk cId="3753470074" sldId="260"/>
        </pc:sldMkLst>
        <pc:spChg chg="del">
          <ac:chgData name="Grit, Jan" userId="144d0f88-1d1f-4b7a-bb4f-331c89b029a8" providerId="ADAL" clId="{E68314F3-7AF6-42D8-A18E-32BE45269385}" dt="2023-04-26T11:42:17.730" v="6" actId="478"/>
          <ac:spMkLst>
            <pc:docMk/>
            <pc:sldMk cId="3753470074" sldId="260"/>
            <ac:spMk id="4" creationId="{7126FB9D-B883-6741-8B26-1B8549314BD4}"/>
          </ac:spMkLst>
        </pc:spChg>
        <pc:spChg chg="mod">
          <ac:chgData name="Grit, Jan" userId="144d0f88-1d1f-4b7a-bb4f-331c89b029a8" providerId="ADAL" clId="{E68314F3-7AF6-42D8-A18E-32BE45269385}" dt="2023-04-26T11:45:08.260" v="254" actId="20577"/>
          <ac:spMkLst>
            <pc:docMk/>
            <pc:sldMk cId="3753470074" sldId="260"/>
            <ac:spMk id="7" creationId="{ECF6BBEC-608B-4D4B-95C8-A3DAF85A5A22}"/>
          </ac:spMkLst>
        </pc:spChg>
        <pc:picChg chg="add mod">
          <ac:chgData name="Grit, Jan" userId="144d0f88-1d1f-4b7a-bb4f-331c89b029a8" providerId="ADAL" clId="{E68314F3-7AF6-42D8-A18E-32BE45269385}" dt="2023-04-26T11:45:37.699" v="260" actId="1076"/>
          <ac:picMkLst>
            <pc:docMk/>
            <pc:sldMk cId="3753470074" sldId="260"/>
            <ac:picMk id="8" creationId="{9CC863D6-D61A-62F8-A54B-46684DBCFC39}"/>
          </ac:picMkLst>
        </pc:picChg>
      </pc:sldChg>
      <pc:sldChg chg="delSp mod addCm">
        <pc:chgData name="Grit, Jan" userId="144d0f88-1d1f-4b7a-bb4f-331c89b029a8" providerId="ADAL" clId="{E68314F3-7AF6-42D8-A18E-32BE45269385}" dt="2023-04-26T11:48:12.427" v="625"/>
        <pc:sldMkLst>
          <pc:docMk/>
          <pc:sldMk cId="1885442784" sldId="263"/>
        </pc:sldMkLst>
        <pc:spChg chg="del">
          <ac:chgData name="Grit, Jan" userId="144d0f88-1d1f-4b7a-bb4f-331c89b029a8" providerId="ADAL" clId="{E68314F3-7AF6-42D8-A18E-32BE45269385}" dt="2023-04-26T11:46:06.241" v="301" actId="478"/>
          <ac:spMkLst>
            <pc:docMk/>
            <pc:sldMk cId="1885442784" sldId="263"/>
            <ac:spMk id="4" creationId="{5E8B34FD-5255-4A4E-AC75-C102EF8F0D5B}"/>
          </ac:spMkLst>
        </pc:spChg>
        <pc:extLst>
          <p:ext xmlns:p="http://schemas.openxmlformats.org/presentationml/2006/main" uri="{D6D511B9-2390-475A-947B-AFAB55BFBCF1}">
            <pc226:cmChg xmlns:pc226="http://schemas.microsoft.com/office/powerpoint/2022/06/main/command" chg="add">
              <pc226:chgData name="Grit, Jan" userId="144d0f88-1d1f-4b7a-bb4f-331c89b029a8" providerId="ADAL" clId="{E68314F3-7AF6-42D8-A18E-32BE45269385}" dt="2023-04-26T11:48:12.427" v="625"/>
              <pc2:cmMkLst xmlns:pc2="http://schemas.microsoft.com/office/powerpoint/2019/9/main/command">
                <pc:docMk/>
                <pc:sldMk cId="1885442784" sldId="263"/>
                <pc2:cmMk id="{3E90DE61-3D83-49F6-84CC-00C878372003}"/>
              </pc2:cmMkLst>
            </pc226:cmChg>
          </p:ext>
        </pc:extLst>
      </pc:sldChg>
      <pc:sldChg chg="delSp modSp mod">
        <pc:chgData name="Grit, Jan" userId="144d0f88-1d1f-4b7a-bb4f-331c89b029a8" providerId="ADAL" clId="{E68314F3-7AF6-42D8-A18E-32BE45269385}" dt="2023-04-26T11:46:03.225" v="300" actId="478"/>
        <pc:sldMkLst>
          <pc:docMk/>
          <pc:sldMk cId="28953270" sldId="266"/>
        </pc:sldMkLst>
        <pc:spChg chg="mod">
          <ac:chgData name="Grit, Jan" userId="144d0f88-1d1f-4b7a-bb4f-331c89b029a8" providerId="ADAL" clId="{E68314F3-7AF6-42D8-A18E-32BE45269385}" dt="2023-04-26T11:45:53.325" v="299" actId="20577"/>
          <ac:spMkLst>
            <pc:docMk/>
            <pc:sldMk cId="28953270" sldId="266"/>
            <ac:spMk id="3" creationId="{BB2A0E52-A3D1-AC44-97E9-4AE4FCB62B0E}"/>
          </ac:spMkLst>
        </pc:spChg>
        <pc:spChg chg="del">
          <ac:chgData name="Grit, Jan" userId="144d0f88-1d1f-4b7a-bb4f-331c89b029a8" providerId="ADAL" clId="{E68314F3-7AF6-42D8-A18E-32BE45269385}" dt="2023-04-26T11:46:03.225" v="300" actId="478"/>
          <ac:spMkLst>
            <pc:docMk/>
            <pc:sldMk cId="28953270" sldId="266"/>
            <ac:spMk id="4" creationId="{7126FB9D-B883-6741-8B26-1B8549314BD4}"/>
          </ac:spMkLst>
        </pc:spChg>
      </pc:sldChg>
      <pc:sldChg chg="delSp modSp mod">
        <pc:chgData name="Grit, Jan" userId="144d0f88-1d1f-4b7a-bb4f-331c89b029a8" providerId="ADAL" clId="{E68314F3-7AF6-42D8-A18E-32BE45269385}" dt="2023-04-26T11:47:54.906" v="624" actId="20577"/>
        <pc:sldMkLst>
          <pc:docMk/>
          <pc:sldMk cId="1587596849" sldId="267"/>
        </pc:sldMkLst>
        <pc:spChg chg="del">
          <ac:chgData name="Grit, Jan" userId="144d0f88-1d1f-4b7a-bb4f-331c89b029a8" providerId="ADAL" clId="{E68314F3-7AF6-42D8-A18E-32BE45269385}" dt="2023-04-26T11:46:11.377" v="302" actId="478"/>
          <ac:spMkLst>
            <pc:docMk/>
            <pc:sldMk cId="1587596849" sldId="267"/>
            <ac:spMk id="4" creationId="{5E8B34FD-5255-4A4E-AC75-C102EF8F0D5B}"/>
          </ac:spMkLst>
        </pc:spChg>
        <pc:spChg chg="mod">
          <ac:chgData name="Grit, Jan" userId="144d0f88-1d1f-4b7a-bb4f-331c89b029a8" providerId="ADAL" clId="{E68314F3-7AF6-42D8-A18E-32BE45269385}" dt="2023-04-26T11:47:54.906" v="624" actId="20577"/>
          <ac:spMkLst>
            <pc:docMk/>
            <pc:sldMk cId="1587596849" sldId="267"/>
            <ac:spMk id="8" creationId="{AE7CDBC2-733E-4F8F-8DEA-3D9F0E942E24}"/>
          </ac:spMkLst>
        </pc:spChg>
      </pc:sldChg>
    </pc:docChg>
  </pc:docChgLst>
  <pc:docChgLst>
    <pc:chgData name="Roordink, Bas" userId="e6b80f22-b7ea-4a1b-9826-4cad8536796c" providerId="ADAL" clId="{489B8A86-91A2-481C-B4D6-5E3740B63C35}"/>
    <pc:docChg chg="custSel modSld">
      <pc:chgData name="Roordink, Bas" userId="e6b80f22-b7ea-4a1b-9826-4cad8536796c" providerId="ADAL" clId="{489B8A86-91A2-481C-B4D6-5E3740B63C35}" dt="2023-06-07T06:52:58.098" v="88" actId="20577"/>
      <pc:docMkLst>
        <pc:docMk/>
      </pc:docMkLst>
      <pc:sldChg chg="modSp mod">
        <pc:chgData name="Roordink, Bas" userId="e6b80f22-b7ea-4a1b-9826-4cad8536796c" providerId="ADAL" clId="{489B8A86-91A2-481C-B4D6-5E3740B63C35}" dt="2023-06-07T06:43:53.139" v="8" actId="1076"/>
        <pc:sldMkLst>
          <pc:docMk/>
          <pc:sldMk cId="192953906" sldId="257"/>
        </pc:sldMkLst>
        <pc:spChg chg="mod">
          <ac:chgData name="Roordink, Bas" userId="e6b80f22-b7ea-4a1b-9826-4cad8536796c" providerId="ADAL" clId="{489B8A86-91A2-481C-B4D6-5E3740B63C35}" dt="2023-06-07T06:43:09.907" v="1" actId="1076"/>
          <ac:spMkLst>
            <pc:docMk/>
            <pc:sldMk cId="192953906" sldId="257"/>
            <ac:spMk id="2" creationId="{8BFA767E-3DB7-7B46-855B-3C179A0A7873}"/>
          </ac:spMkLst>
        </pc:spChg>
        <pc:spChg chg="mod">
          <ac:chgData name="Roordink, Bas" userId="e6b80f22-b7ea-4a1b-9826-4cad8536796c" providerId="ADAL" clId="{489B8A86-91A2-481C-B4D6-5E3740B63C35}" dt="2023-06-07T06:43:53.139" v="8" actId="1076"/>
          <ac:spMkLst>
            <pc:docMk/>
            <pc:sldMk cId="192953906" sldId="257"/>
            <ac:spMk id="3" creationId="{5AC63826-AA46-8547-9011-215698E5E527}"/>
          </ac:spMkLst>
        </pc:spChg>
      </pc:sldChg>
      <pc:sldChg chg="modSp mod">
        <pc:chgData name="Roordink, Bas" userId="e6b80f22-b7ea-4a1b-9826-4cad8536796c" providerId="ADAL" clId="{489B8A86-91A2-481C-B4D6-5E3740B63C35}" dt="2023-06-07T06:52:58.098" v="88" actId="20577"/>
        <pc:sldMkLst>
          <pc:docMk/>
          <pc:sldMk cId="634627726" sldId="261"/>
        </pc:sldMkLst>
        <pc:spChg chg="mod">
          <ac:chgData name="Roordink, Bas" userId="e6b80f22-b7ea-4a1b-9826-4cad8536796c" providerId="ADAL" clId="{489B8A86-91A2-481C-B4D6-5E3740B63C35}" dt="2023-06-07T06:52:58.098" v="88" actId="20577"/>
          <ac:spMkLst>
            <pc:docMk/>
            <pc:sldMk cId="634627726" sldId="261"/>
            <ac:spMk id="3" creationId="{64535D5F-4E78-144C-A407-989D05CBAB47}"/>
          </ac:spMkLst>
        </pc:spChg>
        <pc:spChg chg="mod">
          <ac:chgData name="Roordink, Bas" userId="e6b80f22-b7ea-4a1b-9826-4cad8536796c" providerId="ADAL" clId="{489B8A86-91A2-481C-B4D6-5E3740B63C35}" dt="2023-06-07T06:42:51.999" v="0" actId="6549"/>
          <ac:spMkLst>
            <pc:docMk/>
            <pc:sldMk cId="634627726" sldId="261"/>
            <ac:spMk id="4" creationId="{370EDB71-C56E-2D4C-97D8-90041AF473F8}"/>
          </ac:spMkLst>
        </pc:spChg>
      </pc:sldChg>
      <pc:sldChg chg="delSp modSp mod delAnim delCm modCm">
        <pc:chgData name="Roordink, Bas" userId="e6b80f22-b7ea-4a1b-9826-4cad8536796c" providerId="ADAL" clId="{489B8A86-91A2-481C-B4D6-5E3740B63C35}" dt="2023-06-07T06:46:51.283" v="58" actId="1076"/>
        <pc:sldMkLst>
          <pc:docMk/>
          <pc:sldMk cId="1885442784" sldId="263"/>
        </pc:sldMkLst>
        <pc:spChg chg="mod">
          <ac:chgData name="Roordink, Bas" userId="e6b80f22-b7ea-4a1b-9826-4cad8536796c" providerId="ADAL" clId="{489B8A86-91A2-481C-B4D6-5E3740B63C35}" dt="2023-06-07T06:46:51.283" v="58" actId="1076"/>
          <ac:spMkLst>
            <pc:docMk/>
            <pc:sldMk cId="1885442784" sldId="263"/>
            <ac:spMk id="6" creationId="{0D114B56-608F-456E-AD2D-C48853B0DFF0}"/>
          </ac:spMkLst>
        </pc:spChg>
        <pc:picChg chg="del">
          <ac:chgData name="Roordink, Bas" userId="e6b80f22-b7ea-4a1b-9826-4cad8536796c" providerId="ADAL" clId="{489B8A86-91A2-481C-B4D6-5E3740B63C35}" dt="2023-06-07T06:44:06.181" v="9" actId="478"/>
          <ac:picMkLst>
            <pc:docMk/>
            <pc:sldMk cId="1885442784" sldId="263"/>
            <ac:picMk id="2" creationId="{B547AD54-E5C9-FBAA-6778-13B5ABB9B2B3}"/>
          </ac:picMkLst>
        </pc:picChg>
        <pc:extLst>
          <p:ext xmlns:p="http://schemas.openxmlformats.org/presentationml/2006/main" uri="{D6D511B9-2390-475A-947B-AFAB55BFBCF1}">
            <pc226:cmChg xmlns:pc226="http://schemas.microsoft.com/office/powerpoint/2022/06/main/command" chg="del mod">
              <pc226:chgData name="Roordink, Bas" userId="e6b80f22-b7ea-4a1b-9826-4cad8536796c" providerId="ADAL" clId="{489B8A86-91A2-481C-B4D6-5E3740B63C35}" dt="2023-06-07T06:45:11.200" v="11"/>
              <pc2:cmMkLst xmlns:pc2="http://schemas.microsoft.com/office/powerpoint/2019/9/main/command">
                <pc:docMk/>
                <pc:sldMk cId="1885442784" sldId="263"/>
                <pc2:cmMk id="{3E90DE61-3D83-49F6-84CC-00C878372003}"/>
              </pc2:cmMkLst>
            </pc226:cmChg>
          </p:ext>
        </pc:extLst>
      </pc:sldChg>
    </pc:docChg>
  </pc:docChgLst>
  <pc:docChgLst>
    <pc:chgData name="Peeters, Michelle" userId="S::mpeeters@volkerwessels.com::172d58c2-011b-4da1-a526-4b466430b416" providerId="AD" clId="Web-{E41A12D1-1B7B-D6C3-B266-F0236CF1C1F1}"/>
    <pc:docChg chg="modSld">
      <pc:chgData name="Peeters, Michelle" userId="S::mpeeters@volkerwessels.com::172d58c2-011b-4da1-a526-4b466430b416" providerId="AD" clId="Web-{E41A12D1-1B7B-D6C3-B266-F0236CF1C1F1}" dt="2023-07-13T09:34:27.026" v="2" actId="14100"/>
      <pc:docMkLst>
        <pc:docMk/>
      </pc:docMkLst>
      <pc:sldChg chg="addSp modSp">
        <pc:chgData name="Peeters, Michelle" userId="S::mpeeters@volkerwessels.com::172d58c2-011b-4da1-a526-4b466430b416" providerId="AD" clId="Web-{E41A12D1-1B7B-D6C3-B266-F0236CF1C1F1}" dt="2023-07-13T09:34:27.026" v="2" actId="14100"/>
        <pc:sldMkLst>
          <pc:docMk/>
          <pc:sldMk cId="1885442784" sldId="263"/>
        </pc:sldMkLst>
        <pc:picChg chg="add mod">
          <ac:chgData name="Peeters, Michelle" userId="S::mpeeters@volkerwessels.com::172d58c2-011b-4da1-a526-4b466430b416" providerId="AD" clId="Web-{E41A12D1-1B7B-D6C3-B266-F0236CF1C1F1}" dt="2023-07-13T09:34:27.026" v="2" actId="14100"/>
          <ac:picMkLst>
            <pc:docMk/>
            <pc:sldMk cId="1885442784" sldId="263"/>
            <ac:picMk id="2" creationId="{BBCE677C-0812-F2B9-4517-491B27170272}"/>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3C9284CA-EE09-4B3F-9B00-2DDCC75282E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406FA12D-EBC8-405D-A962-9ADF9107298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88317C7-521E-4CAE-AC4F-38E8DAB6A462}" type="datetimeFigureOut">
              <a:rPr lang="nl-NL" smtClean="0"/>
              <a:t>13-7-2023</a:t>
            </a:fld>
            <a:endParaRPr lang="nl-NL"/>
          </a:p>
        </p:txBody>
      </p:sp>
      <p:sp>
        <p:nvSpPr>
          <p:cNvPr id="4" name="Tijdelijke aanduiding voor voettekst 3">
            <a:extLst>
              <a:ext uri="{FF2B5EF4-FFF2-40B4-BE49-F238E27FC236}">
                <a16:creationId xmlns:a16="http://schemas.microsoft.com/office/drawing/2014/main" id="{C7D59D3B-EF79-4626-9877-36215975A2F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BD50ACBB-A86D-4D70-BC3C-4659F1B339E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30DE843-64F8-4497-BDD2-590291499EAE}" type="slidenum">
              <a:rPr lang="nl-NL" smtClean="0"/>
              <a:t>‹nr.›</a:t>
            </a:fld>
            <a:endParaRPr lang="nl-NL"/>
          </a:p>
        </p:txBody>
      </p:sp>
    </p:spTree>
    <p:extLst>
      <p:ext uri="{BB962C8B-B14F-4D97-AF65-F5344CB8AC3E}">
        <p14:creationId xmlns:p14="http://schemas.microsoft.com/office/powerpoint/2010/main" val="19853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85C2C8-B723-4546-AA45-0F060A885A57}" type="datetimeFigureOut">
              <a:rPr lang="nl-NL" smtClean="0"/>
              <a:t>13-7-2023</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730059-9356-5542-B7AC-C623CB1A6CD8}" type="slidenum">
              <a:rPr lang="nl-NL" smtClean="0"/>
              <a:t>‹nr.›</a:t>
            </a:fld>
            <a:endParaRPr lang="nl-NL"/>
          </a:p>
        </p:txBody>
      </p:sp>
    </p:spTree>
    <p:extLst>
      <p:ext uri="{BB962C8B-B14F-4D97-AF65-F5344CB8AC3E}">
        <p14:creationId xmlns:p14="http://schemas.microsoft.com/office/powerpoint/2010/main" val="2764296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eur02.safelinks.protection.outlook.com/?url=https%3A%2F%2Fyoutu.be%2FWK7bpMFExao&amp;data=04%7C01%7CBRoordink%40volkerwessels.com%7Cf6679536e8eb4718a8a608da21e68370%7C0ef544fb3d5c4c60932e735bcef00405%7C0%7C0%7C637859571174617355%7CUnknown%7CTWFpbGZsb3d8eyJWIjoiMC4wLjAwMDAiLCJQIjoiV2luMzIiLCJBTiI6Ik1haWwiLCJXVCI6Mn0%3D%7C3000&amp;sdata=vEMV9iqdlSxB1NZcN1ohqvAluvI86wUKCaFqgh%2F0ueo%3D&amp;reserved=0"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2</a:t>
            </a:fld>
            <a:endParaRPr lang="nl-NL"/>
          </a:p>
        </p:txBody>
      </p:sp>
    </p:spTree>
    <p:extLst>
      <p:ext uri="{BB962C8B-B14F-4D97-AF65-F5344CB8AC3E}">
        <p14:creationId xmlns:p14="http://schemas.microsoft.com/office/powerpoint/2010/main" val="1968091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3</a:t>
            </a:fld>
            <a:endParaRPr lang="nl-NL"/>
          </a:p>
        </p:txBody>
      </p:sp>
    </p:spTree>
    <p:extLst>
      <p:ext uri="{BB962C8B-B14F-4D97-AF65-F5344CB8AC3E}">
        <p14:creationId xmlns:p14="http://schemas.microsoft.com/office/powerpoint/2010/main" val="2074447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800" u="sng">
                <a:solidFill>
                  <a:srgbClr val="0000EE"/>
                </a:solidFill>
                <a:effectLst/>
                <a:latin typeface="Calibri" panose="020F0502020204030204" pitchFamily="34" charset="0"/>
                <a:ea typeface="Calibri" panose="020F0502020204030204" pitchFamily="34" charset="0"/>
                <a:hlinkClick r:id="rId3"/>
              </a:rPr>
              <a:t>https://youtu.be/WK7bpMFExao</a:t>
            </a:r>
            <a:endParaRPr lang="nl-NL" sz="1800">
              <a:effectLst/>
              <a:latin typeface="Calibri" panose="020F0502020204030204" pitchFamily="34" charset="0"/>
              <a:ea typeface="Calibri" panose="020F0502020204030204" pitchFamily="34" charset="0"/>
            </a:endParaRPr>
          </a:p>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5</a:t>
            </a:fld>
            <a:endParaRPr lang="nl-NL"/>
          </a:p>
        </p:txBody>
      </p:sp>
    </p:spTree>
    <p:extLst>
      <p:ext uri="{BB962C8B-B14F-4D97-AF65-F5344CB8AC3E}">
        <p14:creationId xmlns:p14="http://schemas.microsoft.com/office/powerpoint/2010/main" val="3729068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6</a:t>
            </a:fld>
            <a:endParaRPr lang="nl-NL"/>
          </a:p>
        </p:txBody>
      </p:sp>
    </p:spTree>
    <p:extLst>
      <p:ext uri="{BB962C8B-B14F-4D97-AF65-F5344CB8AC3E}">
        <p14:creationId xmlns:p14="http://schemas.microsoft.com/office/powerpoint/2010/main" val="27728626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4" name="Tijdelijke aanduiding voor voettekst 3">
            <a:extLst>
              <a:ext uri="{FF2B5EF4-FFF2-40B4-BE49-F238E27FC236}">
                <a16:creationId xmlns:a16="http://schemas.microsoft.com/office/drawing/2014/main" id="{DFDBD2BC-DA55-2D4E-8862-5C21587C474A}"/>
              </a:ext>
            </a:extLst>
          </p:cNvPr>
          <p:cNvSpPr>
            <a:spLocks noGrp="1"/>
          </p:cNvSpPr>
          <p:nvPr>
            <p:ph type="ftr" sz="quarter" idx="10"/>
          </p:nvPr>
        </p:nvSpPr>
        <p:spPr/>
        <p:txBody>
          <a:bodyPr/>
          <a:lstStyle/>
          <a:p>
            <a:r>
              <a:rPr lang="nl-NL"/>
              <a:t>Onderdeel van de campagne ‘Samen vallen voor veiligheid’.</a:t>
            </a:r>
          </a:p>
        </p:txBody>
      </p:sp>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9" name="Afbeelding 8">
            <a:extLst>
              <a:ext uri="{FF2B5EF4-FFF2-40B4-BE49-F238E27FC236}">
                <a16:creationId xmlns:a16="http://schemas.microsoft.com/office/drawing/2014/main" id="{E2433FDE-25E2-48D4-8400-7B6AF65954AF}"/>
              </a:ext>
            </a:extLst>
          </p:cNvPr>
          <p:cNvPicPr>
            <a:picLocks noChangeAspect="1"/>
          </p:cNvPicPr>
          <p:nvPr userDrawn="1"/>
        </p:nvPicPr>
        <p:blipFill>
          <a:blip r:embed="rId3"/>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105106715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366285405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86753593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r>
              <a:rPr lang="nl-NL"/>
              <a:t>Onderdeel van de campagne ‘Samen vallen voor veiligheid’.</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7" name="Afbeelding 6">
            <a:extLst>
              <a:ext uri="{FF2B5EF4-FFF2-40B4-BE49-F238E27FC236}">
                <a16:creationId xmlns:a16="http://schemas.microsoft.com/office/drawing/2014/main" id="{CD0CF4B3-C9CF-464F-8CD7-A90A2C30A531}"/>
              </a:ext>
            </a:extLst>
          </p:cNvPr>
          <p:cNvPicPr>
            <a:picLocks noChangeAspect="1"/>
          </p:cNvPicPr>
          <p:nvPr userDrawn="1"/>
        </p:nvPicPr>
        <p:blipFill>
          <a:blip r:embed="rId2"/>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3758720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2322944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r>
              <a:rPr lang="nl-NL"/>
              <a:t>Onderdeel van de campagne ‘Samen vallen voor veiligheid’.</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pic>
        <p:nvPicPr>
          <p:cNvPr id="8" name="Afbeelding 7">
            <a:extLst>
              <a:ext uri="{FF2B5EF4-FFF2-40B4-BE49-F238E27FC236}">
                <a16:creationId xmlns:a16="http://schemas.microsoft.com/office/drawing/2014/main" id="{4052BE30-4C57-4501-9608-06608B3D5136}"/>
              </a:ext>
            </a:extLst>
          </p:cNvPr>
          <p:cNvPicPr>
            <a:picLocks noChangeAspect="1"/>
          </p:cNvPicPr>
          <p:nvPr userDrawn="1"/>
        </p:nvPicPr>
        <p:blipFill>
          <a:blip r:embed="rId3"/>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134162426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1_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2730041371"/>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lvl1pPr>
              <a:defRPr sz="800"/>
            </a:lvl1pPr>
          </a:lstStyle>
          <a:p>
            <a:r>
              <a:rPr lang="nl-NL"/>
              <a:t>Onderdeel van de campagne ‘Samen vallen voor veiligheid’.</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lvl1pPr>
              <a:defRPr sz="800"/>
            </a:lvl1pPr>
          </a:lstStyle>
          <a:p>
            <a:fld id="{4EE4AD8C-2841-0441-ABCE-FDDBA89E857F}" type="slidenum">
              <a:rPr lang="nl-NL" smtClean="0"/>
              <a:pPr/>
              <a:t>‹nr.›</a:t>
            </a:fld>
            <a:endParaRPr lang="nl-NL"/>
          </a:p>
        </p:txBody>
      </p:sp>
      <p:pic>
        <p:nvPicPr>
          <p:cNvPr id="9" name="Afbeelding 8">
            <a:extLst>
              <a:ext uri="{FF2B5EF4-FFF2-40B4-BE49-F238E27FC236}">
                <a16:creationId xmlns:a16="http://schemas.microsoft.com/office/drawing/2014/main" id="{8E9D430E-E2AE-4011-89CF-35C67623414E}"/>
              </a:ext>
            </a:extLst>
          </p:cNvPr>
          <p:cNvPicPr>
            <a:picLocks noChangeAspect="1"/>
          </p:cNvPicPr>
          <p:nvPr userDrawn="1"/>
        </p:nvPicPr>
        <p:blipFill>
          <a:blip r:embed="rId2"/>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2646846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1009169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p>
            <a:r>
              <a:rPr lang="nl-NL"/>
              <a:t>Onderdeel van de campagne ‘Samen vallen voor veiligheid’.</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pic>
        <p:nvPicPr>
          <p:cNvPr id="10" name="Afbeelding 9">
            <a:extLst>
              <a:ext uri="{FF2B5EF4-FFF2-40B4-BE49-F238E27FC236}">
                <a16:creationId xmlns:a16="http://schemas.microsoft.com/office/drawing/2014/main" id="{37C9D3DC-E106-4920-BF2B-D274C5BA3C34}"/>
              </a:ext>
            </a:extLst>
          </p:cNvPr>
          <p:cNvPicPr>
            <a:picLocks noChangeAspect="1"/>
          </p:cNvPicPr>
          <p:nvPr userDrawn="1"/>
        </p:nvPicPr>
        <p:blipFill>
          <a:blip r:embed="rId3"/>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134069272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074628F-69FD-CA41-8C79-B23139C53FDC}"/>
              </a:ext>
            </a:extLst>
          </p:cNvPr>
          <p:cNvSpPr>
            <a:spLocks noGrp="1"/>
          </p:cNvSpPr>
          <p:nvPr>
            <p:ph type="title"/>
          </p:nvPr>
        </p:nvSpPr>
        <p:spPr>
          <a:xfrm>
            <a:off x="838200" y="741680"/>
            <a:ext cx="10515600" cy="949008"/>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70D8E5CA-E8EA-5C4A-8BE1-E97760729F04}"/>
              </a:ext>
            </a:extLst>
          </p:cNvPr>
          <p:cNvSpPr>
            <a:spLocks noGrp="1"/>
          </p:cNvSpPr>
          <p:nvPr>
            <p:ph type="body" idx="1"/>
          </p:nvPr>
        </p:nvSpPr>
        <p:spPr>
          <a:xfrm>
            <a:off x="838200" y="1825625"/>
            <a:ext cx="10515600" cy="40640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4">
            <a:extLst>
              <a:ext uri="{FF2B5EF4-FFF2-40B4-BE49-F238E27FC236}">
                <a16:creationId xmlns:a16="http://schemas.microsoft.com/office/drawing/2014/main" id="{F96F3169-F004-1E41-859E-C1F213D219E5}"/>
              </a:ext>
            </a:extLst>
          </p:cNvPr>
          <p:cNvSpPr>
            <a:spLocks noGrp="1"/>
          </p:cNvSpPr>
          <p:nvPr>
            <p:ph type="ftr" sz="quarter" idx="3"/>
          </p:nvPr>
        </p:nvSpPr>
        <p:spPr>
          <a:xfrm>
            <a:off x="838200" y="6066234"/>
            <a:ext cx="4185920" cy="221457"/>
          </a:xfrm>
          <a:prstGeom prst="rect">
            <a:avLst/>
          </a:prstGeom>
        </p:spPr>
        <p:txBody>
          <a:bodyPr/>
          <a:lstStyle>
            <a:lvl1pPr algn="l">
              <a:defRPr sz="1000">
                <a:solidFill>
                  <a:schemeClr val="tx1"/>
                </a:solidFill>
              </a:defRPr>
            </a:lvl1pPr>
          </a:lstStyle>
          <a:p>
            <a:r>
              <a:rPr lang="nl-NL"/>
              <a:t>Onderdeel van de campagne ‘Samen vallen voor veiligheid’.</a:t>
            </a:r>
          </a:p>
        </p:txBody>
      </p:sp>
      <p:sp>
        <p:nvSpPr>
          <p:cNvPr id="8" name="Tijdelijke aanduiding voor dianummer 5">
            <a:extLst>
              <a:ext uri="{FF2B5EF4-FFF2-40B4-BE49-F238E27FC236}">
                <a16:creationId xmlns:a16="http://schemas.microsoft.com/office/drawing/2014/main" id="{CAF06113-FFA7-1846-9695-2AC84ECFB0A3}"/>
              </a:ext>
            </a:extLst>
          </p:cNvPr>
          <p:cNvSpPr>
            <a:spLocks noGrp="1"/>
          </p:cNvSpPr>
          <p:nvPr>
            <p:ph type="sldNum" sz="quarter" idx="4"/>
          </p:nvPr>
        </p:nvSpPr>
        <p:spPr>
          <a:xfrm>
            <a:off x="342900" y="6066234"/>
            <a:ext cx="495300" cy="221457"/>
          </a:xfrm>
          <a:prstGeom prst="rect">
            <a:avLst/>
          </a:prstGeom>
        </p:spPr>
        <p:txBody>
          <a:bodyPr/>
          <a:lstStyle>
            <a:lvl1pPr algn="l">
              <a:defRPr sz="1000">
                <a:solidFill>
                  <a:schemeClr val="tx1"/>
                </a:solidFill>
              </a:defRPr>
            </a:lvl1pPr>
          </a:lstStyle>
          <a:p>
            <a:fld id="{4EE4AD8C-2841-0441-ABCE-FDDBA89E857F}" type="slidenum">
              <a:rPr lang="nl-NL" smtClean="0"/>
              <a:pPr/>
              <a:t>‹nr.›</a:t>
            </a:fld>
            <a:endParaRPr lang="nl-NL"/>
          </a:p>
        </p:txBody>
      </p:sp>
      <p:pic>
        <p:nvPicPr>
          <p:cNvPr id="9" name="Afbeelding 8">
            <a:extLst>
              <a:ext uri="{FF2B5EF4-FFF2-40B4-BE49-F238E27FC236}">
                <a16:creationId xmlns:a16="http://schemas.microsoft.com/office/drawing/2014/main" id="{2D734FFE-290E-224F-ACC3-02E50E931091}"/>
              </a:ext>
            </a:extLst>
          </p:cNvPr>
          <p:cNvPicPr>
            <a:picLocks noChangeAspect="1"/>
          </p:cNvPicPr>
          <p:nvPr userDrawn="1"/>
        </p:nvPicPr>
        <p:blipFill>
          <a:blip r:embed="rId12"/>
          <a:stretch>
            <a:fillRect/>
          </a:stretch>
        </p:blipFill>
        <p:spPr>
          <a:xfrm>
            <a:off x="0" y="0"/>
            <a:ext cx="12192000" cy="393700"/>
          </a:xfrm>
          <a:prstGeom prst="rect">
            <a:avLst/>
          </a:prstGeom>
        </p:spPr>
      </p:pic>
      <p:pic>
        <p:nvPicPr>
          <p:cNvPr id="10" name="Afbeelding 9">
            <a:extLst>
              <a:ext uri="{FF2B5EF4-FFF2-40B4-BE49-F238E27FC236}">
                <a16:creationId xmlns:a16="http://schemas.microsoft.com/office/drawing/2014/main" id="{6CF49184-0590-824E-BF9A-DE0914F033CA}"/>
              </a:ext>
            </a:extLst>
          </p:cNvPr>
          <p:cNvPicPr>
            <a:picLocks noChangeAspect="1"/>
          </p:cNvPicPr>
          <p:nvPr userDrawn="1"/>
        </p:nvPicPr>
        <p:blipFill>
          <a:blip r:embed="rId12"/>
          <a:stretch>
            <a:fillRect/>
          </a:stretch>
        </p:blipFill>
        <p:spPr>
          <a:xfrm>
            <a:off x="0" y="6464300"/>
            <a:ext cx="12192000" cy="393700"/>
          </a:xfrm>
          <a:prstGeom prst="rect">
            <a:avLst/>
          </a:prstGeom>
        </p:spPr>
      </p:pic>
      <p:pic>
        <p:nvPicPr>
          <p:cNvPr id="18" name="Afbeelding 17" descr="Afbeelding met geel, mensen, tekening, man&#10;&#10;Automatisch gegenereerde beschrijving">
            <a:extLst>
              <a:ext uri="{FF2B5EF4-FFF2-40B4-BE49-F238E27FC236}">
                <a16:creationId xmlns:a16="http://schemas.microsoft.com/office/drawing/2014/main" id="{62D31040-170C-634D-A801-DB5693374B0C}"/>
              </a:ext>
            </a:extLst>
          </p:cNvPr>
          <p:cNvPicPr>
            <a:picLocks noChangeAspect="1"/>
          </p:cNvPicPr>
          <p:nvPr userDrawn="1"/>
        </p:nvPicPr>
        <p:blipFill>
          <a:blip r:embed="rId13"/>
          <a:stretch>
            <a:fillRect/>
          </a:stretch>
        </p:blipFill>
        <p:spPr>
          <a:xfrm>
            <a:off x="11007114" y="0"/>
            <a:ext cx="841986" cy="1250950"/>
          </a:xfrm>
          <a:prstGeom prst="rect">
            <a:avLst/>
          </a:prstGeom>
        </p:spPr>
      </p:pic>
    </p:spTree>
    <p:extLst>
      <p:ext uri="{BB962C8B-B14F-4D97-AF65-F5344CB8AC3E}">
        <p14:creationId xmlns:p14="http://schemas.microsoft.com/office/powerpoint/2010/main" val="3641486974"/>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49" r:id="rId3"/>
    <p:sldLayoutId id="2147483657" r:id="rId4"/>
    <p:sldLayoutId id="2147483653" r:id="rId5"/>
    <p:sldLayoutId id="2147483658" r:id="rId6"/>
    <p:sldLayoutId id="2147483650" r:id="rId7"/>
    <p:sldLayoutId id="2147483659" r:id="rId8"/>
    <p:sldLayoutId id="2147483654" r:id="rId9"/>
    <p:sldLayoutId id="2147483660" r:id="rId10"/>
  </p:sldLayoutIdLst>
  <p:hf hd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ideo" Target="https://www.youtube.com/embed/xeTCKDqziOE?feature=oembed" TargetMode="Externa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bvgo.sharepoint.com/sites/insite-themas-duurzaamheid/SitePages/kenniscentrum-duurzaamheid.aspx" TargetMode="External"/><Relationship Id="rId2" Type="http://schemas.openxmlformats.org/officeDocument/2006/relationships/hyperlink" Target="mailto:veiligheid@volkerwessels.com" TargetMode="Externa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FA767E-3DB7-7B46-855B-3C179A0A7873}"/>
              </a:ext>
            </a:extLst>
          </p:cNvPr>
          <p:cNvSpPr>
            <a:spLocks noGrp="1"/>
          </p:cNvSpPr>
          <p:nvPr>
            <p:ph type="ctrTitle"/>
          </p:nvPr>
        </p:nvSpPr>
        <p:spPr>
          <a:xfrm>
            <a:off x="1935480" y="1214438"/>
            <a:ext cx="8321040" cy="2387600"/>
          </a:xfrm>
        </p:spPr>
        <p:txBody>
          <a:bodyPr>
            <a:normAutofit/>
          </a:bodyPr>
          <a:lstStyle/>
          <a:p>
            <a:r>
              <a:rPr lang="de-DE"/>
              <a:t>Sicheres Arbeiten mit elektrischen Geräten</a:t>
            </a:r>
            <a:br>
              <a:rPr lang="de-DE"/>
            </a:br>
            <a:endParaRPr lang="de-DE" sz="2800" b="0" i="1" dirty="0"/>
          </a:p>
        </p:txBody>
      </p:sp>
      <p:sp>
        <p:nvSpPr>
          <p:cNvPr id="3" name="Ondertitel 2">
            <a:extLst>
              <a:ext uri="{FF2B5EF4-FFF2-40B4-BE49-F238E27FC236}">
                <a16:creationId xmlns:a16="http://schemas.microsoft.com/office/drawing/2014/main" id="{5AC63826-AA46-8547-9011-215698E5E527}"/>
              </a:ext>
            </a:extLst>
          </p:cNvPr>
          <p:cNvSpPr>
            <a:spLocks noGrp="1"/>
          </p:cNvSpPr>
          <p:nvPr>
            <p:ph type="subTitle" idx="1"/>
          </p:nvPr>
        </p:nvSpPr>
        <p:spPr>
          <a:xfrm>
            <a:off x="2021819" y="3191840"/>
            <a:ext cx="8321040" cy="820396"/>
          </a:xfrm>
        </p:spPr>
        <p:txBody>
          <a:bodyPr>
            <a:normAutofit fontScale="92500" lnSpcReduction="10000"/>
          </a:bodyPr>
          <a:lstStyle/>
          <a:p>
            <a:endParaRPr lang="de-DE" b="1"/>
          </a:p>
          <a:p>
            <a:r>
              <a:rPr lang="de-DE" b="1"/>
              <a:t>Toolbox</a:t>
            </a:r>
            <a:endParaRPr lang="de-DE" sz="1100" b="1" dirty="0"/>
          </a:p>
        </p:txBody>
      </p:sp>
    </p:spTree>
    <p:extLst>
      <p:ext uri="{BB962C8B-B14F-4D97-AF65-F5344CB8AC3E}">
        <p14:creationId xmlns:p14="http://schemas.microsoft.com/office/powerpoint/2010/main" val="192953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p:txBody>
          <a:bodyPr/>
          <a:lstStyle/>
          <a:p>
            <a:r>
              <a:rPr lang="de-DE"/>
              <a:t>Hintergrund</a:t>
            </a:r>
            <a:endParaRPr lang="de-DE" dirty="0"/>
          </a:p>
        </p:txBody>
      </p:sp>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a:normAutofit/>
          </a:bodyPr>
          <a:lstStyle/>
          <a:p>
            <a:pPr marL="0" indent="0">
              <a:lnSpc>
                <a:spcPct val="107000"/>
              </a:lnSpc>
              <a:spcAft>
                <a:spcPts val="800"/>
              </a:spcAft>
              <a:buNone/>
            </a:pPr>
            <a:br>
              <a:rPr lang="de-DE" sz="1800">
                <a:effectLst/>
                <a:latin typeface="Calibri" panose="020F0502020204030204" pitchFamily="34" charset="0"/>
                <a:ea typeface="Calibri" panose="020F0502020204030204" pitchFamily="34" charset="0"/>
                <a:cs typeface="Times New Roman" panose="02020603050405020304" pitchFamily="18" charset="0"/>
              </a:rPr>
            </a:br>
            <a:br>
              <a:rPr lang="de-DE" sz="1800">
                <a:latin typeface="Calibri" panose="020F0502020204030204" pitchFamily="34" charset="0"/>
                <a:cs typeface="Times New Roman" panose="02020603050405020304" pitchFamily="18" charset="0"/>
              </a:rPr>
            </a:br>
            <a:endParaRPr lang="de-DE" dirty="0"/>
          </a:p>
        </p:txBody>
      </p:sp>
      <p:sp>
        <p:nvSpPr>
          <p:cNvPr id="5" name="Tijdelijke aanduiding voor dianummer 4">
            <a:extLst>
              <a:ext uri="{FF2B5EF4-FFF2-40B4-BE49-F238E27FC236}">
                <a16:creationId xmlns:a16="http://schemas.microsoft.com/office/drawing/2014/main" id="{4C4B5DED-CBC7-9242-98B4-62FC47718688}"/>
              </a:ext>
            </a:extLst>
          </p:cNvPr>
          <p:cNvSpPr>
            <a:spLocks noGrp="1"/>
          </p:cNvSpPr>
          <p:nvPr>
            <p:ph type="sldNum" sz="quarter" idx="11"/>
          </p:nvPr>
        </p:nvSpPr>
        <p:spPr/>
        <p:txBody>
          <a:bodyPr/>
          <a:lstStyle/>
          <a:p>
            <a:fld id="{4EE4AD8C-2841-0441-ABCE-FDDBA89E857F}" type="slidenum">
              <a:rPr lang="de-DE" smtClean="0"/>
              <a:pPr/>
              <a:t>3</a:t>
            </a:fld>
            <a:endParaRPr lang="de-DE" dirty="0"/>
          </a:p>
        </p:txBody>
      </p:sp>
      <p:sp>
        <p:nvSpPr>
          <p:cNvPr id="7" name="Tekstvak 6">
            <a:extLst>
              <a:ext uri="{FF2B5EF4-FFF2-40B4-BE49-F238E27FC236}">
                <a16:creationId xmlns:a16="http://schemas.microsoft.com/office/drawing/2014/main" id="{ECF6BBEC-608B-4D4B-95C8-A3DAF85A5A22}"/>
              </a:ext>
            </a:extLst>
          </p:cNvPr>
          <p:cNvSpPr txBox="1"/>
          <p:nvPr/>
        </p:nvSpPr>
        <p:spPr>
          <a:xfrm>
            <a:off x="838200" y="1649016"/>
            <a:ext cx="8584948" cy="2655279"/>
          </a:xfrm>
          <a:prstGeom prst="rect">
            <a:avLst/>
          </a:prstGeom>
          <a:noFill/>
        </p:spPr>
        <p:txBody>
          <a:bodyPr wrap="square">
            <a:spAutoFit/>
          </a:bodyPr>
          <a:lstStyle/>
          <a:p>
            <a:pPr marL="0" indent="0">
              <a:lnSpc>
                <a:spcPct val="107000"/>
              </a:lnSpc>
              <a:spcAft>
                <a:spcPts val="800"/>
              </a:spcAft>
              <a:buNone/>
            </a:pPr>
            <a:r>
              <a:rPr lang="de-DE" sz="1800">
                <a:effectLst/>
                <a:latin typeface="Calibri" panose="020F0502020204030204" pitchFamily="34" charset="0"/>
                <a:ea typeface="Calibri" panose="020F0502020204030204" pitchFamily="34" charset="0"/>
                <a:cs typeface="Arial" panose="020B0604020202020204" pitchFamily="34" charset="0"/>
              </a:rPr>
              <a:t>Sicherheit und Nachhaltigkeit sind zentrale Werte bei VolkerWessels.</a:t>
            </a:r>
          </a:p>
          <a:p>
            <a:pPr>
              <a:lnSpc>
                <a:spcPct val="107000"/>
              </a:lnSpc>
              <a:spcAft>
                <a:spcPts val="800"/>
              </a:spcAft>
            </a:pPr>
            <a:r>
              <a:rPr lang="de-DE" sz="1800">
                <a:effectLst/>
                <a:latin typeface="Calibri" panose="020F0502020204030204" pitchFamily="34" charset="0"/>
                <a:ea typeface="Calibri" panose="020F0502020204030204" pitchFamily="34" charset="0"/>
                <a:cs typeface="Arial" panose="020B0604020202020204" pitchFamily="34" charset="0"/>
              </a:rPr>
              <a:t>Um bis 2030 ein emissionsfreies Bauwesen zu erreichen, wird der Einsatz von elektrischen Geräten in den kommenden Jahren zunehmen. Die Arbeit mit und in der Nähe von elektrischen Geräten birgt eine Reihe von spezifischen Sicherheitsrisiken, über die wir uns alle im Klaren sein sollten. </a:t>
            </a:r>
          </a:p>
          <a:p>
            <a:pPr marL="0" indent="0">
              <a:lnSpc>
                <a:spcPct val="107000"/>
              </a:lnSpc>
              <a:spcAft>
                <a:spcPts val="800"/>
              </a:spcAft>
              <a:buNone/>
            </a:pPr>
            <a:r>
              <a:rPr lang="de-DE" sz="1800">
                <a:latin typeface="Calibri" panose="020F0502020204030204" pitchFamily="34" charset="0"/>
                <a:ea typeface="Calibri" panose="020F0502020204030204" pitchFamily="34" charset="0"/>
                <a:cs typeface="Times New Roman" panose="02020603050405020304" pitchFamily="18" charset="0"/>
              </a:rPr>
              <a:t>In</a:t>
            </a:r>
            <a:r>
              <a:rPr lang="de-DE" sz="1800">
                <a:effectLst/>
                <a:latin typeface="Calibri" panose="020F0502020204030204" pitchFamily="34" charset="0"/>
                <a:ea typeface="Calibri" panose="020F0502020204030204" pitchFamily="34" charset="0"/>
                <a:cs typeface="Times New Roman" panose="02020603050405020304" pitchFamily="18" charset="0"/>
              </a:rPr>
              <a:t> dieser Toolbox betrachten wir die spezifischen Risiken, die mit der Arbeit mit elektrischen Geräten verbunden sind</a:t>
            </a:r>
            <a:r>
              <a:rPr lang="de-DE" sz="1800">
                <a:latin typeface="Calibri" panose="020F0502020204030204" pitchFamily="34" charset="0"/>
                <a:ea typeface="Calibri" panose="020F0502020204030204" pitchFamily="34" charset="0"/>
                <a:cs typeface="Times New Roman" panose="02020603050405020304" pitchFamily="18" charset="0"/>
              </a:rPr>
              <a:t>. Es werden Tipps gegeben, wie Sie sicheres Arbeiten mit elektrischen Geräten durchführen können.</a:t>
            </a:r>
            <a:endParaRPr lang="de-DE" dirty="0">
              <a:latin typeface="Calibri" panose="020F0502020204030204" pitchFamily="34" charset="0"/>
              <a:ea typeface="Calibri" panose="020F0502020204030204" pitchFamily="34" charset="0"/>
              <a:cs typeface="Times New Roman" panose="02020603050405020304" pitchFamily="18" charset="0"/>
            </a:endParaRPr>
          </a:p>
        </p:txBody>
      </p:sp>
      <p:pic>
        <p:nvPicPr>
          <p:cNvPr id="8" name="Afbeelding 7" descr="Afbeelding met tekst, kamer, scène, goketablissement&#10;&#10;Automatisch gegenereerde beschrijving">
            <a:extLst>
              <a:ext uri="{FF2B5EF4-FFF2-40B4-BE49-F238E27FC236}">
                <a16:creationId xmlns:a16="http://schemas.microsoft.com/office/drawing/2014/main" id="{9CC863D6-D61A-62F8-A54B-46684DBCFC39}"/>
              </a:ext>
            </a:extLst>
          </p:cNvPr>
          <p:cNvPicPr>
            <a:picLocks noChangeAspect="1"/>
          </p:cNvPicPr>
          <p:nvPr/>
        </p:nvPicPr>
        <p:blipFill>
          <a:blip r:embed="rId3"/>
          <a:stretch>
            <a:fillRect/>
          </a:stretch>
        </p:blipFill>
        <p:spPr>
          <a:xfrm>
            <a:off x="9287882" y="3294063"/>
            <a:ext cx="2595562" cy="2595562"/>
          </a:xfrm>
          <a:prstGeom prst="rect">
            <a:avLst/>
          </a:prstGeom>
        </p:spPr>
      </p:pic>
    </p:spTree>
    <p:extLst>
      <p:ext uri="{BB962C8B-B14F-4D97-AF65-F5344CB8AC3E}">
        <p14:creationId xmlns:p14="http://schemas.microsoft.com/office/powerpoint/2010/main" val="3753470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p:txBody>
          <a:bodyPr/>
          <a:lstStyle/>
          <a:p>
            <a:r>
              <a:rPr lang="de-DE"/>
              <a:t>Themen</a:t>
            </a:r>
            <a:endParaRPr lang="de-DE" dirty="0"/>
          </a:p>
        </p:txBody>
      </p:sp>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a:lstStyle/>
          <a:p>
            <a:pPr marL="0" indent="0">
              <a:buNone/>
            </a:pPr>
            <a:endParaRPr lang="de-DE" sz="1800">
              <a:effectLst/>
              <a:latin typeface="Calibri" panose="020F0502020204030204" pitchFamily="34" charset="0"/>
              <a:ea typeface="Calibri" panose="020F0502020204030204" pitchFamily="34" charset="0"/>
            </a:endParaRPr>
          </a:p>
          <a:p>
            <a:pPr>
              <a:buFont typeface="Wingdings" panose="05000000000000000000" pitchFamily="2" charset="2"/>
              <a:buChar char="§"/>
            </a:pPr>
            <a:r>
              <a:rPr lang="de-DE" sz="2000">
                <a:latin typeface="Calibri" panose="020F0502020204030204" pitchFamily="34" charset="0"/>
              </a:rPr>
              <a:t>Animation „Sicheres Arbeiten mit elektrischen Geräten“</a:t>
            </a:r>
          </a:p>
          <a:p>
            <a:pPr marL="0" indent="0">
              <a:buNone/>
            </a:pPr>
            <a:endParaRPr lang="de-DE" sz="2000">
              <a:latin typeface="Calibri" panose="020F0502020204030204" pitchFamily="34" charset="0"/>
            </a:endParaRPr>
          </a:p>
          <a:p>
            <a:pPr>
              <a:buFont typeface="Wingdings" panose="05000000000000000000" pitchFamily="2" charset="2"/>
              <a:buChar char="§"/>
            </a:pPr>
            <a:r>
              <a:rPr lang="de-DE" sz="2000">
                <a:latin typeface="Calibri" panose="020F0502020204030204" pitchFamily="34" charset="0"/>
              </a:rPr>
              <a:t>Im Dialog</a:t>
            </a:r>
          </a:p>
          <a:p>
            <a:pPr>
              <a:buFont typeface="Wingdings" panose="05000000000000000000" pitchFamily="2" charset="2"/>
              <a:buChar char="§"/>
            </a:pPr>
            <a:endParaRPr lang="de-DE" dirty="0"/>
          </a:p>
        </p:txBody>
      </p:sp>
      <p:sp>
        <p:nvSpPr>
          <p:cNvPr id="5" name="Tijdelijke aanduiding voor dianummer 4">
            <a:extLst>
              <a:ext uri="{FF2B5EF4-FFF2-40B4-BE49-F238E27FC236}">
                <a16:creationId xmlns:a16="http://schemas.microsoft.com/office/drawing/2014/main" id="{4C4B5DED-CBC7-9242-98B4-62FC47718688}"/>
              </a:ext>
            </a:extLst>
          </p:cNvPr>
          <p:cNvSpPr>
            <a:spLocks noGrp="1"/>
          </p:cNvSpPr>
          <p:nvPr>
            <p:ph type="sldNum" sz="quarter" idx="11"/>
          </p:nvPr>
        </p:nvSpPr>
        <p:spPr/>
        <p:txBody>
          <a:bodyPr/>
          <a:lstStyle/>
          <a:p>
            <a:fld id="{4EE4AD8C-2841-0441-ABCE-FDDBA89E857F}" type="slidenum">
              <a:rPr lang="de-DE" smtClean="0"/>
              <a:pPr/>
              <a:t>4</a:t>
            </a:fld>
            <a:endParaRPr lang="de-DE" dirty="0"/>
          </a:p>
        </p:txBody>
      </p:sp>
    </p:spTree>
    <p:extLst>
      <p:ext uri="{BB962C8B-B14F-4D97-AF65-F5344CB8AC3E}">
        <p14:creationId xmlns:p14="http://schemas.microsoft.com/office/powerpoint/2010/main" val="28953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p:txBody>
          <a:bodyPr/>
          <a:lstStyle/>
          <a:p>
            <a:fld id="{4EE4AD8C-2841-0441-ABCE-FDDBA89E857F}" type="slidenum">
              <a:rPr lang="de-DE" smtClean="0"/>
              <a:pPr/>
              <a:t>5</a:t>
            </a:fld>
            <a:endParaRPr lang="de-DE"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342900" y="570309"/>
            <a:ext cx="10515600" cy="949008"/>
          </a:xfrm>
        </p:spPr>
        <p:txBody>
          <a:bodyPr/>
          <a:lstStyle/>
          <a:p>
            <a:r>
              <a:rPr lang="de-DE"/>
              <a:t>Sicheres Arbeiten mit elektrischen Geräten</a:t>
            </a:r>
            <a:endParaRPr lang="de-DE" dirty="0"/>
          </a:p>
        </p:txBody>
      </p:sp>
      <p:pic>
        <p:nvPicPr>
          <p:cNvPr id="2" name="Onlinemedia 1" title="VW werken met elektronisch materieel   SUBS DE">
            <a:hlinkClick r:id="" action="ppaction://media"/>
            <a:extLst>
              <a:ext uri="{FF2B5EF4-FFF2-40B4-BE49-F238E27FC236}">
                <a16:creationId xmlns:a16="http://schemas.microsoft.com/office/drawing/2014/main" id="{BBCE677C-0812-F2B9-4517-491B27170272}"/>
              </a:ext>
            </a:extLst>
          </p:cNvPr>
          <p:cNvPicPr>
            <a:picLocks noRot="1" noChangeAspect="1"/>
          </p:cNvPicPr>
          <p:nvPr>
            <a:videoFile r:link="rId1"/>
          </p:nvPr>
        </p:nvPicPr>
        <p:blipFill>
          <a:blip r:embed="rId4"/>
          <a:stretch>
            <a:fillRect/>
          </a:stretch>
        </p:blipFill>
        <p:spPr>
          <a:xfrm>
            <a:off x="3214077" y="1294423"/>
            <a:ext cx="6330461" cy="4747846"/>
          </a:xfrm>
          <a:prstGeom prst="rect">
            <a:avLst/>
          </a:prstGeom>
        </p:spPr>
      </p:pic>
    </p:spTree>
    <p:extLst>
      <p:ext uri="{BB962C8B-B14F-4D97-AF65-F5344CB8AC3E}">
        <p14:creationId xmlns:p14="http://schemas.microsoft.com/office/powerpoint/2010/main" val="1885442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a:xfrm>
            <a:off x="485969" y="6073790"/>
            <a:ext cx="495300" cy="221457"/>
          </a:xfrm>
        </p:spPr>
        <p:txBody>
          <a:bodyPr/>
          <a:lstStyle/>
          <a:p>
            <a:fld id="{4EE4AD8C-2841-0441-ABCE-FDDBA89E857F}" type="slidenum">
              <a:rPr lang="de-DE" smtClean="0"/>
              <a:pPr/>
              <a:t>6</a:t>
            </a:fld>
            <a:endParaRPr lang="de-DE"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lstStyle/>
          <a:p>
            <a:r>
              <a:rPr lang="de-DE"/>
              <a:t>Im Dialog</a:t>
            </a:r>
            <a:endParaRPr lang="de-DE" dirty="0"/>
          </a:p>
        </p:txBody>
      </p:sp>
      <p:sp>
        <p:nvSpPr>
          <p:cNvPr id="8" name="Tijdelijke aanduiding voor inhoud 2">
            <a:extLst>
              <a:ext uri="{FF2B5EF4-FFF2-40B4-BE49-F238E27FC236}">
                <a16:creationId xmlns:a16="http://schemas.microsoft.com/office/drawing/2014/main" id="{AE7CDBC2-733E-4F8F-8DEA-3D9F0E942E24}"/>
              </a:ext>
            </a:extLst>
          </p:cNvPr>
          <p:cNvSpPr txBox="1">
            <a:spLocks/>
          </p:cNvSpPr>
          <p:nvPr/>
        </p:nvSpPr>
        <p:spPr>
          <a:xfrm>
            <a:off x="485969" y="1790298"/>
            <a:ext cx="11541629" cy="40640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eriod"/>
            </a:pPr>
            <a:endParaRPr lang="de-DE"/>
          </a:p>
          <a:p>
            <a:pPr marL="514350" indent="-514350">
              <a:buFont typeface="+mj-lt"/>
              <a:buAutoNum type="arabicPeriod"/>
            </a:pPr>
            <a:r>
              <a:rPr lang="de-DE"/>
              <a:t>Haben Sie bereits Erfahrung bei der Arbeit mit elektrischen Geräten?</a:t>
            </a:r>
          </a:p>
          <a:p>
            <a:pPr marL="514350" indent="-514350">
              <a:buFont typeface="+mj-lt"/>
              <a:buAutoNum type="arabicPeriod"/>
            </a:pPr>
            <a:endParaRPr lang="de-DE"/>
          </a:p>
          <a:p>
            <a:pPr marL="514350" indent="-514350">
              <a:buFont typeface="+mj-lt"/>
              <a:buAutoNum type="arabicPeriod"/>
            </a:pPr>
            <a:r>
              <a:rPr lang="de-DE"/>
              <a:t>Haben Sie sich schon einmal mit den Risiken elektrischer Geräte auseinandergesetzt?</a:t>
            </a:r>
            <a:endParaRPr lang="de-DE" dirty="0"/>
          </a:p>
        </p:txBody>
      </p:sp>
    </p:spTree>
    <p:extLst>
      <p:ext uri="{BB962C8B-B14F-4D97-AF65-F5344CB8AC3E}">
        <p14:creationId xmlns:p14="http://schemas.microsoft.com/office/powerpoint/2010/main" val="1587596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B667F7-1C6D-824E-BFED-BB824306E2E6}"/>
              </a:ext>
            </a:extLst>
          </p:cNvPr>
          <p:cNvSpPr>
            <a:spLocks noGrp="1"/>
          </p:cNvSpPr>
          <p:nvPr>
            <p:ph type="title"/>
          </p:nvPr>
        </p:nvSpPr>
        <p:spPr/>
        <p:txBody>
          <a:bodyPr/>
          <a:lstStyle/>
          <a:p>
            <a:r>
              <a:rPr lang="de-DE"/>
              <a:t>Vielen Dank für Ihre Aufmerksamkeit!</a:t>
            </a:r>
            <a:endParaRPr lang="de-DE" dirty="0"/>
          </a:p>
        </p:txBody>
      </p:sp>
      <p:sp>
        <p:nvSpPr>
          <p:cNvPr id="3" name="Tijdelijke aanduiding voor inhoud 2">
            <a:extLst>
              <a:ext uri="{FF2B5EF4-FFF2-40B4-BE49-F238E27FC236}">
                <a16:creationId xmlns:a16="http://schemas.microsoft.com/office/drawing/2014/main" id="{64535D5F-4E78-144C-A407-989D05CBAB47}"/>
              </a:ext>
            </a:extLst>
          </p:cNvPr>
          <p:cNvSpPr>
            <a:spLocks noGrp="1"/>
          </p:cNvSpPr>
          <p:nvPr>
            <p:ph idx="1"/>
          </p:nvPr>
        </p:nvSpPr>
        <p:spPr/>
        <p:txBody>
          <a:bodyPr/>
          <a:lstStyle/>
          <a:p>
            <a:pPr marL="0" indent="0">
              <a:buNone/>
            </a:pPr>
            <a:endParaRPr lang="de-DE"/>
          </a:p>
          <a:p>
            <a:pPr marL="0" indent="0">
              <a:buNone/>
            </a:pPr>
            <a:endParaRPr lang="de-DE"/>
          </a:p>
          <a:p>
            <a:pPr marL="0" indent="0">
              <a:buNone/>
            </a:pPr>
            <a:endParaRPr lang="de-DE"/>
          </a:p>
          <a:p>
            <a:pPr marL="0" indent="0">
              <a:buNone/>
            </a:pPr>
            <a:endParaRPr lang="de-DE"/>
          </a:p>
          <a:p>
            <a:pPr marL="0" indent="0">
              <a:buNone/>
            </a:pPr>
            <a:endParaRPr lang="de-DE"/>
          </a:p>
          <a:p>
            <a:pPr marL="0" indent="0">
              <a:buNone/>
            </a:pPr>
            <a:endParaRPr lang="de-DE"/>
          </a:p>
          <a:p>
            <a:pPr marL="0" indent="0">
              <a:buNone/>
            </a:pPr>
            <a:r>
              <a:rPr lang="de-DE" sz="1800">
                <a:hlinkClick r:id="rId2"/>
              </a:rPr>
              <a:t>veiligheid@volkerwessels.com</a:t>
            </a:r>
            <a:endParaRPr lang="de-DE" sz="1800"/>
          </a:p>
          <a:p>
            <a:pPr marL="0" indent="0">
              <a:buNone/>
            </a:pPr>
            <a:r>
              <a:rPr lang="de-DE" sz="1800">
                <a:hlinkClick r:id="rId3"/>
              </a:rPr>
              <a:t>Wissenszentrum für Nachhaltigkeit</a:t>
            </a:r>
            <a:endParaRPr lang="de-DE" sz="1800"/>
          </a:p>
          <a:p>
            <a:pPr marL="0" indent="0">
              <a:buNone/>
            </a:pPr>
            <a:endParaRPr lang="de-DE" dirty="0"/>
          </a:p>
        </p:txBody>
      </p:sp>
      <p:sp>
        <p:nvSpPr>
          <p:cNvPr id="4" name="Tijdelijke aanduiding voor voettekst 3">
            <a:extLst>
              <a:ext uri="{FF2B5EF4-FFF2-40B4-BE49-F238E27FC236}">
                <a16:creationId xmlns:a16="http://schemas.microsoft.com/office/drawing/2014/main" id="{370EDB71-C56E-2D4C-97D8-90041AF473F8}"/>
              </a:ext>
            </a:extLst>
          </p:cNvPr>
          <p:cNvSpPr>
            <a:spLocks noGrp="1"/>
          </p:cNvSpPr>
          <p:nvPr>
            <p:ph type="ftr" sz="quarter" idx="10"/>
          </p:nvPr>
        </p:nvSpPr>
        <p:spPr/>
        <p:txBody>
          <a:bodyPr/>
          <a:lstStyle/>
          <a:p>
            <a:endParaRPr lang="nl-NL" dirty="0"/>
          </a:p>
        </p:txBody>
      </p:sp>
      <p:sp>
        <p:nvSpPr>
          <p:cNvPr id="5" name="Tijdelijke aanduiding voor dianummer 4">
            <a:extLst>
              <a:ext uri="{FF2B5EF4-FFF2-40B4-BE49-F238E27FC236}">
                <a16:creationId xmlns:a16="http://schemas.microsoft.com/office/drawing/2014/main" id="{CE6CDCE2-2628-0841-B75D-AFF188BC43F0}"/>
              </a:ext>
            </a:extLst>
          </p:cNvPr>
          <p:cNvSpPr>
            <a:spLocks noGrp="1"/>
          </p:cNvSpPr>
          <p:nvPr>
            <p:ph type="sldNum" sz="quarter" idx="11"/>
          </p:nvPr>
        </p:nvSpPr>
        <p:spPr/>
        <p:txBody>
          <a:bodyPr/>
          <a:lstStyle/>
          <a:p>
            <a:fld id="{4EE4AD8C-2841-0441-ABCE-FDDBA89E857F}" type="slidenum">
              <a:rPr lang="de-DE" smtClean="0"/>
              <a:pPr/>
              <a:t>7</a:t>
            </a:fld>
            <a:endParaRPr lang="de-DE" dirty="0"/>
          </a:p>
        </p:txBody>
      </p:sp>
    </p:spTree>
    <p:extLst>
      <p:ext uri="{BB962C8B-B14F-4D97-AF65-F5344CB8AC3E}">
        <p14:creationId xmlns:p14="http://schemas.microsoft.com/office/powerpoint/2010/main" val="634627726"/>
      </p:ext>
    </p:extLst>
  </p:cSld>
  <p:clrMapOvr>
    <a:masterClrMapping/>
  </p:clrMapOvr>
</p:sld>
</file>

<file path=ppt/theme/theme1.xml><?xml version="1.0" encoding="utf-8"?>
<a:theme xmlns:a="http://schemas.openxmlformats.org/drawingml/2006/main" name="Kantoorthema">
  <a:themeElements>
    <a:clrScheme name="Aangepast 11">
      <a:dk1>
        <a:srgbClr val="000000"/>
      </a:dk1>
      <a:lt1>
        <a:srgbClr val="FFFFFF"/>
      </a:lt1>
      <a:dk2>
        <a:srgbClr val="000000"/>
      </a:dk2>
      <a:lt2>
        <a:srgbClr val="FFDD00"/>
      </a:lt2>
      <a:accent1>
        <a:srgbClr val="000000"/>
      </a:accent1>
      <a:accent2>
        <a:srgbClr val="FFDD00"/>
      </a:accent2>
      <a:accent3>
        <a:srgbClr val="FFFFFF"/>
      </a:accent3>
      <a:accent4>
        <a:srgbClr val="666666"/>
      </a:accent4>
      <a:accent5>
        <a:srgbClr val="5B9BD5"/>
      </a:accent5>
      <a:accent6>
        <a:srgbClr val="70AD47"/>
      </a:accent6>
      <a:hlink>
        <a:srgbClr val="000000"/>
      </a:hlink>
      <a:folHlink>
        <a:srgbClr val="66666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9252B65C-5470-0A41-9940-C699F80E7CA4}" vid="{AD2F2E86-5680-F847-BA77-AE4D3793842B}"/>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AB685409C87DC4DA58F3DA56CFAB0F1" ma:contentTypeVersion="16" ma:contentTypeDescription="Een nieuw document maken." ma:contentTypeScope="" ma:versionID="35855eb4b6e109526c44240e35ab283f">
  <xsd:schema xmlns:xsd="http://www.w3.org/2001/XMLSchema" xmlns:xs="http://www.w3.org/2001/XMLSchema" xmlns:p="http://schemas.microsoft.com/office/2006/metadata/properties" xmlns:ns2="b46f7e7e-091b-45fc-b07a-14756525cbd9" xmlns:ns3="508e3145-0529-4d6a-a15f-862d6f4bb661" targetNamespace="http://schemas.microsoft.com/office/2006/metadata/properties" ma:root="true" ma:fieldsID="efe53962260bfd641086db8d178d40f5" ns2:_="" ns3:_="">
    <xsd:import namespace="b46f7e7e-091b-45fc-b07a-14756525cbd9"/>
    <xsd:import namespace="508e3145-0529-4d6a-a15f-862d6f4bb66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3:SharedWithUsers" minOccurs="0"/>
                <xsd:element ref="ns3:SharedWithDetails" minOccurs="0"/>
                <xsd:element ref="ns2:MediaServiceGenerationTime" minOccurs="0"/>
                <xsd:element ref="ns2:MediaServiceEventHashCode" minOccurs="0"/>
                <xsd:element ref="ns2:MediaLengthInSeconds" minOccurs="0"/>
                <xsd:element ref="ns2:MediaServiceAutoKeyPoints" minOccurs="0"/>
                <xsd:element ref="ns2:MediaServiceKeyPoint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46f7e7e-091b-45fc-b07a-14756525cbd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Afbeeldingtags" ma:readOnly="false" ma:fieldId="{5cf76f15-5ced-4ddc-b409-7134ff3c332f}" ma:taxonomyMulti="true" ma:sspId="1050673b-4c74-4831-8420-66cff89eac1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08e3145-0529-4d6a-a15f-862d6f4bb661" elementFormDefault="qualified">
    <xsd:import namespace="http://schemas.microsoft.com/office/2006/documentManagement/types"/>
    <xsd:import namespace="http://schemas.microsoft.com/office/infopath/2007/PartnerControls"/>
    <xsd:element name="SharedWithUsers" ma:index="13"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Gedeeld met details" ma:internalName="SharedWithDetails" ma:readOnly="true">
      <xsd:simpleType>
        <xsd:restriction base="dms:Note">
          <xsd:maxLength value="255"/>
        </xsd:restriction>
      </xsd:simpleType>
    </xsd:element>
    <xsd:element name="TaxCatchAll" ma:index="22" nillable="true" ma:displayName="Taxonomy Catch All Column" ma:hidden="true" ma:list="{5716b883-c908-44da-8e05-c6c47f0bb803}" ma:internalName="TaxCatchAll" ma:showField="CatchAllData" ma:web="508e3145-0529-4d6a-a15f-862d6f4bb66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508e3145-0529-4d6a-a15f-862d6f4bb661">
      <UserInfo>
        <DisplayName>Hollander, William</DisplayName>
        <AccountId>12</AccountId>
        <AccountType/>
      </UserInfo>
    </SharedWithUsers>
    <TaxCatchAll xmlns="508e3145-0529-4d6a-a15f-862d6f4bb661" xsi:nil="true"/>
    <lcf76f155ced4ddcb4097134ff3c332f xmlns="b46f7e7e-091b-45fc-b07a-14756525cbd9">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57F545D-0742-4057-A3B9-A24D035B7AE4}"/>
</file>

<file path=customXml/itemProps2.xml><?xml version="1.0" encoding="utf-8"?>
<ds:datastoreItem xmlns:ds="http://schemas.openxmlformats.org/officeDocument/2006/customXml" ds:itemID="{80B6B502-389B-4E8A-B84F-F4AB7D47291A}">
  <ds:schemaRefs>
    <ds:schemaRef ds:uri="24e35ab4-3cf1-46c9-8eaa-1b1e0ea8a84b"/>
    <ds:schemaRef ds:uri="508e3145-0529-4d6a-a15f-862d6f4bb661"/>
    <ds:schemaRef ds:uri="80547ce2-a977-4319-b44a-40ea7c5ebcbb"/>
    <ds:schemaRef ds:uri="b46f7e7e-091b-45fc-b07a-14756525cbd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C01DD0A9-397E-4707-86B1-5DFD7A181A8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Powerpoint</Template>
  <TotalTime>39</TotalTime>
  <Words>172</Words>
  <Application>Microsoft Office PowerPoint</Application>
  <PresentationFormat>Breedbeeld</PresentationFormat>
  <Paragraphs>38</Paragraphs>
  <Slides>6</Slides>
  <Notes>4</Notes>
  <HiddenSlides>0</HiddenSlides>
  <MMClips>0</MMClips>
  <ScaleCrop>false</ScaleCrop>
  <HeadingPairs>
    <vt:vector size="4" baseType="variant">
      <vt:variant>
        <vt:lpstr>Thema</vt:lpstr>
      </vt:variant>
      <vt:variant>
        <vt:i4>1</vt:i4>
      </vt:variant>
      <vt:variant>
        <vt:lpstr>Diatitels</vt:lpstr>
      </vt:variant>
      <vt:variant>
        <vt:i4>6</vt:i4>
      </vt:variant>
    </vt:vector>
  </HeadingPairs>
  <TitlesOfParts>
    <vt:vector size="7" baseType="lpstr">
      <vt:lpstr>Kantoorthema</vt:lpstr>
      <vt:lpstr>Sicheres Arbeiten mit elektrischen Geräten </vt:lpstr>
      <vt:lpstr>Hintergrund</vt:lpstr>
      <vt:lpstr>Themen</vt:lpstr>
      <vt:lpstr>Sicheres Arbeiten mit elektrischen Geräten</vt:lpstr>
      <vt:lpstr>Im Dialog</vt:lpstr>
      <vt:lpstr>Vielen Dank für Ihre Aufmerksamkeit!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Veiligheidsdag  24 maart 2021</dc:title>
  <dc:creator>Buitink, Fleur</dc:creator>
  <cp:lastModifiedBy>Joanna Boruc</cp:lastModifiedBy>
  <cp:revision>8</cp:revision>
  <dcterms:created xsi:type="dcterms:W3CDTF">2021-02-11T14:15:30Z</dcterms:created>
  <dcterms:modified xsi:type="dcterms:W3CDTF">2023-07-13T09:34:30Z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0x0101008AB685409C87DC4DA58F3DA56CFAB0F1</vt:lpwstr>
  </property>
  <property fmtid="{D5CDD505-2E9C-101B-9397-08002B2CF9AE}" pid="3" name="MediaServiceImageTags">
    <vt:lpwstr/>
  </property>
</Properties>
</file>