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92906D-538E-EBD6-DEED-5E38B6F4559D}" name="Grit, Jan" initials="GJ" userId="S::JGrit@volkerwessels.com::144d0f88-1d1f-4b7a-bb4f-331c89b029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F818F-BD0E-DAE6-6A11-49D21E4A7B92}" v="3" dt="2023-07-13T09:36:35.563"/>
    <p1510:client id="{489B8A86-91A2-481C-B4D6-5E3740B63C35}" v="2" dt="2023-06-07T06:53:07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t, Jan" userId="S::jgrit@volkerwessels.com::144d0f88-1d1f-4b7a-bb4f-331c89b029a8" providerId="AD" clId="Web-{156DFB5E-87F9-3B1A-BC7D-569E6E0C11E8}"/>
    <pc:docChg chg="modSld">
      <pc:chgData name="Grit, Jan" userId="S::jgrit@volkerwessels.com::144d0f88-1d1f-4b7a-bb4f-331c89b029a8" providerId="AD" clId="Web-{156DFB5E-87F9-3B1A-BC7D-569E6E0C11E8}" dt="2023-04-26T11:54:48.610" v="11" actId="20577"/>
      <pc:docMkLst>
        <pc:docMk/>
      </pc:docMkLst>
      <pc:sldChg chg="modSp">
        <pc:chgData name="Grit, Jan" userId="S::jgrit@volkerwessels.com::144d0f88-1d1f-4b7a-bb4f-331c89b029a8" providerId="AD" clId="Web-{156DFB5E-87F9-3B1A-BC7D-569E6E0C11E8}" dt="2023-04-26T11:54:48.610" v="11" actId="20577"/>
        <pc:sldMkLst>
          <pc:docMk/>
          <pc:sldMk cId="192953906" sldId="257"/>
        </pc:sldMkLst>
        <pc:spChg chg="mod">
          <ac:chgData name="Grit, Jan" userId="S::jgrit@volkerwessels.com::144d0f88-1d1f-4b7a-bb4f-331c89b029a8" providerId="AD" clId="Web-{156DFB5E-87F9-3B1A-BC7D-569E6E0C11E8}" dt="2023-04-26T11:54:48.610" v="11" actId="20577"/>
          <ac:spMkLst>
            <pc:docMk/>
            <pc:sldMk cId="192953906" sldId="257"/>
            <ac:spMk id="2" creationId="{8BFA767E-3DB7-7B46-855B-3C179A0A7873}"/>
          </ac:spMkLst>
        </pc:spChg>
      </pc:sldChg>
    </pc:docChg>
  </pc:docChgLst>
  <pc:docChgLst>
    <pc:chgData name="Grit, Jan" userId="144d0f88-1d1f-4b7a-bb4f-331c89b029a8" providerId="ADAL" clId="{E68314F3-7AF6-42D8-A18E-32BE45269385}"/>
    <pc:docChg chg="custSel modSld">
      <pc:chgData name="Grit, Jan" userId="144d0f88-1d1f-4b7a-bb4f-331c89b029a8" providerId="ADAL" clId="{E68314F3-7AF6-42D8-A18E-32BE45269385}" dt="2023-04-26T11:48:12.427" v="625"/>
      <pc:docMkLst>
        <pc:docMk/>
      </pc:docMkLst>
      <pc:sldChg chg="modSp mod">
        <pc:chgData name="Grit, Jan" userId="144d0f88-1d1f-4b7a-bb4f-331c89b029a8" providerId="ADAL" clId="{E68314F3-7AF6-42D8-A18E-32BE45269385}" dt="2023-04-26T11:41:26.794" v="1" actId="20577"/>
        <pc:sldMkLst>
          <pc:docMk/>
          <pc:sldMk cId="192953906" sldId="257"/>
        </pc:sldMkLst>
        <pc:spChg chg="mod">
          <ac:chgData name="Grit, Jan" userId="144d0f88-1d1f-4b7a-bb4f-331c89b029a8" providerId="ADAL" clId="{E68314F3-7AF6-42D8-A18E-32BE45269385}" dt="2023-04-26T11:41:20.353" v="0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Grit, Jan" userId="144d0f88-1d1f-4b7a-bb4f-331c89b029a8" providerId="ADAL" clId="{E68314F3-7AF6-42D8-A18E-32BE45269385}" dt="2023-04-26T11:41:26.794" v="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delSp modSp mod">
        <pc:chgData name="Grit, Jan" userId="144d0f88-1d1f-4b7a-bb4f-331c89b029a8" providerId="ADAL" clId="{E68314F3-7AF6-42D8-A18E-32BE45269385}" dt="2023-04-26T11:45:37.699" v="260" actId="1076"/>
        <pc:sldMkLst>
          <pc:docMk/>
          <pc:sldMk cId="3753470074" sldId="260"/>
        </pc:sldMkLst>
        <pc:spChg chg="del">
          <ac:chgData name="Grit, Jan" userId="144d0f88-1d1f-4b7a-bb4f-331c89b029a8" providerId="ADAL" clId="{E68314F3-7AF6-42D8-A18E-32BE45269385}" dt="2023-04-26T11:42:17.730" v="6" actId="478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Grit, Jan" userId="144d0f88-1d1f-4b7a-bb4f-331c89b029a8" providerId="ADAL" clId="{E68314F3-7AF6-42D8-A18E-32BE45269385}" dt="2023-04-26T11:45:08.260" v="254" actId="20577"/>
          <ac:spMkLst>
            <pc:docMk/>
            <pc:sldMk cId="3753470074" sldId="260"/>
            <ac:spMk id="7" creationId="{ECF6BBEC-608B-4D4B-95C8-A3DAF85A5A22}"/>
          </ac:spMkLst>
        </pc:spChg>
        <pc:picChg chg="add mod">
          <ac:chgData name="Grit, Jan" userId="144d0f88-1d1f-4b7a-bb4f-331c89b029a8" providerId="ADAL" clId="{E68314F3-7AF6-42D8-A18E-32BE45269385}" dt="2023-04-26T11:45:37.699" v="260" actId="1076"/>
          <ac:picMkLst>
            <pc:docMk/>
            <pc:sldMk cId="3753470074" sldId="260"/>
            <ac:picMk id="8" creationId="{9CC863D6-D61A-62F8-A54B-46684DBCFC39}"/>
          </ac:picMkLst>
        </pc:picChg>
      </pc:sldChg>
      <pc:sldChg chg="delSp mod addCm">
        <pc:chgData name="Grit, Jan" userId="144d0f88-1d1f-4b7a-bb4f-331c89b029a8" providerId="ADAL" clId="{E68314F3-7AF6-42D8-A18E-32BE45269385}" dt="2023-04-26T11:48:12.427" v="625"/>
        <pc:sldMkLst>
          <pc:docMk/>
          <pc:sldMk cId="1885442784" sldId="263"/>
        </pc:sldMkLst>
        <pc:spChg chg="del">
          <ac:chgData name="Grit, Jan" userId="144d0f88-1d1f-4b7a-bb4f-331c89b029a8" providerId="ADAL" clId="{E68314F3-7AF6-42D8-A18E-32BE45269385}" dt="2023-04-26T11:46:06.241" v="301" actId="478"/>
          <ac:spMkLst>
            <pc:docMk/>
            <pc:sldMk cId="1885442784" sldId="263"/>
            <ac:spMk id="4" creationId="{5E8B34FD-5255-4A4E-AC75-C102EF8F0D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it, Jan" userId="144d0f88-1d1f-4b7a-bb4f-331c89b029a8" providerId="ADAL" clId="{E68314F3-7AF6-42D8-A18E-32BE45269385}" dt="2023-04-26T11:48:12.427" v="625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  <pc:sldChg chg="delSp modSp mod">
        <pc:chgData name="Grit, Jan" userId="144d0f88-1d1f-4b7a-bb4f-331c89b029a8" providerId="ADAL" clId="{E68314F3-7AF6-42D8-A18E-32BE45269385}" dt="2023-04-26T11:46:03.225" v="300" actId="478"/>
        <pc:sldMkLst>
          <pc:docMk/>
          <pc:sldMk cId="28953270" sldId="266"/>
        </pc:sldMkLst>
        <pc:spChg chg="mod">
          <ac:chgData name="Grit, Jan" userId="144d0f88-1d1f-4b7a-bb4f-331c89b029a8" providerId="ADAL" clId="{E68314F3-7AF6-42D8-A18E-32BE45269385}" dt="2023-04-26T11:45:53.325" v="299" actId="20577"/>
          <ac:spMkLst>
            <pc:docMk/>
            <pc:sldMk cId="28953270" sldId="266"/>
            <ac:spMk id="3" creationId="{BB2A0E52-A3D1-AC44-97E9-4AE4FCB62B0E}"/>
          </ac:spMkLst>
        </pc:spChg>
        <pc:spChg chg="del">
          <ac:chgData name="Grit, Jan" userId="144d0f88-1d1f-4b7a-bb4f-331c89b029a8" providerId="ADAL" clId="{E68314F3-7AF6-42D8-A18E-32BE45269385}" dt="2023-04-26T11:46:03.225" v="300" actId="478"/>
          <ac:spMkLst>
            <pc:docMk/>
            <pc:sldMk cId="28953270" sldId="266"/>
            <ac:spMk id="4" creationId="{7126FB9D-B883-6741-8B26-1B8549314BD4}"/>
          </ac:spMkLst>
        </pc:spChg>
      </pc:sldChg>
      <pc:sldChg chg="delSp modSp mod">
        <pc:chgData name="Grit, Jan" userId="144d0f88-1d1f-4b7a-bb4f-331c89b029a8" providerId="ADAL" clId="{E68314F3-7AF6-42D8-A18E-32BE45269385}" dt="2023-04-26T11:47:54.906" v="624" actId="20577"/>
        <pc:sldMkLst>
          <pc:docMk/>
          <pc:sldMk cId="1587596849" sldId="267"/>
        </pc:sldMkLst>
        <pc:spChg chg="del">
          <ac:chgData name="Grit, Jan" userId="144d0f88-1d1f-4b7a-bb4f-331c89b029a8" providerId="ADAL" clId="{E68314F3-7AF6-42D8-A18E-32BE45269385}" dt="2023-04-26T11:46:11.377" v="302" actId="478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Grit, Jan" userId="144d0f88-1d1f-4b7a-bb4f-331c89b029a8" providerId="ADAL" clId="{E68314F3-7AF6-42D8-A18E-32BE45269385}" dt="2023-04-26T11:47:54.906" v="624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489B8A86-91A2-481C-B4D6-5E3740B63C35}"/>
    <pc:docChg chg="custSel modSld">
      <pc:chgData name="Roordink, Bas" userId="e6b80f22-b7ea-4a1b-9826-4cad8536796c" providerId="ADAL" clId="{489B8A86-91A2-481C-B4D6-5E3740B63C35}" dt="2023-06-07T06:52:58.098" v="88" actId="20577"/>
      <pc:docMkLst>
        <pc:docMk/>
      </pc:docMkLst>
      <pc:sldChg chg="modSp mod">
        <pc:chgData name="Roordink, Bas" userId="e6b80f22-b7ea-4a1b-9826-4cad8536796c" providerId="ADAL" clId="{489B8A86-91A2-481C-B4D6-5E3740B63C35}" dt="2023-06-07T06:43:53.139" v="8" actId="1076"/>
        <pc:sldMkLst>
          <pc:docMk/>
          <pc:sldMk cId="192953906" sldId="257"/>
        </pc:sldMkLst>
        <pc:spChg chg="mod">
          <ac:chgData name="Roordink, Bas" userId="e6b80f22-b7ea-4a1b-9826-4cad8536796c" providerId="ADAL" clId="{489B8A86-91A2-481C-B4D6-5E3740B63C35}" dt="2023-06-07T06:43:09.907" v="1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489B8A86-91A2-481C-B4D6-5E3740B63C35}" dt="2023-06-07T06:43:53.139" v="8" actId="1076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489B8A86-91A2-481C-B4D6-5E3740B63C35}" dt="2023-06-07T06:52:58.098" v="88" actId="20577"/>
        <pc:sldMkLst>
          <pc:docMk/>
          <pc:sldMk cId="634627726" sldId="261"/>
        </pc:sldMkLst>
        <pc:spChg chg="mod">
          <ac:chgData name="Roordink, Bas" userId="e6b80f22-b7ea-4a1b-9826-4cad8536796c" providerId="ADAL" clId="{489B8A86-91A2-481C-B4D6-5E3740B63C35}" dt="2023-06-07T06:52:58.098" v="88" actId="20577"/>
          <ac:spMkLst>
            <pc:docMk/>
            <pc:sldMk cId="634627726" sldId="261"/>
            <ac:spMk id="3" creationId="{64535D5F-4E78-144C-A407-989D05CBAB47}"/>
          </ac:spMkLst>
        </pc:spChg>
        <pc:spChg chg="mod">
          <ac:chgData name="Roordink, Bas" userId="e6b80f22-b7ea-4a1b-9826-4cad8536796c" providerId="ADAL" clId="{489B8A86-91A2-481C-B4D6-5E3740B63C35}" dt="2023-06-07T06:42:51.999" v="0" actId="6549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 delCm modCm">
        <pc:chgData name="Roordink, Bas" userId="e6b80f22-b7ea-4a1b-9826-4cad8536796c" providerId="ADAL" clId="{489B8A86-91A2-481C-B4D6-5E3740B63C35}" dt="2023-06-07T06:46:51.283" v="58" actId="1076"/>
        <pc:sldMkLst>
          <pc:docMk/>
          <pc:sldMk cId="1885442784" sldId="263"/>
        </pc:sldMkLst>
        <pc:spChg chg="mod">
          <ac:chgData name="Roordink, Bas" userId="e6b80f22-b7ea-4a1b-9826-4cad8536796c" providerId="ADAL" clId="{489B8A86-91A2-481C-B4D6-5E3740B63C35}" dt="2023-06-07T06:46:51.283" v="58" actId="1076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489B8A86-91A2-481C-B4D6-5E3740B63C35}" dt="2023-06-07T06:44:06.181" v="9" actId="478"/>
          <ac:picMkLst>
            <pc:docMk/>
            <pc:sldMk cId="1885442784" sldId="263"/>
            <ac:picMk id="2" creationId="{B547AD54-E5C9-FBAA-6778-13B5ABB9B2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oordink, Bas" userId="e6b80f22-b7ea-4a1b-9826-4cad8536796c" providerId="ADAL" clId="{489B8A86-91A2-481C-B4D6-5E3740B63C35}" dt="2023-06-07T06:45:11.200" v="11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</pc:docChg>
  </pc:docChgLst>
  <pc:docChgLst>
    <pc:chgData name="Peeters, Michelle" userId="S::mpeeters@volkerwessels.com::172d58c2-011b-4da1-a526-4b466430b416" providerId="AD" clId="Web-{116F818F-BD0E-DAE6-6A11-49D21E4A7B92}"/>
    <pc:docChg chg="modSld">
      <pc:chgData name="Peeters, Michelle" userId="S::mpeeters@volkerwessels.com::172d58c2-011b-4da1-a526-4b466430b416" providerId="AD" clId="Web-{116F818F-BD0E-DAE6-6A11-49D21E4A7B92}" dt="2023-07-13T09:36:35.563" v="2" actId="14100"/>
      <pc:docMkLst>
        <pc:docMk/>
      </pc:docMkLst>
      <pc:sldChg chg="addSp modSp">
        <pc:chgData name="Peeters, Michelle" userId="S::mpeeters@volkerwessels.com::172d58c2-011b-4da1-a526-4b466430b416" providerId="AD" clId="Web-{116F818F-BD0E-DAE6-6A11-49D21E4A7B92}" dt="2023-07-13T09:36:35.563" v="2" actId="14100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116F818F-BD0E-DAE6-6A11-49D21E4A7B92}" dt="2023-07-13T09:36:35.563" v="2" actId="14100"/>
          <ac:picMkLst>
            <pc:docMk/>
            <pc:sldMk cId="1885442784" sldId="263"/>
            <ac:picMk id="2" creationId="{1C1DFCE8-2051-356D-4B2F-451255FF4EB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N_z8DFlHpsg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vgo.sharepoint.com/sites/insite-themas-duurzaamheid/SitePages/kenniscentrum-duurzaamheid.aspx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480" y="1214438"/>
            <a:ext cx="8321040" cy="2387600"/>
          </a:xfrm>
        </p:spPr>
        <p:txBody>
          <a:bodyPr>
            <a:normAutofit/>
          </a:bodyPr>
          <a:lstStyle/>
          <a:p>
            <a:r>
              <a:rPr lang="ro-RO"/>
              <a:t>Lucrul în siguranță cu echipamente electrice</a:t>
            </a:r>
            <a:br>
              <a:rPr lang="ro-RO"/>
            </a:br>
            <a:endParaRPr lang="ro-RO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819" y="3191840"/>
            <a:ext cx="8321040" cy="820396"/>
          </a:xfrm>
        </p:spPr>
        <p:txBody>
          <a:bodyPr>
            <a:normAutofit fontScale="92500" lnSpcReduction="10000"/>
          </a:bodyPr>
          <a:lstStyle/>
          <a:p>
            <a:endParaRPr lang="ro-RO" b="1"/>
          </a:p>
          <a:p>
            <a:r>
              <a:rPr lang="ro-RO" b="1"/>
              <a:t>Set de instrumente</a:t>
            </a:r>
            <a:endParaRPr lang="ro-RO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Context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3</a:t>
            </a:fld>
            <a:endParaRPr lang="ro-RO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49016"/>
            <a:ext cx="8584948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Siguranța și dezvoltarea sustenabilă sunt valori fundamentale la VolkerWessels.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Pentru a realiza o construcție fără emisii până în 2030, utilizarea echipamentelor electrice va crește în anii următori. Lucrul cu și în jurul echipamentelor electrice implică o serie de pericole de siguranță specifice, de aceea este important ca noi toți să le cunoaștem.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ro-R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acest set de instrumente luăm în considerare riscurile specifice pe care le implică lucrul cu echipamente electrice</a:t>
            </a:r>
            <a:r>
              <a:rPr lang="ro-RO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Sunt oferite sfaturi despre cum puteți lucra în siguranță cu echipamente electrice.</a:t>
            </a:r>
            <a:endParaRPr lang="ro-R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Afbeelding 7" descr="Afbeelding met tekst, kamer, scène, goketablissement&#10;&#10;Automatisch gegenereerde beschrijving">
            <a:extLst>
              <a:ext uri="{FF2B5EF4-FFF2-40B4-BE49-F238E27FC236}">
                <a16:creationId xmlns:a16="http://schemas.microsoft.com/office/drawing/2014/main" id="{9CC863D6-D61A-62F8-A54B-46684DBCF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7882" y="3294063"/>
            <a:ext cx="2595562" cy="259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Subiecte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o-RO" sz="2000">
                <a:latin typeface="Calibri" panose="020F0502020204030204" pitchFamily="34" charset="0"/>
              </a:rPr>
              <a:t>Animația „Lucrul în siguranță cu echipamente electrice”</a:t>
            </a:r>
          </a:p>
          <a:p>
            <a:pPr marL="0" indent="0">
              <a:buNone/>
            </a:pPr>
            <a:endParaRPr lang="ro-RO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o-RO" sz="2000">
                <a:latin typeface="Calibri" panose="020F0502020204030204" pitchFamily="34" charset="0"/>
              </a:rPr>
              <a:t>În dialog</a:t>
            </a:r>
          </a:p>
          <a:p>
            <a:pPr>
              <a:buFont typeface="Wingdings" panose="05000000000000000000" pitchFamily="2" charset="2"/>
              <a:buChar char="§"/>
            </a:pPr>
            <a:endParaRPr lang="ro-RO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4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5</a:t>
            </a:fld>
            <a:endParaRPr lang="ro-RO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70309"/>
            <a:ext cx="10515600" cy="949008"/>
          </a:xfrm>
        </p:spPr>
        <p:txBody>
          <a:bodyPr/>
          <a:lstStyle/>
          <a:p>
            <a:r>
              <a:rPr lang="ro-RO"/>
              <a:t>Lucrul în siguranță cu echipamente electrice</a:t>
            </a:r>
            <a:endParaRPr lang="ro-RO" dirty="0"/>
          </a:p>
        </p:txBody>
      </p:sp>
      <p:pic>
        <p:nvPicPr>
          <p:cNvPr id="2" name="Onlinemedia 1" title="VW werken met elektronisch materieel   SUBS RO">
            <a:hlinkClick r:id="" action="ppaction://media"/>
            <a:extLst>
              <a:ext uri="{FF2B5EF4-FFF2-40B4-BE49-F238E27FC236}">
                <a16:creationId xmlns:a16="http://schemas.microsoft.com/office/drawing/2014/main" id="{1C1DFCE8-2051-356D-4B2F-451255FF4EB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11769" y="1343269"/>
            <a:ext cx="6252307" cy="468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ro-RO" smtClean="0"/>
              <a:pPr/>
              <a:t>6</a:t>
            </a:fld>
            <a:endParaRPr lang="ro-RO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ro-RO"/>
              <a:t>În dialog</a:t>
            </a:r>
            <a:endParaRPr lang="ro-RO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Aveți deja experiență de lucru cu echipamente electrice?</a:t>
            </a:r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V-ați confruntat vreodată cu riscurile asociate cu echipamentele electrice?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Vă mulțumim pentru atenția acordată!</a:t>
            </a:r>
            <a:endParaRPr lang="ro-RO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r>
              <a:rPr lang="ro-RO" sz="1800">
                <a:hlinkClick r:id="rId2"/>
              </a:rPr>
              <a:t>veiligheid@volkerwessels.com</a:t>
            </a:r>
            <a:endParaRPr lang="ro-RO" sz="1800"/>
          </a:p>
          <a:p>
            <a:pPr marL="0" indent="0">
              <a:buNone/>
            </a:pPr>
            <a:r>
              <a:rPr lang="ro-RO" sz="1800">
                <a:hlinkClick r:id="rId3"/>
              </a:rPr>
              <a:t>Centrul de cunoștințe despre durabilitate</a:t>
            </a:r>
            <a:endParaRPr lang="ro-RO" sz="1800"/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ro-RO" smtClean="0"/>
              <a:pPr/>
              <a:t>7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6" ma:contentTypeDescription="Een nieuw document maken." ma:contentTypeScope="" ma:versionID="35855eb4b6e109526c44240e35ab283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efe53962260bfd641086db8d178d40f5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8F1FD2-792C-4123-9B8B-22C9C57A18EF}"/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39</TotalTime>
  <Words>173</Words>
  <Application>Microsoft Office PowerPoint</Application>
  <PresentationFormat>Breedbeeld</PresentationFormat>
  <Paragraphs>38</Paragraphs>
  <Slides>6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Lucrul în siguranță cu echipamente electrice </vt:lpstr>
      <vt:lpstr>Context</vt:lpstr>
      <vt:lpstr>Subiecte</vt:lpstr>
      <vt:lpstr>Lucrul în siguranță cu echipamente electrice</vt:lpstr>
      <vt:lpstr>În dialog</vt:lpstr>
      <vt:lpstr>Vă mulțumim pentru atenția acordată!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Joanna Boruc</cp:lastModifiedBy>
  <cp:revision>8</cp:revision>
  <dcterms:created xsi:type="dcterms:W3CDTF">2021-02-11T14:15:30Z</dcterms:created>
  <dcterms:modified xsi:type="dcterms:W3CDTF">2023-07-13T09:36:38Z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