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92906D-538E-EBD6-DEED-5E38B6F4559D}" name="Grit, Jan" initials="GJ" userId="S::JGrit@volkerwessels.com::144d0f88-1d1f-4b7a-bb4f-331c89b029a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027EBE-58D3-9D03-1ED8-CD775C5AB4F4}" v="4" dt="2023-07-14T08:26:25.188"/>
    <p1510:client id="{489B8A86-91A2-481C-B4D6-5E3740B63C35}" v="2" dt="2023-06-07T06:53:07.5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2" d="100"/>
          <a:sy n="112" d="100"/>
        </p:scale>
        <p:origin x="516"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it, Jan" userId="S::jgrit@volkerwessels.com::144d0f88-1d1f-4b7a-bb4f-331c89b029a8" providerId="AD" clId="Web-{156DFB5E-87F9-3B1A-BC7D-569E6E0C11E8}"/>
    <pc:docChg chg="modSld">
      <pc:chgData name="Grit, Jan" userId="S::jgrit@volkerwessels.com::144d0f88-1d1f-4b7a-bb4f-331c89b029a8" providerId="AD" clId="Web-{156DFB5E-87F9-3B1A-BC7D-569E6E0C11E8}" dt="2023-04-26T11:54:48.610" v="11" actId="20577"/>
      <pc:docMkLst>
        <pc:docMk/>
      </pc:docMkLst>
      <pc:sldChg chg="modSp">
        <pc:chgData name="Grit, Jan" userId="S::jgrit@volkerwessels.com::144d0f88-1d1f-4b7a-bb4f-331c89b029a8" providerId="AD" clId="Web-{156DFB5E-87F9-3B1A-BC7D-569E6E0C11E8}" dt="2023-04-26T11:54:48.610" v="11" actId="20577"/>
        <pc:sldMkLst>
          <pc:docMk/>
          <pc:sldMk cId="192953906" sldId="257"/>
        </pc:sldMkLst>
        <pc:spChg chg="mod">
          <ac:chgData name="Grit, Jan" userId="S::jgrit@volkerwessels.com::144d0f88-1d1f-4b7a-bb4f-331c89b029a8" providerId="AD" clId="Web-{156DFB5E-87F9-3B1A-BC7D-569E6E0C11E8}" dt="2023-04-26T11:54:48.610" v="11" actId="20577"/>
          <ac:spMkLst>
            <pc:docMk/>
            <pc:sldMk cId="192953906" sldId="257"/>
            <ac:spMk id="2" creationId="{8BFA767E-3DB7-7B46-855B-3C179A0A7873}"/>
          </ac:spMkLst>
        </pc:spChg>
      </pc:sldChg>
    </pc:docChg>
  </pc:docChgLst>
  <pc:docChgLst>
    <pc:chgData name="Grit, Jan" userId="144d0f88-1d1f-4b7a-bb4f-331c89b029a8" providerId="ADAL" clId="{E68314F3-7AF6-42D8-A18E-32BE45269385}"/>
    <pc:docChg chg="custSel modSld">
      <pc:chgData name="Grit, Jan" userId="144d0f88-1d1f-4b7a-bb4f-331c89b029a8" providerId="ADAL" clId="{E68314F3-7AF6-42D8-A18E-32BE45269385}" dt="2023-04-26T11:48:12.427" v="625"/>
      <pc:docMkLst>
        <pc:docMk/>
      </pc:docMkLst>
      <pc:sldChg chg="modSp mod">
        <pc:chgData name="Grit, Jan" userId="144d0f88-1d1f-4b7a-bb4f-331c89b029a8" providerId="ADAL" clId="{E68314F3-7AF6-42D8-A18E-32BE45269385}" dt="2023-04-26T11:41:26.794" v="1" actId="20577"/>
        <pc:sldMkLst>
          <pc:docMk/>
          <pc:sldMk cId="192953906" sldId="257"/>
        </pc:sldMkLst>
        <pc:spChg chg="mod">
          <ac:chgData name="Grit, Jan" userId="144d0f88-1d1f-4b7a-bb4f-331c89b029a8" providerId="ADAL" clId="{E68314F3-7AF6-42D8-A18E-32BE45269385}" dt="2023-04-26T11:41:20.353" v="0" actId="20577"/>
          <ac:spMkLst>
            <pc:docMk/>
            <pc:sldMk cId="192953906" sldId="257"/>
            <ac:spMk id="2" creationId="{8BFA767E-3DB7-7B46-855B-3C179A0A7873}"/>
          </ac:spMkLst>
        </pc:spChg>
        <pc:spChg chg="mod">
          <ac:chgData name="Grit, Jan" userId="144d0f88-1d1f-4b7a-bb4f-331c89b029a8" providerId="ADAL" clId="{E68314F3-7AF6-42D8-A18E-32BE45269385}" dt="2023-04-26T11:41:26.794" v="1" actId="20577"/>
          <ac:spMkLst>
            <pc:docMk/>
            <pc:sldMk cId="192953906" sldId="257"/>
            <ac:spMk id="3" creationId="{5AC63826-AA46-8547-9011-215698E5E527}"/>
          </ac:spMkLst>
        </pc:spChg>
      </pc:sldChg>
      <pc:sldChg chg="addSp delSp modSp mod">
        <pc:chgData name="Grit, Jan" userId="144d0f88-1d1f-4b7a-bb4f-331c89b029a8" providerId="ADAL" clId="{E68314F3-7AF6-42D8-A18E-32BE45269385}" dt="2023-04-26T11:45:37.699" v="260" actId="1076"/>
        <pc:sldMkLst>
          <pc:docMk/>
          <pc:sldMk cId="3753470074" sldId="260"/>
        </pc:sldMkLst>
        <pc:spChg chg="del">
          <ac:chgData name="Grit, Jan" userId="144d0f88-1d1f-4b7a-bb4f-331c89b029a8" providerId="ADAL" clId="{E68314F3-7AF6-42D8-A18E-32BE45269385}" dt="2023-04-26T11:42:17.730" v="6" actId="478"/>
          <ac:spMkLst>
            <pc:docMk/>
            <pc:sldMk cId="3753470074" sldId="260"/>
            <ac:spMk id="4" creationId="{7126FB9D-B883-6741-8B26-1B8549314BD4}"/>
          </ac:spMkLst>
        </pc:spChg>
        <pc:spChg chg="mod">
          <ac:chgData name="Grit, Jan" userId="144d0f88-1d1f-4b7a-bb4f-331c89b029a8" providerId="ADAL" clId="{E68314F3-7AF6-42D8-A18E-32BE45269385}" dt="2023-04-26T11:45:08.260" v="254" actId="20577"/>
          <ac:spMkLst>
            <pc:docMk/>
            <pc:sldMk cId="3753470074" sldId="260"/>
            <ac:spMk id="7" creationId="{ECF6BBEC-608B-4D4B-95C8-A3DAF85A5A22}"/>
          </ac:spMkLst>
        </pc:spChg>
        <pc:picChg chg="add mod">
          <ac:chgData name="Grit, Jan" userId="144d0f88-1d1f-4b7a-bb4f-331c89b029a8" providerId="ADAL" clId="{E68314F3-7AF6-42D8-A18E-32BE45269385}" dt="2023-04-26T11:45:37.699" v="260" actId="1076"/>
          <ac:picMkLst>
            <pc:docMk/>
            <pc:sldMk cId="3753470074" sldId="260"/>
            <ac:picMk id="8" creationId="{9CC863D6-D61A-62F8-A54B-46684DBCFC39}"/>
          </ac:picMkLst>
        </pc:picChg>
      </pc:sldChg>
      <pc:sldChg chg="delSp mod addCm">
        <pc:chgData name="Grit, Jan" userId="144d0f88-1d1f-4b7a-bb4f-331c89b029a8" providerId="ADAL" clId="{E68314F3-7AF6-42D8-A18E-32BE45269385}" dt="2023-04-26T11:48:12.427" v="625"/>
        <pc:sldMkLst>
          <pc:docMk/>
          <pc:sldMk cId="1885442784" sldId="263"/>
        </pc:sldMkLst>
        <pc:spChg chg="del">
          <ac:chgData name="Grit, Jan" userId="144d0f88-1d1f-4b7a-bb4f-331c89b029a8" providerId="ADAL" clId="{E68314F3-7AF6-42D8-A18E-32BE45269385}" dt="2023-04-26T11:46:06.241" v="301" actId="478"/>
          <ac:spMkLst>
            <pc:docMk/>
            <pc:sldMk cId="1885442784" sldId="263"/>
            <ac:spMk id="4" creationId="{5E8B34FD-5255-4A4E-AC75-C102EF8F0D5B}"/>
          </ac:spMkLst>
        </pc:spChg>
        <pc:extLst>
          <p:ext xmlns:p="http://schemas.openxmlformats.org/presentationml/2006/main" uri="{D6D511B9-2390-475A-947B-AFAB55BFBCF1}">
            <pc226:cmChg xmlns:pc226="http://schemas.microsoft.com/office/powerpoint/2022/06/main/command" chg="add">
              <pc226:chgData name="Grit, Jan" userId="144d0f88-1d1f-4b7a-bb4f-331c89b029a8" providerId="ADAL" clId="{E68314F3-7AF6-42D8-A18E-32BE45269385}" dt="2023-04-26T11:48:12.427" v="625"/>
              <pc2:cmMkLst xmlns:pc2="http://schemas.microsoft.com/office/powerpoint/2019/9/main/command">
                <pc:docMk/>
                <pc:sldMk cId="1885442784" sldId="263"/>
                <pc2:cmMk id="{3E90DE61-3D83-49F6-84CC-00C878372003}"/>
              </pc2:cmMkLst>
            </pc226:cmChg>
          </p:ext>
        </pc:extLst>
      </pc:sldChg>
      <pc:sldChg chg="delSp modSp mod">
        <pc:chgData name="Grit, Jan" userId="144d0f88-1d1f-4b7a-bb4f-331c89b029a8" providerId="ADAL" clId="{E68314F3-7AF6-42D8-A18E-32BE45269385}" dt="2023-04-26T11:46:03.225" v="300" actId="478"/>
        <pc:sldMkLst>
          <pc:docMk/>
          <pc:sldMk cId="28953270" sldId="266"/>
        </pc:sldMkLst>
        <pc:spChg chg="mod">
          <ac:chgData name="Grit, Jan" userId="144d0f88-1d1f-4b7a-bb4f-331c89b029a8" providerId="ADAL" clId="{E68314F3-7AF6-42D8-A18E-32BE45269385}" dt="2023-04-26T11:45:53.325" v="299" actId="20577"/>
          <ac:spMkLst>
            <pc:docMk/>
            <pc:sldMk cId="28953270" sldId="266"/>
            <ac:spMk id="3" creationId="{BB2A0E52-A3D1-AC44-97E9-4AE4FCB62B0E}"/>
          </ac:spMkLst>
        </pc:spChg>
        <pc:spChg chg="del">
          <ac:chgData name="Grit, Jan" userId="144d0f88-1d1f-4b7a-bb4f-331c89b029a8" providerId="ADAL" clId="{E68314F3-7AF6-42D8-A18E-32BE45269385}" dt="2023-04-26T11:46:03.225" v="300" actId="478"/>
          <ac:spMkLst>
            <pc:docMk/>
            <pc:sldMk cId="28953270" sldId="266"/>
            <ac:spMk id="4" creationId="{7126FB9D-B883-6741-8B26-1B8549314BD4}"/>
          </ac:spMkLst>
        </pc:spChg>
      </pc:sldChg>
      <pc:sldChg chg="delSp modSp mod">
        <pc:chgData name="Grit, Jan" userId="144d0f88-1d1f-4b7a-bb4f-331c89b029a8" providerId="ADAL" clId="{E68314F3-7AF6-42D8-A18E-32BE45269385}" dt="2023-04-26T11:47:54.906" v="624" actId="20577"/>
        <pc:sldMkLst>
          <pc:docMk/>
          <pc:sldMk cId="1587596849" sldId="267"/>
        </pc:sldMkLst>
        <pc:spChg chg="del">
          <ac:chgData name="Grit, Jan" userId="144d0f88-1d1f-4b7a-bb4f-331c89b029a8" providerId="ADAL" clId="{E68314F3-7AF6-42D8-A18E-32BE45269385}" dt="2023-04-26T11:46:11.377" v="302" actId="478"/>
          <ac:spMkLst>
            <pc:docMk/>
            <pc:sldMk cId="1587596849" sldId="267"/>
            <ac:spMk id="4" creationId="{5E8B34FD-5255-4A4E-AC75-C102EF8F0D5B}"/>
          </ac:spMkLst>
        </pc:spChg>
        <pc:spChg chg="mod">
          <ac:chgData name="Grit, Jan" userId="144d0f88-1d1f-4b7a-bb4f-331c89b029a8" providerId="ADAL" clId="{E68314F3-7AF6-42D8-A18E-32BE45269385}" dt="2023-04-26T11:47:54.906" v="624" actId="20577"/>
          <ac:spMkLst>
            <pc:docMk/>
            <pc:sldMk cId="1587596849" sldId="267"/>
            <ac:spMk id="8" creationId="{AE7CDBC2-733E-4F8F-8DEA-3D9F0E942E24}"/>
          </ac:spMkLst>
        </pc:spChg>
      </pc:sldChg>
    </pc:docChg>
  </pc:docChgLst>
  <pc:docChgLst>
    <pc:chgData name="Roordink, Bas" userId="e6b80f22-b7ea-4a1b-9826-4cad8536796c" providerId="ADAL" clId="{489B8A86-91A2-481C-B4D6-5E3740B63C35}"/>
    <pc:docChg chg="custSel modSld">
      <pc:chgData name="Roordink, Bas" userId="e6b80f22-b7ea-4a1b-9826-4cad8536796c" providerId="ADAL" clId="{489B8A86-91A2-481C-B4D6-5E3740B63C35}" dt="2023-06-07T06:52:58.098" v="88" actId="20577"/>
      <pc:docMkLst>
        <pc:docMk/>
      </pc:docMkLst>
      <pc:sldChg chg="modSp mod">
        <pc:chgData name="Roordink, Bas" userId="e6b80f22-b7ea-4a1b-9826-4cad8536796c" providerId="ADAL" clId="{489B8A86-91A2-481C-B4D6-5E3740B63C35}" dt="2023-06-07T06:43:53.139" v="8" actId="1076"/>
        <pc:sldMkLst>
          <pc:docMk/>
          <pc:sldMk cId="192953906" sldId="257"/>
        </pc:sldMkLst>
        <pc:spChg chg="mod">
          <ac:chgData name="Roordink, Bas" userId="e6b80f22-b7ea-4a1b-9826-4cad8536796c" providerId="ADAL" clId="{489B8A86-91A2-481C-B4D6-5E3740B63C35}" dt="2023-06-07T06:43:09.907" v="1" actId="1076"/>
          <ac:spMkLst>
            <pc:docMk/>
            <pc:sldMk cId="192953906" sldId="257"/>
            <ac:spMk id="2" creationId="{8BFA767E-3DB7-7B46-855B-3C179A0A7873}"/>
          </ac:spMkLst>
        </pc:spChg>
        <pc:spChg chg="mod">
          <ac:chgData name="Roordink, Bas" userId="e6b80f22-b7ea-4a1b-9826-4cad8536796c" providerId="ADAL" clId="{489B8A86-91A2-481C-B4D6-5E3740B63C35}" dt="2023-06-07T06:43:53.139" v="8" actId="1076"/>
          <ac:spMkLst>
            <pc:docMk/>
            <pc:sldMk cId="192953906" sldId="257"/>
            <ac:spMk id="3" creationId="{5AC63826-AA46-8547-9011-215698E5E527}"/>
          </ac:spMkLst>
        </pc:spChg>
      </pc:sldChg>
      <pc:sldChg chg="modSp mod">
        <pc:chgData name="Roordink, Bas" userId="e6b80f22-b7ea-4a1b-9826-4cad8536796c" providerId="ADAL" clId="{489B8A86-91A2-481C-B4D6-5E3740B63C35}" dt="2023-06-07T06:52:58.098" v="88" actId="20577"/>
        <pc:sldMkLst>
          <pc:docMk/>
          <pc:sldMk cId="634627726" sldId="261"/>
        </pc:sldMkLst>
        <pc:spChg chg="mod">
          <ac:chgData name="Roordink, Bas" userId="e6b80f22-b7ea-4a1b-9826-4cad8536796c" providerId="ADAL" clId="{489B8A86-91A2-481C-B4D6-5E3740B63C35}" dt="2023-06-07T06:52:58.098" v="88" actId="20577"/>
          <ac:spMkLst>
            <pc:docMk/>
            <pc:sldMk cId="634627726" sldId="261"/>
            <ac:spMk id="3" creationId="{64535D5F-4E78-144C-A407-989D05CBAB47}"/>
          </ac:spMkLst>
        </pc:spChg>
        <pc:spChg chg="mod">
          <ac:chgData name="Roordink, Bas" userId="e6b80f22-b7ea-4a1b-9826-4cad8536796c" providerId="ADAL" clId="{489B8A86-91A2-481C-B4D6-5E3740B63C35}" dt="2023-06-07T06:42:51.999" v="0" actId="6549"/>
          <ac:spMkLst>
            <pc:docMk/>
            <pc:sldMk cId="634627726" sldId="261"/>
            <ac:spMk id="4" creationId="{370EDB71-C56E-2D4C-97D8-90041AF473F8}"/>
          </ac:spMkLst>
        </pc:spChg>
      </pc:sldChg>
      <pc:sldChg chg="delSp modSp mod delAnim delCm modCm">
        <pc:chgData name="Roordink, Bas" userId="e6b80f22-b7ea-4a1b-9826-4cad8536796c" providerId="ADAL" clId="{489B8A86-91A2-481C-B4D6-5E3740B63C35}" dt="2023-06-07T06:46:51.283" v="58" actId="1076"/>
        <pc:sldMkLst>
          <pc:docMk/>
          <pc:sldMk cId="1885442784" sldId="263"/>
        </pc:sldMkLst>
        <pc:spChg chg="mod">
          <ac:chgData name="Roordink, Bas" userId="e6b80f22-b7ea-4a1b-9826-4cad8536796c" providerId="ADAL" clId="{489B8A86-91A2-481C-B4D6-5E3740B63C35}" dt="2023-06-07T06:46:51.283" v="58" actId="1076"/>
          <ac:spMkLst>
            <pc:docMk/>
            <pc:sldMk cId="1885442784" sldId="263"/>
            <ac:spMk id="6" creationId="{0D114B56-608F-456E-AD2D-C48853B0DFF0}"/>
          </ac:spMkLst>
        </pc:spChg>
        <pc:picChg chg="del">
          <ac:chgData name="Roordink, Bas" userId="e6b80f22-b7ea-4a1b-9826-4cad8536796c" providerId="ADAL" clId="{489B8A86-91A2-481C-B4D6-5E3740B63C35}" dt="2023-06-07T06:44:06.181" v="9" actId="478"/>
          <ac:picMkLst>
            <pc:docMk/>
            <pc:sldMk cId="1885442784" sldId="263"/>
            <ac:picMk id="2" creationId="{B547AD54-E5C9-FBAA-6778-13B5ABB9B2B3}"/>
          </ac:picMkLst>
        </pc:picChg>
        <pc:extLst>
          <p:ext xmlns:p="http://schemas.openxmlformats.org/presentationml/2006/main" uri="{D6D511B9-2390-475A-947B-AFAB55BFBCF1}">
            <pc226:cmChg xmlns:pc226="http://schemas.microsoft.com/office/powerpoint/2022/06/main/command" chg="del mod">
              <pc226:chgData name="Roordink, Bas" userId="e6b80f22-b7ea-4a1b-9826-4cad8536796c" providerId="ADAL" clId="{489B8A86-91A2-481C-B4D6-5E3740B63C35}" dt="2023-06-07T06:45:11.200" v="11"/>
              <pc2:cmMkLst xmlns:pc2="http://schemas.microsoft.com/office/powerpoint/2019/9/main/command">
                <pc:docMk/>
                <pc:sldMk cId="1885442784" sldId="263"/>
                <pc2:cmMk id="{3E90DE61-3D83-49F6-84CC-00C878372003}"/>
              </pc2:cmMkLst>
            </pc226:cmChg>
          </p:ext>
        </pc:extLst>
      </pc:sldChg>
    </pc:docChg>
  </pc:docChgLst>
  <pc:docChgLst>
    <pc:chgData name="Peeters, Michelle" userId="S::mpeeters@volkerwessels.com::172d58c2-011b-4da1-a526-4b466430b416" providerId="AD" clId="Web-{07027EBE-58D3-9D03-1ED8-CD775C5AB4F4}"/>
    <pc:docChg chg="modSld">
      <pc:chgData name="Peeters, Michelle" userId="S::mpeeters@volkerwessels.com::172d58c2-011b-4da1-a526-4b466430b416" providerId="AD" clId="Web-{07027EBE-58D3-9D03-1ED8-CD775C5AB4F4}" dt="2023-07-14T08:26:25.188" v="3" actId="14100"/>
      <pc:docMkLst>
        <pc:docMk/>
      </pc:docMkLst>
      <pc:sldChg chg="addSp modSp">
        <pc:chgData name="Peeters, Michelle" userId="S::mpeeters@volkerwessels.com::172d58c2-011b-4da1-a526-4b466430b416" providerId="AD" clId="Web-{07027EBE-58D3-9D03-1ED8-CD775C5AB4F4}" dt="2023-07-14T08:26:25.188" v="3" actId="14100"/>
        <pc:sldMkLst>
          <pc:docMk/>
          <pc:sldMk cId="1885442784" sldId="263"/>
        </pc:sldMkLst>
        <pc:picChg chg="add mod">
          <ac:chgData name="Peeters, Michelle" userId="S::mpeeters@volkerwessels.com::172d58c2-011b-4da1-a526-4b466430b416" providerId="AD" clId="Web-{07027EBE-58D3-9D03-1ED8-CD775C5AB4F4}" dt="2023-07-14T08:26:25.188" v="3" actId="14100"/>
          <ac:picMkLst>
            <pc:docMk/>
            <pc:sldMk cId="1885442784" sldId="263"/>
            <ac:picMk id="2" creationId="{FB3F82B0-6FAA-4B65-EAA5-D53305E2919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14-7-2023</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14-7-2023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ur02.safelinks.protection.outlook.com/?url=https%3A%2F%2Fyoutu.be%2FWK7bpMFExao&amp;data=04%7C01%7CBRoordink%40volkerwessels.com%7Cf6679536e8eb4718a8a608da21e68370%7C0ef544fb3d5c4c60932e735bcef00405%7C0%7C0%7C637859571174617355%7CUnknown%7CTWFpbGZsb3d8eyJWIjoiMC4wLjAwMDAiLCJQIjoiV2luMzIiLCJBTiI6Ik1haWwiLCJXVCI6Mn0%3D%7C3000&amp;sdata=vEMV9iqdlSxB1NZcN1ohqvAluvI86wUKCaFqgh%2F0ueo%3D&amp;reserved=0"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u="sng">
                <a:solidFill>
                  <a:srgbClr val="0000EE"/>
                </a:solidFill>
                <a:effectLst/>
                <a:latin typeface="Calibri" panose="020F0502020204030204" pitchFamily="34" charset="0"/>
                <a:ea typeface="Calibri" panose="020F0502020204030204" pitchFamily="34" charset="0"/>
                <a:hlinkClick r:id="rId3"/>
              </a:rPr>
              <a:t>https://youtu.be/WK7bpMFExao</a:t>
            </a:r>
            <a:endParaRPr lang="nl-NL" sz="1800">
              <a:effectLst/>
              <a:latin typeface="Calibri" panose="020F0502020204030204" pitchFamily="34" charset="0"/>
              <a:ea typeface="Calibri" panose="020F0502020204030204" pitchFamily="34" charset="0"/>
            </a:endParaRP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SaTAQjJ7fFk?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bvgo.sharepoint.com/sites/insite-themas-duurzaamheid/SitePages/kenniscentrum-duurzaamheid.aspx"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1935480" y="1214438"/>
            <a:ext cx="8321040" cy="2387600"/>
          </a:xfrm>
        </p:spPr>
        <p:txBody>
          <a:bodyPr>
            <a:normAutofit/>
          </a:bodyPr>
          <a:lstStyle/>
          <a:p>
            <a:r>
              <a:rPr lang="nl-NL" dirty="0"/>
              <a:t>Veilig werken met elektrisch materieel</a:t>
            </a:r>
            <a:br>
              <a:rPr lang="nl-NL" dirty="0"/>
            </a:br>
            <a:endParaRPr lang="nl-NL" sz="2800" b="0" i="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021819" y="3191840"/>
            <a:ext cx="8321040" cy="820396"/>
          </a:xfrm>
        </p:spPr>
        <p:txBody>
          <a:bodyPr>
            <a:normAutofit fontScale="92500" lnSpcReduction="10000"/>
          </a:bodyPr>
          <a:lstStyle/>
          <a:p>
            <a:endParaRPr lang="nl-NL" b="1" dirty="0"/>
          </a:p>
          <a:p>
            <a:r>
              <a:rPr lang="nl-NL" b="1" dirty="0" err="1"/>
              <a:t>Toolbox</a:t>
            </a:r>
            <a:endParaRPr lang="nl-NL" sz="1100" b="1" dirty="0"/>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Aanleiding</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nl-NL" sz="1800">
                <a:effectLst/>
                <a:latin typeface="Calibri" panose="020F0502020204030204" pitchFamily="34" charset="0"/>
                <a:ea typeface="Calibri" panose="020F0502020204030204" pitchFamily="34" charset="0"/>
                <a:cs typeface="Times New Roman" panose="02020603050405020304" pitchFamily="18" charset="0"/>
              </a:rPr>
            </a:br>
            <a:br>
              <a:rPr lang="nl-NL" sz="1800">
                <a:latin typeface="Calibri" panose="020F0502020204030204" pitchFamily="34" charset="0"/>
                <a:cs typeface="Times New Roman" panose="02020603050405020304" pitchFamily="18" charset="0"/>
              </a:rPr>
            </a:br>
            <a:endParaRPr lang="nl-NL"/>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3</a:t>
            </a:fld>
            <a:endParaRPr lang="nl-NL"/>
          </a:p>
        </p:txBody>
      </p:sp>
      <p:sp>
        <p:nvSpPr>
          <p:cNvPr id="7" name="Tekstvak 6">
            <a:extLst>
              <a:ext uri="{FF2B5EF4-FFF2-40B4-BE49-F238E27FC236}">
                <a16:creationId xmlns:a16="http://schemas.microsoft.com/office/drawing/2014/main" id="{ECF6BBEC-608B-4D4B-95C8-A3DAF85A5A22}"/>
              </a:ext>
            </a:extLst>
          </p:cNvPr>
          <p:cNvSpPr txBox="1"/>
          <p:nvPr/>
        </p:nvSpPr>
        <p:spPr>
          <a:xfrm>
            <a:off x="838200" y="1649016"/>
            <a:ext cx="8584948" cy="2655279"/>
          </a:xfrm>
          <a:prstGeom prst="rect">
            <a:avLst/>
          </a:prstGeom>
          <a:noFill/>
        </p:spPr>
        <p:txBody>
          <a:bodyPr wrap="square">
            <a:spAutoFit/>
          </a:bodyPr>
          <a:lstStyle/>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Arial" panose="020B0604020202020204" pitchFamily="34" charset="0"/>
              </a:rPr>
              <a:t>Veiligheid en Duurzaamheid zijn kernwaarden van VolkerWessels.</a:t>
            </a:r>
          </a:p>
          <a:p>
            <a:pPr>
              <a:lnSpc>
                <a:spcPct val="107000"/>
              </a:lnSpc>
              <a:spcAft>
                <a:spcPts val="800"/>
              </a:spcAft>
            </a:pPr>
            <a:r>
              <a:rPr lang="nl-NL" sz="1800" dirty="0">
                <a:effectLst/>
                <a:latin typeface="Calibri" panose="020F0502020204030204" pitchFamily="34" charset="0"/>
                <a:ea typeface="Calibri" panose="020F0502020204030204" pitchFamily="34" charset="0"/>
                <a:cs typeface="Arial" panose="020B0604020202020204" pitchFamily="34" charset="0"/>
              </a:rPr>
              <a:t>Om in 2030 emissievrij te kunnen bouwen neemt de komende jaren het gebruik van elektrisch materieel toe. Bij het werken met en rondom elektrisch materieel komen een aantal specifieke veiligheidsrisico’s kijken en daarom is het goed om hier samen bewust van te zijn. </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In</a:t>
            </a:r>
            <a:r>
              <a:rPr lang="nl-NL" sz="1800" dirty="0">
                <a:effectLst/>
                <a:latin typeface="Calibri" panose="020F0502020204030204" pitchFamily="34" charset="0"/>
                <a:ea typeface="Calibri" panose="020F0502020204030204" pitchFamily="34" charset="0"/>
                <a:cs typeface="Times New Roman" panose="02020603050405020304" pitchFamily="18" charset="0"/>
              </a:rPr>
              <a:t> deze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toolbox</a:t>
            </a:r>
            <a:r>
              <a:rPr lang="nl-NL" sz="1800" dirty="0">
                <a:effectLst/>
                <a:latin typeface="Calibri" panose="020F0502020204030204" pitchFamily="34" charset="0"/>
                <a:ea typeface="Calibri" panose="020F0502020204030204" pitchFamily="34" charset="0"/>
                <a:cs typeface="Times New Roman" panose="02020603050405020304" pitchFamily="18" charset="0"/>
              </a:rPr>
              <a:t> staan we stil bij de specifieke risico’s die komen kijken bij het werken met elektrisch materieel</a:t>
            </a:r>
            <a:r>
              <a:rPr lang="nl-NL" sz="1800" dirty="0">
                <a:latin typeface="Calibri" panose="020F0502020204030204" pitchFamily="34" charset="0"/>
                <a:ea typeface="Calibri" panose="020F0502020204030204" pitchFamily="34" charset="0"/>
                <a:cs typeface="Times New Roman" panose="02020603050405020304" pitchFamily="18" charset="0"/>
              </a:rPr>
              <a:t>. Er worden tips gegeven over hoe jij invulling kunt geven aan het veilig werken met elektrisch materieel.</a:t>
            </a:r>
            <a:endParaRPr lang="nl-NL"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Afbeelding 7" descr="Afbeelding met tekst, kamer, scène, goketablissement&#10;&#10;Automatisch gegenereerde beschrijving">
            <a:extLst>
              <a:ext uri="{FF2B5EF4-FFF2-40B4-BE49-F238E27FC236}">
                <a16:creationId xmlns:a16="http://schemas.microsoft.com/office/drawing/2014/main" id="{9CC863D6-D61A-62F8-A54B-46684DBCFC39}"/>
              </a:ext>
            </a:extLst>
          </p:cNvPr>
          <p:cNvPicPr>
            <a:picLocks noChangeAspect="1"/>
          </p:cNvPicPr>
          <p:nvPr/>
        </p:nvPicPr>
        <p:blipFill>
          <a:blip r:embed="rId3"/>
          <a:stretch>
            <a:fillRect/>
          </a:stretch>
        </p:blipFill>
        <p:spPr>
          <a:xfrm>
            <a:off x="9287882" y="3294063"/>
            <a:ext cx="2595562" cy="2595562"/>
          </a:xfrm>
          <a:prstGeom prst="rect">
            <a:avLst/>
          </a:prstGeom>
        </p:spPr>
      </p:pic>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Onderwerpen</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nl-NL" sz="1800" dirty="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nl-NL" sz="2000" dirty="0">
                <a:latin typeface="Calibri" panose="020F0502020204030204" pitchFamily="34" charset="0"/>
              </a:rPr>
              <a:t>De animatie ‘Veilig werken met elektrisch materieel’</a:t>
            </a:r>
          </a:p>
          <a:p>
            <a:pPr marL="0" indent="0">
              <a:buNone/>
            </a:pPr>
            <a:endParaRPr lang="nl-NL" sz="2000" dirty="0">
              <a:latin typeface="Calibri" panose="020F0502020204030204" pitchFamily="34" charset="0"/>
            </a:endParaRPr>
          </a:p>
          <a:p>
            <a:pPr>
              <a:buFont typeface="Wingdings" panose="05000000000000000000" pitchFamily="2" charset="2"/>
              <a:buChar char="§"/>
            </a:pPr>
            <a:r>
              <a:rPr lang="nl-NL" sz="2000" dirty="0">
                <a:latin typeface="Calibri" panose="020F0502020204030204" pitchFamily="34" charset="0"/>
              </a:rPr>
              <a:t>Samen in gesprek</a:t>
            </a:r>
          </a:p>
          <a:p>
            <a:pPr>
              <a:buFont typeface="Wingdings" panose="05000000000000000000" pitchFamily="2" charset="2"/>
              <a:buChar char="§"/>
            </a:pPr>
            <a:endParaRPr lang="nl-NL"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4</a:t>
            </a:fld>
            <a:endParaRPr lang="nl-NL"/>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nl-NL" smtClean="0"/>
              <a:pPr/>
              <a:t>5</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342900" y="570309"/>
            <a:ext cx="10515600" cy="949008"/>
          </a:xfrm>
        </p:spPr>
        <p:txBody>
          <a:bodyPr/>
          <a:lstStyle/>
          <a:p>
            <a:r>
              <a:rPr lang="nl-NL" dirty="0"/>
              <a:t>Veilig werken met elektrisch materieel</a:t>
            </a:r>
          </a:p>
        </p:txBody>
      </p:sp>
      <p:pic>
        <p:nvPicPr>
          <p:cNvPr id="2" name="Online Media 1" title="VW werken met elektronisch materieel   SUBS NL">
            <a:hlinkClick r:id="" action="ppaction://media"/>
            <a:extLst>
              <a:ext uri="{FF2B5EF4-FFF2-40B4-BE49-F238E27FC236}">
                <a16:creationId xmlns:a16="http://schemas.microsoft.com/office/drawing/2014/main" id="{FB3F82B0-6FAA-4B65-EAA5-D53305E2919D}"/>
              </a:ext>
            </a:extLst>
          </p:cNvPr>
          <p:cNvPicPr>
            <a:picLocks noRot="1" noChangeAspect="1"/>
          </p:cNvPicPr>
          <p:nvPr>
            <a:videoFile r:link="rId1"/>
          </p:nvPr>
        </p:nvPicPr>
        <p:blipFill>
          <a:blip r:embed="rId4"/>
          <a:stretch>
            <a:fillRect/>
          </a:stretch>
        </p:blipFill>
        <p:spPr>
          <a:xfrm>
            <a:off x="2769645" y="1463980"/>
            <a:ext cx="6318684" cy="4744232"/>
          </a:xfrm>
          <a:prstGeom prst="rect">
            <a:avLst/>
          </a:prstGeom>
        </p:spPr>
      </p:pic>
    </p:spTree>
    <p:extLst>
      <p:ext uri="{BB962C8B-B14F-4D97-AF65-F5344CB8AC3E}">
        <p14:creationId xmlns:p14="http://schemas.microsoft.com/office/powerpoint/2010/main" val="1885442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6</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Samen in gesprek</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nl-NL" dirty="0"/>
          </a:p>
          <a:p>
            <a:pPr marL="514350" indent="-514350">
              <a:buFont typeface="+mj-lt"/>
              <a:buAutoNum type="arabicPeriod"/>
            </a:pPr>
            <a:r>
              <a:rPr lang="nl-NL" dirty="0"/>
              <a:t>Heb jij al ervaring met werken met elektrisch materieel?</a:t>
            </a:r>
          </a:p>
          <a:p>
            <a:pPr marL="514350" indent="-514350">
              <a:buFont typeface="+mj-lt"/>
              <a:buAutoNum type="arabicPeriod"/>
            </a:pPr>
            <a:endParaRPr lang="nl-NL" dirty="0"/>
          </a:p>
          <a:p>
            <a:pPr marL="514350" indent="-514350">
              <a:buFont typeface="+mj-lt"/>
              <a:buAutoNum type="arabicPeriod"/>
            </a:pPr>
            <a:r>
              <a:rPr lang="nl-NL" dirty="0"/>
              <a:t>Ben je al eens geconfronteerd met de risico’s van elektrisch materieel?</a:t>
            </a: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nl-NL"/>
              <a:t>Bedankt voor je aandacht!</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r>
              <a:rPr lang="nl-NL" sz="1800" dirty="0">
                <a:hlinkClick r:id="rId2"/>
              </a:rPr>
              <a:t>veiligheid@volkerwessels.com</a:t>
            </a:r>
            <a:endParaRPr lang="nl-NL" sz="1800" dirty="0"/>
          </a:p>
          <a:p>
            <a:pPr marL="0" indent="0">
              <a:buNone/>
            </a:pPr>
            <a:r>
              <a:rPr lang="nl-NL" sz="1800" dirty="0">
                <a:hlinkClick r:id="rId3"/>
              </a:rPr>
              <a:t>Kenniscentrum Duurzaamheid</a:t>
            </a:r>
            <a:endParaRPr lang="nl-NL" sz="1800" dirty="0"/>
          </a:p>
          <a:p>
            <a:pPr marL="0" indent="0">
              <a:buNone/>
            </a:pPr>
            <a:endParaRPr lang="nl-NL"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endParaRPr lang="nl-NL"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nl-NL" smtClean="0"/>
              <a:pPr/>
              <a:t>7</a:t>
            </a:fld>
            <a:endParaRPr lang="nl-NL"/>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6" ma:contentTypeDescription="Een nieuw document maken." ma:contentTypeScope="" ma:versionID="35855eb4b6e109526c44240e35ab283f">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efe53962260bfd641086db8d178d40f5"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5716b883-c908-44da-8e05-c6c47f0bb803}" ma:internalName="TaxCatchAll" ma:showField="CatchAllData" ma:web="508e3145-0529-4d6a-a15f-862d6f4bb6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TaxCatchAll xmlns="508e3145-0529-4d6a-a15f-862d6f4bb661" xsi:nil="true"/>
    <lcf76f155ced4ddcb4097134ff3c332f xmlns="b46f7e7e-091b-45fc-b07a-14756525cbd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0CAC3D-DEE9-4FBB-9B67-E02D6A4C23CB}"/>
</file>

<file path=customXml/itemProps2.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39</TotalTime>
  <Words>172</Words>
  <Application>Microsoft Office PowerPoint</Application>
  <PresentationFormat>Widescreen</PresentationFormat>
  <Paragraphs>38</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Kantoorthema</vt:lpstr>
      <vt:lpstr>Veilig werken met elektrisch materieel </vt:lpstr>
      <vt:lpstr>Aanleiding</vt:lpstr>
      <vt:lpstr>Onderwerpen</vt:lpstr>
      <vt:lpstr>Veilig werken met elektrisch materieel</vt:lpstr>
      <vt:lpstr>Samen in gesprek</vt:lpstr>
      <vt:lpstr>Bedankt voor je aandacht!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6</cp:revision>
  <dcterms:created xsi:type="dcterms:W3CDTF">2021-02-11T14:15:30Z</dcterms:created>
  <dcterms:modified xsi:type="dcterms:W3CDTF">2023-07-14T08:26:28Z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