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B8A86-91A2-481C-B4D6-5E3740B63C35}" v="2" dt="2023-06-07T06:53:07.587"/>
    <p1510:client id="{9709B123-4C65-A70E-A4CD-D0CB16FE35F0}" v="3" dt="2023-07-13T09:35:51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, Michelle" userId="S::mpeeters@volkerwessels.com::172d58c2-011b-4da1-a526-4b466430b416" providerId="AD" clId="Web-{9709B123-4C65-A70E-A4CD-D0CB16FE35F0}"/>
    <pc:docChg chg="modSld">
      <pc:chgData name="Peeters, Michelle" userId="S::mpeeters@volkerwessels.com::172d58c2-011b-4da1-a526-4b466430b416" providerId="AD" clId="Web-{9709B123-4C65-A70E-A4CD-D0CB16FE35F0}" dt="2023-07-13T09:35:51.008" v="2" actId="14100"/>
      <pc:docMkLst>
        <pc:docMk/>
      </pc:docMkLst>
      <pc:sldChg chg="addSp modSp">
        <pc:chgData name="Peeters, Michelle" userId="S::mpeeters@volkerwessels.com::172d58c2-011b-4da1-a526-4b466430b416" providerId="AD" clId="Web-{9709B123-4C65-A70E-A4CD-D0CB16FE35F0}" dt="2023-07-13T09:35:51.008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9709B123-4C65-A70E-A4CD-D0CB16FE35F0}" dt="2023-07-13T09:35:51.008" v="2" actId="14100"/>
          <ac:picMkLst>
            <pc:docMk/>
            <pc:sldMk cId="1885442784" sldId="263"/>
            <ac:picMk id="2" creationId="{0243C924-B697-9F06-7C77-977F7663B895}"/>
          </ac:picMkLst>
        </pc:picChg>
      </pc:sldChg>
    </pc:docChg>
  </pc:docChgLst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VqwzNMiM84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pt-PT"/>
              <a:t>Trabalhar em segurança com equipamento elétrico</a:t>
            </a:r>
            <a:br>
              <a:rPr lang="pt-PT"/>
            </a:br>
            <a:endParaRPr lang="pt-PT" sz="2800" b="0" i="1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pt-PT" b="1"/>
          </a:p>
          <a:p>
            <a:r>
              <a:rPr lang="pt-PT" b="1"/>
              <a:t>Caixa de Ferramentas</a:t>
            </a:r>
            <a:endParaRPr lang="pt-PT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Segurança e a Sustentabilidade são valores centrais da VolkerWessels.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alcançar uma construções isenta de emissões até 2030, a utilização de equipamento elétrico irá aumentar nos próximos anos. Trabalhar com e perto de equipamento elétrico envolve vários riscos de segurança específicos, por isso é bom para todos nós conhecê-los.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</a:t>
            </a:r>
            <a:r>
              <a:rPr lang="pt-P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caixa de ferramentas consideramos os riscos específicos envolvidos no trabalho com equipamento elétrico</a:t>
            </a: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São dadas dicas sobre como pode trabalhar em segurança com equipamento elétrico.</a:t>
            </a:r>
            <a:endParaRPr lang="pt-P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Animação «Trabalhar em segurança com equipamento elétrico»</a:t>
            </a:r>
          </a:p>
          <a:p>
            <a:pPr marL="0" indent="0">
              <a:buNone/>
            </a:pPr>
            <a:endParaRPr lang="pt-PT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2000">
                <a:latin typeface="Calibri" panose="020F0502020204030204" pitchFamily="34" charset="0"/>
              </a:rPr>
              <a:t>Em diálogo</a:t>
            </a:r>
          </a:p>
          <a:p>
            <a:pPr>
              <a:buFont typeface="Wingdings" panose="05000000000000000000" pitchFamily="2" charset="2"/>
              <a:buChar char="§"/>
            </a:pPr>
            <a:endParaRPr lang="pt-PT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pt-PT"/>
              <a:t>Trabalhar em segurança com equipamento elétrico</a:t>
            </a:r>
          </a:p>
        </p:txBody>
      </p:sp>
      <p:pic>
        <p:nvPicPr>
          <p:cNvPr id="2" name="Onlinemedia 1" title="VW werken met elektronisch materieel   SUBS PT">
            <a:hlinkClick r:id="" action="ppaction://media"/>
            <a:extLst>
              <a:ext uri="{FF2B5EF4-FFF2-40B4-BE49-F238E27FC236}">
                <a16:creationId xmlns:a16="http://schemas.microsoft.com/office/drawing/2014/main" id="{0243C924-B697-9F06-7C77-977F7663B8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09462" y="1802423"/>
            <a:ext cx="5881076" cy="440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Já tem experiência em trabalhar com equipamento elétrico?</a:t>
            </a:r>
          </a:p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Já passou pelos riscos associados a equipamento elétrico?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sua atenção!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r>
              <a:rPr lang="pt-PT" sz="1800">
                <a:hlinkClick r:id="rId3"/>
              </a:rPr>
              <a:t>Sustainability Knowledge Centre</a:t>
            </a:r>
            <a:endParaRPr lang="pt-PT" sz="1800"/>
          </a:p>
          <a:p>
            <a:pPr marL="0" indent="0">
              <a:buNone/>
            </a:pPr>
            <a:endParaRPr lang="pt-PT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F8EBB6-0DC8-4264-B214-32C0E8036502}"/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Application>Microsoft Office PowerPoint</Application>
  <PresentationFormat>Widescreen</PresentationFormat>
  <Slides>6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Kantoorthema</vt:lpstr>
      <vt:lpstr>Trabalhar em segurança com equipamento elétrico </vt:lpstr>
      <vt:lpstr>Contexto</vt:lpstr>
      <vt:lpstr>Temas</vt:lpstr>
      <vt:lpstr>Trabalhar em segurança com equipamento elétrico</vt:lpstr>
      <vt:lpstr>Em diálogo</vt:lpstr>
      <vt:lpstr>Obrigado pela sua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revision>1</cp:revision>
  <dcterms:created xsi:type="dcterms:W3CDTF">2021-02-11T14:15:30Z</dcterms:created>
  <dcterms:modified xsi:type="dcterms:W3CDTF">2023-07-13T09:35:55Z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