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7" r:id="rId5"/>
    <p:sldId id="260" r:id="rId6"/>
    <p:sldId id="266" r:id="rId7"/>
    <p:sldId id="263" r:id="rId8"/>
    <p:sldId id="267" r:id="rId9"/>
    <p:sldId id="261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192906D-538E-EBD6-DEED-5E38B6F4559D}" name="Grit, Jan" initials="GJ" userId="S::JGrit@volkerwessels.com::144d0f88-1d1f-4b7a-bb4f-331c89b029a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ordink, Bas" initials="RB" lastIdx="1" clrIdx="0">
    <p:extLst>
      <p:ext uri="{19B8F6BF-5375-455C-9EA6-DF929625EA0E}">
        <p15:presenceInfo xmlns:p15="http://schemas.microsoft.com/office/powerpoint/2012/main" userId="S::broordink@volkerwessels.com::e6b80f22-b7ea-4a1b-9826-4cad853679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88AF69-F02D-F61B-8E61-E9692243693B}" v="3" dt="2023-07-13T09:37:28.881"/>
    <p1510:client id="{489B8A86-91A2-481C-B4D6-5E3740B63C35}" v="2" dt="2023-06-07T06:53:07.5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it, Jan" userId="S::jgrit@volkerwessels.com::144d0f88-1d1f-4b7a-bb4f-331c89b029a8" providerId="AD" clId="Web-{156DFB5E-87F9-3B1A-BC7D-569E6E0C11E8}"/>
    <pc:docChg chg="modSld">
      <pc:chgData name="Grit, Jan" userId="S::jgrit@volkerwessels.com::144d0f88-1d1f-4b7a-bb4f-331c89b029a8" providerId="AD" clId="Web-{156DFB5E-87F9-3B1A-BC7D-569E6E0C11E8}" dt="2023-04-26T11:54:48.610" v="11" actId="20577"/>
      <pc:docMkLst>
        <pc:docMk/>
      </pc:docMkLst>
      <pc:sldChg chg="modSp">
        <pc:chgData name="Grit, Jan" userId="S::jgrit@volkerwessels.com::144d0f88-1d1f-4b7a-bb4f-331c89b029a8" providerId="AD" clId="Web-{156DFB5E-87F9-3B1A-BC7D-569E6E0C11E8}" dt="2023-04-26T11:54:48.610" v="11" actId="20577"/>
        <pc:sldMkLst>
          <pc:docMk/>
          <pc:sldMk cId="192953906" sldId="257"/>
        </pc:sldMkLst>
        <pc:spChg chg="mod">
          <ac:chgData name="Grit, Jan" userId="S::jgrit@volkerwessels.com::144d0f88-1d1f-4b7a-bb4f-331c89b029a8" providerId="AD" clId="Web-{156DFB5E-87F9-3B1A-BC7D-569E6E0C11E8}" dt="2023-04-26T11:54:48.610" v="11" actId="20577"/>
          <ac:spMkLst>
            <pc:docMk/>
            <pc:sldMk cId="192953906" sldId="257"/>
            <ac:spMk id="2" creationId="{8BFA767E-3DB7-7B46-855B-3C179A0A7873}"/>
          </ac:spMkLst>
        </pc:spChg>
      </pc:sldChg>
    </pc:docChg>
  </pc:docChgLst>
  <pc:docChgLst>
    <pc:chgData name="Grit, Jan" userId="144d0f88-1d1f-4b7a-bb4f-331c89b029a8" providerId="ADAL" clId="{E68314F3-7AF6-42D8-A18E-32BE45269385}"/>
    <pc:docChg chg="custSel modSld">
      <pc:chgData name="Grit, Jan" userId="144d0f88-1d1f-4b7a-bb4f-331c89b029a8" providerId="ADAL" clId="{E68314F3-7AF6-42D8-A18E-32BE45269385}" dt="2023-04-26T11:48:12.427" v="625"/>
      <pc:docMkLst>
        <pc:docMk/>
      </pc:docMkLst>
      <pc:sldChg chg="modSp mod">
        <pc:chgData name="Grit, Jan" userId="144d0f88-1d1f-4b7a-bb4f-331c89b029a8" providerId="ADAL" clId="{E68314F3-7AF6-42D8-A18E-32BE45269385}" dt="2023-04-26T11:41:26.794" v="1" actId="20577"/>
        <pc:sldMkLst>
          <pc:docMk/>
          <pc:sldMk cId="192953906" sldId="257"/>
        </pc:sldMkLst>
        <pc:spChg chg="mod">
          <ac:chgData name="Grit, Jan" userId="144d0f88-1d1f-4b7a-bb4f-331c89b029a8" providerId="ADAL" clId="{E68314F3-7AF6-42D8-A18E-32BE45269385}" dt="2023-04-26T11:41:20.353" v="0" actId="20577"/>
          <ac:spMkLst>
            <pc:docMk/>
            <pc:sldMk cId="192953906" sldId="257"/>
            <ac:spMk id="2" creationId="{8BFA767E-3DB7-7B46-855B-3C179A0A7873}"/>
          </ac:spMkLst>
        </pc:spChg>
        <pc:spChg chg="mod">
          <ac:chgData name="Grit, Jan" userId="144d0f88-1d1f-4b7a-bb4f-331c89b029a8" providerId="ADAL" clId="{E68314F3-7AF6-42D8-A18E-32BE45269385}" dt="2023-04-26T11:41:26.794" v="1" actId="20577"/>
          <ac:spMkLst>
            <pc:docMk/>
            <pc:sldMk cId="192953906" sldId="257"/>
            <ac:spMk id="3" creationId="{5AC63826-AA46-8547-9011-215698E5E527}"/>
          </ac:spMkLst>
        </pc:spChg>
      </pc:sldChg>
      <pc:sldChg chg="addSp delSp modSp mod">
        <pc:chgData name="Grit, Jan" userId="144d0f88-1d1f-4b7a-bb4f-331c89b029a8" providerId="ADAL" clId="{E68314F3-7AF6-42D8-A18E-32BE45269385}" dt="2023-04-26T11:45:37.699" v="260" actId="1076"/>
        <pc:sldMkLst>
          <pc:docMk/>
          <pc:sldMk cId="3753470074" sldId="260"/>
        </pc:sldMkLst>
        <pc:spChg chg="del">
          <ac:chgData name="Grit, Jan" userId="144d0f88-1d1f-4b7a-bb4f-331c89b029a8" providerId="ADAL" clId="{E68314F3-7AF6-42D8-A18E-32BE45269385}" dt="2023-04-26T11:42:17.730" v="6" actId="478"/>
          <ac:spMkLst>
            <pc:docMk/>
            <pc:sldMk cId="3753470074" sldId="260"/>
            <ac:spMk id="4" creationId="{7126FB9D-B883-6741-8B26-1B8549314BD4}"/>
          </ac:spMkLst>
        </pc:spChg>
        <pc:spChg chg="mod">
          <ac:chgData name="Grit, Jan" userId="144d0f88-1d1f-4b7a-bb4f-331c89b029a8" providerId="ADAL" clId="{E68314F3-7AF6-42D8-A18E-32BE45269385}" dt="2023-04-26T11:45:08.260" v="254" actId="20577"/>
          <ac:spMkLst>
            <pc:docMk/>
            <pc:sldMk cId="3753470074" sldId="260"/>
            <ac:spMk id="7" creationId="{ECF6BBEC-608B-4D4B-95C8-A3DAF85A5A22}"/>
          </ac:spMkLst>
        </pc:spChg>
        <pc:picChg chg="add mod">
          <ac:chgData name="Grit, Jan" userId="144d0f88-1d1f-4b7a-bb4f-331c89b029a8" providerId="ADAL" clId="{E68314F3-7AF6-42D8-A18E-32BE45269385}" dt="2023-04-26T11:45:37.699" v="260" actId="1076"/>
          <ac:picMkLst>
            <pc:docMk/>
            <pc:sldMk cId="3753470074" sldId="260"/>
            <ac:picMk id="8" creationId="{9CC863D6-D61A-62F8-A54B-46684DBCFC39}"/>
          </ac:picMkLst>
        </pc:picChg>
      </pc:sldChg>
      <pc:sldChg chg="delSp mod addCm">
        <pc:chgData name="Grit, Jan" userId="144d0f88-1d1f-4b7a-bb4f-331c89b029a8" providerId="ADAL" clId="{E68314F3-7AF6-42D8-A18E-32BE45269385}" dt="2023-04-26T11:48:12.427" v="625"/>
        <pc:sldMkLst>
          <pc:docMk/>
          <pc:sldMk cId="1885442784" sldId="263"/>
        </pc:sldMkLst>
        <pc:spChg chg="del">
          <ac:chgData name="Grit, Jan" userId="144d0f88-1d1f-4b7a-bb4f-331c89b029a8" providerId="ADAL" clId="{E68314F3-7AF6-42D8-A18E-32BE45269385}" dt="2023-04-26T11:46:06.241" v="301" actId="478"/>
          <ac:spMkLst>
            <pc:docMk/>
            <pc:sldMk cId="1885442784" sldId="263"/>
            <ac:spMk id="4" creationId="{5E8B34FD-5255-4A4E-AC75-C102EF8F0D5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Grit, Jan" userId="144d0f88-1d1f-4b7a-bb4f-331c89b029a8" providerId="ADAL" clId="{E68314F3-7AF6-42D8-A18E-32BE45269385}" dt="2023-04-26T11:48:12.427" v="625"/>
              <pc2:cmMkLst xmlns:pc2="http://schemas.microsoft.com/office/powerpoint/2019/9/main/command">
                <pc:docMk/>
                <pc:sldMk cId="1885442784" sldId="263"/>
                <pc2:cmMk id="{3E90DE61-3D83-49F6-84CC-00C878372003}"/>
              </pc2:cmMkLst>
            </pc226:cmChg>
          </p:ext>
        </pc:extLst>
      </pc:sldChg>
      <pc:sldChg chg="delSp modSp mod">
        <pc:chgData name="Grit, Jan" userId="144d0f88-1d1f-4b7a-bb4f-331c89b029a8" providerId="ADAL" clId="{E68314F3-7AF6-42D8-A18E-32BE45269385}" dt="2023-04-26T11:46:03.225" v="300" actId="478"/>
        <pc:sldMkLst>
          <pc:docMk/>
          <pc:sldMk cId="28953270" sldId="266"/>
        </pc:sldMkLst>
        <pc:spChg chg="mod">
          <ac:chgData name="Grit, Jan" userId="144d0f88-1d1f-4b7a-bb4f-331c89b029a8" providerId="ADAL" clId="{E68314F3-7AF6-42D8-A18E-32BE45269385}" dt="2023-04-26T11:45:53.325" v="299" actId="20577"/>
          <ac:spMkLst>
            <pc:docMk/>
            <pc:sldMk cId="28953270" sldId="266"/>
            <ac:spMk id="3" creationId="{BB2A0E52-A3D1-AC44-97E9-4AE4FCB62B0E}"/>
          </ac:spMkLst>
        </pc:spChg>
        <pc:spChg chg="del">
          <ac:chgData name="Grit, Jan" userId="144d0f88-1d1f-4b7a-bb4f-331c89b029a8" providerId="ADAL" clId="{E68314F3-7AF6-42D8-A18E-32BE45269385}" dt="2023-04-26T11:46:03.225" v="300" actId="478"/>
          <ac:spMkLst>
            <pc:docMk/>
            <pc:sldMk cId="28953270" sldId="266"/>
            <ac:spMk id="4" creationId="{7126FB9D-B883-6741-8B26-1B8549314BD4}"/>
          </ac:spMkLst>
        </pc:spChg>
      </pc:sldChg>
      <pc:sldChg chg="delSp modSp mod">
        <pc:chgData name="Grit, Jan" userId="144d0f88-1d1f-4b7a-bb4f-331c89b029a8" providerId="ADAL" clId="{E68314F3-7AF6-42D8-A18E-32BE45269385}" dt="2023-04-26T11:47:54.906" v="624" actId="20577"/>
        <pc:sldMkLst>
          <pc:docMk/>
          <pc:sldMk cId="1587596849" sldId="267"/>
        </pc:sldMkLst>
        <pc:spChg chg="del">
          <ac:chgData name="Grit, Jan" userId="144d0f88-1d1f-4b7a-bb4f-331c89b029a8" providerId="ADAL" clId="{E68314F3-7AF6-42D8-A18E-32BE45269385}" dt="2023-04-26T11:46:11.377" v="302" actId="478"/>
          <ac:spMkLst>
            <pc:docMk/>
            <pc:sldMk cId="1587596849" sldId="267"/>
            <ac:spMk id="4" creationId="{5E8B34FD-5255-4A4E-AC75-C102EF8F0D5B}"/>
          </ac:spMkLst>
        </pc:spChg>
        <pc:spChg chg="mod">
          <ac:chgData name="Grit, Jan" userId="144d0f88-1d1f-4b7a-bb4f-331c89b029a8" providerId="ADAL" clId="{E68314F3-7AF6-42D8-A18E-32BE45269385}" dt="2023-04-26T11:47:54.906" v="624" actId="20577"/>
          <ac:spMkLst>
            <pc:docMk/>
            <pc:sldMk cId="1587596849" sldId="267"/>
            <ac:spMk id="8" creationId="{AE7CDBC2-733E-4F8F-8DEA-3D9F0E942E24}"/>
          </ac:spMkLst>
        </pc:spChg>
      </pc:sldChg>
    </pc:docChg>
  </pc:docChgLst>
  <pc:docChgLst>
    <pc:chgData name="Roordink, Bas" userId="e6b80f22-b7ea-4a1b-9826-4cad8536796c" providerId="ADAL" clId="{489B8A86-91A2-481C-B4D6-5E3740B63C35}"/>
    <pc:docChg chg="custSel modSld">
      <pc:chgData name="Roordink, Bas" userId="e6b80f22-b7ea-4a1b-9826-4cad8536796c" providerId="ADAL" clId="{489B8A86-91A2-481C-B4D6-5E3740B63C35}" dt="2023-06-07T06:52:58.098" v="88" actId="20577"/>
      <pc:docMkLst>
        <pc:docMk/>
      </pc:docMkLst>
      <pc:sldChg chg="modSp mod">
        <pc:chgData name="Roordink, Bas" userId="e6b80f22-b7ea-4a1b-9826-4cad8536796c" providerId="ADAL" clId="{489B8A86-91A2-481C-B4D6-5E3740B63C35}" dt="2023-06-07T06:43:53.139" v="8" actId="1076"/>
        <pc:sldMkLst>
          <pc:docMk/>
          <pc:sldMk cId="192953906" sldId="257"/>
        </pc:sldMkLst>
        <pc:spChg chg="mod">
          <ac:chgData name="Roordink, Bas" userId="e6b80f22-b7ea-4a1b-9826-4cad8536796c" providerId="ADAL" clId="{489B8A86-91A2-481C-B4D6-5E3740B63C35}" dt="2023-06-07T06:43:09.907" v="1" actId="1076"/>
          <ac:spMkLst>
            <pc:docMk/>
            <pc:sldMk cId="192953906" sldId="257"/>
            <ac:spMk id="2" creationId="{8BFA767E-3DB7-7B46-855B-3C179A0A7873}"/>
          </ac:spMkLst>
        </pc:spChg>
        <pc:spChg chg="mod">
          <ac:chgData name="Roordink, Bas" userId="e6b80f22-b7ea-4a1b-9826-4cad8536796c" providerId="ADAL" clId="{489B8A86-91A2-481C-B4D6-5E3740B63C35}" dt="2023-06-07T06:43:53.139" v="8" actId="1076"/>
          <ac:spMkLst>
            <pc:docMk/>
            <pc:sldMk cId="192953906" sldId="257"/>
            <ac:spMk id="3" creationId="{5AC63826-AA46-8547-9011-215698E5E527}"/>
          </ac:spMkLst>
        </pc:spChg>
      </pc:sldChg>
      <pc:sldChg chg="modSp mod">
        <pc:chgData name="Roordink, Bas" userId="e6b80f22-b7ea-4a1b-9826-4cad8536796c" providerId="ADAL" clId="{489B8A86-91A2-481C-B4D6-5E3740B63C35}" dt="2023-06-07T06:52:58.098" v="88" actId="20577"/>
        <pc:sldMkLst>
          <pc:docMk/>
          <pc:sldMk cId="634627726" sldId="261"/>
        </pc:sldMkLst>
        <pc:spChg chg="mod">
          <ac:chgData name="Roordink, Bas" userId="e6b80f22-b7ea-4a1b-9826-4cad8536796c" providerId="ADAL" clId="{489B8A86-91A2-481C-B4D6-5E3740B63C35}" dt="2023-06-07T06:52:58.098" v="88" actId="20577"/>
          <ac:spMkLst>
            <pc:docMk/>
            <pc:sldMk cId="634627726" sldId="261"/>
            <ac:spMk id="3" creationId="{64535D5F-4E78-144C-A407-989D05CBAB47}"/>
          </ac:spMkLst>
        </pc:spChg>
        <pc:spChg chg="mod">
          <ac:chgData name="Roordink, Bas" userId="e6b80f22-b7ea-4a1b-9826-4cad8536796c" providerId="ADAL" clId="{489B8A86-91A2-481C-B4D6-5E3740B63C35}" dt="2023-06-07T06:42:51.999" v="0" actId="6549"/>
          <ac:spMkLst>
            <pc:docMk/>
            <pc:sldMk cId="634627726" sldId="261"/>
            <ac:spMk id="4" creationId="{370EDB71-C56E-2D4C-97D8-90041AF473F8}"/>
          </ac:spMkLst>
        </pc:spChg>
      </pc:sldChg>
      <pc:sldChg chg="delSp modSp mod delAnim delCm modCm">
        <pc:chgData name="Roordink, Bas" userId="e6b80f22-b7ea-4a1b-9826-4cad8536796c" providerId="ADAL" clId="{489B8A86-91A2-481C-B4D6-5E3740B63C35}" dt="2023-06-07T06:46:51.283" v="58" actId="1076"/>
        <pc:sldMkLst>
          <pc:docMk/>
          <pc:sldMk cId="1885442784" sldId="263"/>
        </pc:sldMkLst>
        <pc:spChg chg="mod">
          <ac:chgData name="Roordink, Bas" userId="e6b80f22-b7ea-4a1b-9826-4cad8536796c" providerId="ADAL" clId="{489B8A86-91A2-481C-B4D6-5E3740B63C35}" dt="2023-06-07T06:46:51.283" v="58" actId="1076"/>
          <ac:spMkLst>
            <pc:docMk/>
            <pc:sldMk cId="1885442784" sldId="263"/>
            <ac:spMk id="6" creationId="{0D114B56-608F-456E-AD2D-C48853B0DFF0}"/>
          </ac:spMkLst>
        </pc:spChg>
        <pc:picChg chg="del">
          <ac:chgData name="Roordink, Bas" userId="e6b80f22-b7ea-4a1b-9826-4cad8536796c" providerId="ADAL" clId="{489B8A86-91A2-481C-B4D6-5E3740B63C35}" dt="2023-06-07T06:44:06.181" v="9" actId="478"/>
          <ac:picMkLst>
            <pc:docMk/>
            <pc:sldMk cId="1885442784" sldId="263"/>
            <ac:picMk id="2" creationId="{B547AD54-E5C9-FBAA-6778-13B5ABB9B2B3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Roordink, Bas" userId="e6b80f22-b7ea-4a1b-9826-4cad8536796c" providerId="ADAL" clId="{489B8A86-91A2-481C-B4D6-5E3740B63C35}" dt="2023-06-07T06:45:11.200" v="11"/>
              <pc2:cmMkLst xmlns:pc2="http://schemas.microsoft.com/office/powerpoint/2019/9/main/command">
                <pc:docMk/>
                <pc:sldMk cId="1885442784" sldId="263"/>
                <pc2:cmMk id="{3E90DE61-3D83-49F6-84CC-00C878372003}"/>
              </pc2:cmMkLst>
            </pc226:cmChg>
          </p:ext>
        </pc:extLst>
      </pc:sldChg>
    </pc:docChg>
  </pc:docChgLst>
  <pc:docChgLst>
    <pc:chgData name="Peeters, Michelle" userId="S::mpeeters@volkerwessels.com::172d58c2-011b-4da1-a526-4b466430b416" providerId="AD" clId="Web-{3D88AF69-F02D-F61B-8E61-E9692243693B}"/>
    <pc:docChg chg="modSld">
      <pc:chgData name="Peeters, Michelle" userId="S::mpeeters@volkerwessels.com::172d58c2-011b-4da1-a526-4b466430b416" providerId="AD" clId="Web-{3D88AF69-F02D-F61B-8E61-E9692243693B}" dt="2023-07-13T09:37:28.881" v="2" actId="14100"/>
      <pc:docMkLst>
        <pc:docMk/>
      </pc:docMkLst>
      <pc:sldChg chg="addSp modSp">
        <pc:chgData name="Peeters, Michelle" userId="S::mpeeters@volkerwessels.com::172d58c2-011b-4da1-a526-4b466430b416" providerId="AD" clId="Web-{3D88AF69-F02D-F61B-8E61-E9692243693B}" dt="2023-07-13T09:37:28.881" v="2" actId="14100"/>
        <pc:sldMkLst>
          <pc:docMk/>
          <pc:sldMk cId="1885442784" sldId="263"/>
        </pc:sldMkLst>
        <pc:picChg chg="add mod">
          <ac:chgData name="Peeters, Michelle" userId="S::mpeeters@volkerwessels.com::172d58c2-011b-4da1-a526-4b466430b416" providerId="AD" clId="Web-{3D88AF69-F02D-F61B-8E61-E9692243693B}" dt="2023-07-13T09:37:28.881" v="2" actId="14100"/>
          <ac:picMkLst>
            <pc:docMk/>
            <pc:sldMk cId="1885442784" sldId="263"/>
            <ac:picMk id="2" creationId="{1047345C-51AD-2E42-8512-222712EB407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3C9284CA-EE09-4B3F-9B00-2DDCC75282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06FA12D-EBC8-405D-A962-9ADF910729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317C7-521E-4CAE-AC4F-38E8DAB6A462}" type="datetimeFigureOut">
              <a:rPr lang="nl-NL" smtClean="0"/>
              <a:t>13-7-2023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7D59D3B-EF79-4626-9877-36215975A2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D50ACBB-A86D-4D70-BC3C-4659F1B339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DE843-64F8-4497-BDD2-590291499E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308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5C2C8-B723-4546-AA45-0F060A885A57}" type="datetimeFigureOut">
              <a:rPr lang="nl-NL" smtClean="0"/>
              <a:t>13-7-2023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0059-9356-5542-B7AC-C623CB1A6C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29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2.safelinks.protection.outlook.com/?url=https%3A%2F%2Fyoutu.be%2FWK7bpMFExao&amp;data=04%7C01%7CBRoordink%40volkerwessels.com%7Cf6679536e8eb4718a8a608da21e68370%7C0ef544fb3d5c4c60932e735bcef00405%7C0%7C0%7C637859571174617355%7CUnknown%7CTWFpbGZsb3d8eyJWIjoiMC4wLjAwMDAiLCJQIjoiV2luMzIiLCJBTiI6Ik1haWwiLCJXVCI6Mn0%3D%7C3000&amp;sdata=vEMV9iqdlSxB1NZcN1ohqvAluvI86wUKCaFqgh%2F0ueo%3D&amp;reserved=0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30059-9356-5542-B7AC-C623CB1A6CD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8091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30059-9356-5542-B7AC-C623CB1A6CD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4447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800" u="sng">
                <a:solidFill>
                  <a:srgbClr val="0000E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https://youtu.be/WK7bpMFExao</a:t>
            </a:r>
            <a:endParaRPr lang="nl-NL" sz="18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30059-9356-5542-B7AC-C623CB1A6CD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9068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30059-9356-5542-B7AC-C623CB1A6CD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2862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FDBD2BC-DA55-2D4E-8862-5C21587C47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E2433FDE-25E2-48D4-8400-7B6AF65954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067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854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53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CD0CF4B3-C9CF-464F-8CD7-A90A2C30A5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294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4052BE30-4C57-4501-9608-06608B3D51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24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41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E9D430E-E2AE-4011-89CF-35C6762341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84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916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37C9D3DC-E106-4920-BF2B-D274C5BA3C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92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074628F-69FD-CA41-8C79-B23139C5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1680"/>
            <a:ext cx="10515600" cy="949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0D8E5CA-E8EA-5C4A-8BE1-E97760729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F96F3169-F004-1E41-859E-C1F213D21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66234"/>
            <a:ext cx="418592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CAF06113-FFA7-1846-9695-2AC84ECFB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2900" y="6066234"/>
            <a:ext cx="49530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2D734FFE-290E-224F-ACC3-02E50E93109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3937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CF49184-0590-824E-BF9A-DE0914F033C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464300"/>
            <a:ext cx="12192000" cy="393700"/>
          </a:xfrm>
          <a:prstGeom prst="rect">
            <a:avLst/>
          </a:prstGeom>
        </p:spPr>
      </p:pic>
      <p:pic>
        <p:nvPicPr>
          <p:cNvPr id="18" name="Afbeelding 17" descr="Afbeelding met geel, mensen, tekening, man&#10;&#10;Automatisch gegenereerde beschrijving">
            <a:extLst>
              <a:ext uri="{FF2B5EF4-FFF2-40B4-BE49-F238E27FC236}">
                <a16:creationId xmlns:a16="http://schemas.microsoft.com/office/drawing/2014/main" id="{62D31040-170C-634D-A801-DB5693374B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007114" y="0"/>
            <a:ext cx="841986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8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49" r:id="rId3"/>
    <p:sldLayoutId id="2147483657" r:id="rId4"/>
    <p:sldLayoutId id="2147483653" r:id="rId5"/>
    <p:sldLayoutId id="2147483658" r:id="rId6"/>
    <p:sldLayoutId id="2147483650" r:id="rId7"/>
    <p:sldLayoutId id="2147483659" r:id="rId8"/>
    <p:sldLayoutId id="2147483654" r:id="rId9"/>
    <p:sldLayoutId id="2147483660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diF1NBLUNOE?feature=oembed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vgo.sharepoint.com/sites/insite-themas-duurzaamheid/SitePages/kenniscentrum-duurzaamheid.aspx" TargetMode="External"/><Relationship Id="rId2" Type="http://schemas.openxmlformats.org/officeDocument/2006/relationships/hyperlink" Target="mailto:veiligheid@volkerwessels.com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A767E-3DB7-7B46-855B-3C179A0A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5480" y="1214438"/>
            <a:ext cx="8321040" cy="2387600"/>
          </a:xfrm>
        </p:spPr>
        <p:txBody>
          <a:bodyPr>
            <a:normAutofit/>
          </a:bodyPr>
          <a:lstStyle/>
          <a:p>
            <a:r>
              <a:rPr lang="tr-TR"/>
              <a:t>Elektrikli ekipmanlarla güvenli çalışma</a:t>
            </a:r>
            <a:br>
              <a:rPr lang="tr-TR"/>
            </a:br>
            <a:endParaRPr lang="tr-TR" sz="2800" b="0" i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C63826-AA46-8547-9011-215698E5E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819" y="3191840"/>
            <a:ext cx="8321040" cy="820396"/>
          </a:xfrm>
        </p:spPr>
        <p:txBody>
          <a:bodyPr>
            <a:normAutofit fontScale="92500" lnSpcReduction="10000"/>
          </a:bodyPr>
          <a:lstStyle/>
          <a:p>
            <a:endParaRPr lang="tr-TR" b="1"/>
          </a:p>
          <a:p>
            <a:r>
              <a:rPr lang="tr-TR" b="1"/>
              <a:t>Araç Kiti</a:t>
            </a:r>
            <a:endParaRPr lang="tr-TR" sz="1100" b="1" dirty="0"/>
          </a:p>
        </p:txBody>
      </p:sp>
    </p:spTree>
    <p:extLst>
      <p:ext uri="{BB962C8B-B14F-4D97-AF65-F5344CB8AC3E}">
        <p14:creationId xmlns:p14="http://schemas.microsoft.com/office/powerpoint/2010/main" val="19295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358EB-E399-4443-BA65-48462265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Arka plan</a:t>
            </a:r>
            <a:endParaRPr lang="tr-TR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2A0E52-A3D1-AC44-97E9-4AE4FCB62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tr-T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tr-TR" sz="1800"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C4B5DED-CBC7-9242-98B4-62FC477186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ECF6BBEC-608B-4D4B-95C8-A3DAF85A5A22}"/>
              </a:ext>
            </a:extLst>
          </p:cNvPr>
          <p:cNvSpPr txBox="1"/>
          <p:nvPr/>
        </p:nvSpPr>
        <p:spPr>
          <a:xfrm>
            <a:off x="838200" y="1649016"/>
            <a:ext cx="8584948" cy="206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tr-T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Güvenlik ve Sürdürülebilirlik, VolkerWessels'in temel değerleridir.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2030 yılına kadar emisyonsuz yapılar hedefine ulaşmak için elektrikli ekipman kullanımı önümüzdeki yıllarda artacaktır. Elektrikli ekipmanla ve çevresinde çalışmak bir takım özel güvenlik tehlikeleri içerdiğinden bu tehlikelerin farkında olmamız gerekir.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tr-TR" sz="1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tr-T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araç kitinde elektrikli ekipmanlarla çalışmanın içerdiği belirli riskleri ele alıyoruz.</a:t>
            </a:r>
            <a:r>
              <a:rPr lang="tr-TR" sz="1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Elektrikli ekipmanlarla nasıl güvenli bir şekilde çalışabileceğinize dair ipuçları verilmektedir.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Afbeelding 7" descr="Afbeelding met tekst, kamer, scène, goketablissement&#10;&#10;Automatisch gegenereerde beschrijving">
            <a:extLst>
              <a:ext uri="{FF2B5EF4-FFF2-40B4-BE49-F238E27FC236}">
                <a16:creationId xmlns:a16="http://schemas.microsoft.com/office/drawing/2014/main" id="{9CC863D6-D61A-62F8-A54B-46684DBCF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882" y="3294063"/>
            <a:ext cx="2595562" cy="259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470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358EB-E399-4443-BA65-48462265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Konular</a:t>
            </a:r>
            <a:endParaRPr lang="tr-TR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2A0E52-A3D1-AC44-97E9-4AE4FCB62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18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000">
                <a:latin typeface="Calibri" panose="020F0502020204030204" pitchFamily="34" charset="0"/>
              </a:rPr>
              <a:t>"Elektrikli ekipmanlarla güvenli çalışma" animasyonu</a:t>
            </a:r>
          </a:p>
          <a:p>
            <a:pPr marL="0" indent="0">
              <a:buNone/>
            </a:pPr>
            <a:endParaRPr lang="tr-TR" sz="200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000">
                <a:latin typeface="Calibri" panose="020F0502020204030204" pitchFamily="34" charset="0"/>
              </a:rPr>
              <a:t>Diyalog halinde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C4B5DED-CBC7-9242-98B4-62FC477186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tr-TR" smtClean="0"/>
              <a:pPr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5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570309"/>
            <a:ext cx="10515600" cy="949008"/>
          </a:xfrm>
        </p:spPr>
        <p:txBody>
          <a:bodyPr/>
          <a:lstStyle/>
          <a:p>
            <a:r>
              <a:rPr lang="tr-TR"/>
              <a:t>Elektrikli ekipmanlarla güvenli çalışma</a:t>
            </a:r>
            <a:endParaRPr lang="tr-TR" dirty="0"/>
          </a:p>
        </p:txBody>
      </p:sp>
      <p:pic>
        <p:nvPicPr>
          <p:cNvPr id="2" name="Onlinemedia 1" title="VW werken met elektronisch materieel   SUBS TR">
            <a:hlinkClick r:id="" action="ppaction://media"/>
            <a:extLst>
              <a:ext uri="{FF2B5EF4-FFF2-40B4-BE49-F238E27FC236}">
                <a16:creationId xmlns:a16="http://schemas.microsoft.com/office/drawing/2014/main" id="{1047345C-51AD-2E42-8512-222712EB407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79615" y="1519115"/>
            <a:ext cx="6135076" cy="460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44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fld id="{4EE4AD8C-2841-0441-ABCE-FDDBA89E857F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/>
          <a:lstStyle/>
          <a:p>
            <a:r>
              <a:rPr lang="tr-TR"/>
              <a:t>Diyalog halinde</a:t>
            </a:r>
            <a:endParaRPr lang="tr-TR" dirty="0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790298"/>
            <a:ext cx="11541629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tr-TR"/>
          </a:p>
          <a:p>
            <a:pPr marL="514350" indent="-514350">
              <a:buFont typeface="+mj-lt"/>
              <a:buAutoNum type="arabicPeriod"/>
            </a:pPr>
            <a:r>
              <a:rPr lang="tr-TR"/>
              <a:t>Halihazırda elektrikli ekipmanlarla çalışma deneyiminiz var mı?</a:t>
            </a:r>
          </a:p>
          <a:p>
            <a:pPr marL="514350" indent="-514350">
              <a:buFont typeface="+mj-lt"/>
              <a:buAutoNum type="arabicPeriod"/>
            </a:pPr>
            <a:endParaRPr lang="tr-TR"/>
          </a:p>
          <a:p>
            <a:pPr marL="514350" indent="-514350">
              <a:buFont typeface="+mj-lt"/>
              <a:buAutoNum type="arabicPeriod"/>
            </a:pPr>
            <a:r>
              <a:rPr lang="tr-TR"/>
              <a:t>Elektrikli ekipmanlarla ilgili risklerle hiç karşılaştınız mı?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596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667F7-1C6D-824E-BFED-BB824306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İlginiz için teşekkürler!</a:t>
            </a:r>
            <a:endParaRPr lang="tr-TR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535D5F-4E78-144C-A407-989D05CBA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  <a:p>
            <a:pPr marL="0" indent="0">
              <a:buNone/>
            </a:pPr>
            <a:r>
              <a:rPr lang="tr-TR" sz="1800">
                <a:hlinkClick r:id="rId2"/>
              </a:rPr>
              <a:t>veiligheid@volkerwessels.com</a:t>
            </a:r>
            <a:endParaRPr lang="tr-TR" sz="1800"/>
          </a:p>
          <a:p>
            <a:pPr marL="0" indent="0">
              <a:buNone/>
            </a:pPr>
            <a:r>
              <a:rPr lang="tr-TR" sz="1800">
                <a:hlinkClick r:id="rId3"/>
              </a:rPr>
              <a:t>Sürdürülebilirlik Bilgi Merkezi</a:t>
            </a:r>
            <a:endParaRPr lang="tr-TR" sz="180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0EDB71-C56E-2D4C-97D8-90041AF473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E6CDCE2-2628-0841-B75D-AFF188BC43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tr-TR" smtClean="0"/>
              <a:pPr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62772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1">
      <a:dk1>
        <a:srgbClr val="000000"/>
      </a:dk1>
      <a:lt1>
        <a:srgbClr val="FFFFFF"/>
      </a:lt1>
      <a:dk2>
        <a:srgbClr val="000000"/>
      </a:dk2>
      <a:lt2>
        <a:srgbClr val="FFDD00"/>
      </a:lt2>
      <a:accent1>
        <a:srgbClr val="000000"/>
      </a:accent1>
      <a:accent2>
        <a:srgbClr val="FFDD00"/>
      </a:accent2>
      <a:accent3>
        <a:srgbClr val="FFFFFF"/>
      </a:accent3>
      <a:accent4>
        <a:srgbClr val="666666"/>
      </a:accent4>
      <a:accent5>
        <a:srgbClr val="5B9BD5"/>
      </a:accent5>
      <a:accent6>
        <a:srgbClr val="70AD47"/>
      </a:accent6>
      <a:hlink>
        <a:srgbClr val="000000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9252B65C-5470-0A41-9940-C699F80E7CA4}" vid="{AD2F2E86-5680-F847-BA77-AE4D3793842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B685409C87DC4DA58F3DA56CFAB0F1" ma:contentTypeVersion="16" ma:contentTypeDescription="Een nieuw document maken." ma:contentTypeScope="" ma:versionID="35855eb4b6e109526c44240e35ab283f">
  <xsd:schema xmlns:xsd="http://www.w3.org/2001/XMLSchema" xmlns:xs="http://www.w3.org/2001/XMLSchema" xmlns:p="http://schemas.microsoft.com/office/2006/metadata/properties" xmlns:ns2="b46f7e7e-091b-45fc-b07a-14756525cbd9" xmlns:ns3="508e3145-0529-4d6a-a15f-862d6f4bb661" targetNamespace="http://schemas.microsoft.com/office/2006/metadata/properties" ma:root="true" ma:fieldsID="efe53962260bfd641086db8d178d40f5" ns2:_="" ns3:_="">
    <xsd:import namespace="b46f7e7e-091b-45fc-b07a-14756525cbd9"/>
    <xsd:import namespace="508e3145-0529-4d6a-a15f-862d6f4bb6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6f7e7e-091b-45fc-b07a-14756525c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1050673b-4c74-4831-8420-66cff89eac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e3145-0529-4d6a-a15f-862d6f4bb66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716b883-c908-44da-8e05-c6c47f0bb803}" ma:internalName="TaxCatchAll" ma:showField="CatchAllData" ma:web="508e3145-0529-4d6a-a15f-862d6f4bb6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08e3145-0529-4d6a-a15f-862d6f4bb661">
      <UserInfo>
        <DisplayName>Hollander, William</DisplayName>
        <AccountId>12</AccountId>
        <AccountType/>
      </UserInfo>
    </SharedWithUsers>
    <TaxCatchAll xmlns="508e3145-0529-4d6a-a15f-862d6f4bb661" xsi:nil="true"/>
    <lcf76f155ced4ddcb4097134ff3c332f xmlns="b46f7e7e-091b-45fc-b07a-14756525cbd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C8BE5C-63BA-4B4B-B6A9-177845505717}"/>
</file>

<file path=customXml/itemProps2.xml><?xml version="1.0" encoding="utf-8"?>
<ds:datastoreItem xmlns:ds="http://schemas.openxmlformats.org/officeDocument/2006/customXml" ds:itemID="{80B6B502-389B-4E8A-B84F-F4AB7D47291A}">
  <ds:schemaRefs>
    <ds:schemaRef ds:uri="24e35ab4-3cf1-46c9-8eaa-1b1e0ea8a84b"/>
    <ds:schemaRef ds:uri="508e3145-0529-4d6a-a15f-862d6f4bb661"/>
    <ds:schemaRef ds:uri="80547ce2-a977-4319-b44a-40ea7c5ebcbb"/>
    <ds:schemaRef ds:uri="b46f7e7e-091b-45fc-b07a-14756525cbd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01DD0A9-397E-4707-86B1-5DFD7A181A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39</TotalTime>
  <Words>134</Words>
  <Application>Microsoft Office PowerPoint</Application>
  <PresentationFormat>Breedbeeld</PresentationFormat>
  <Paragraphs>38</Paragraphs>
  <Slides>6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Kantoorthema</vt:lpstr>
      <vt:lpstr>Elektrikli ekipmanlarla güvenli çalışma </vt:lpstr>
      <vt:lpstr>Arka plan</vt:lpstr>
      <vt:lpstr>Konular</vt:lpstr>
      <vt:lpstr>Elektrikli ekipmanlarla güvenli çalışma</vt:lpstr>
      <vt:lpstr>Diyalog halinde</vt:lpstr>
      <vt:lpstr>İlginiz için teşekkürler!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Veiligheidsdag  24 maart 2021</dc:title>
  <dc:creator>Buitink, Fleur</dc:creator>
  <cp:lastModifiedBy>Joanna Boruc</cp:lastModifiedBy>
  <cp:revision>8</cp:revision>
  <dcterms:created xsi:type="dcterms:W3CDTF">2021-02-11T14:15:30Z</dcterms:created>
  <dcterms:modified xsi:type="dcterms:W3CDTF">2023-07-13T09:37:33Z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0x0101008AB685409C87DC4DA58F3DA56CFAB0F1</vt:lpwstr>
  </property>
  <property fmtid="{D5CDD505-2E9C-101B-9397-08002B2CF9AE}" pid="3" name="MediaServiceImageTags">
    <vt:lpwstr/>
  </property>
</Properties>
</file>