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2" showSpecialPlsOnTitleSld="0" saveSubsetFonts="1" autoCompressPictures="0">
  <p:sldMasterIdLst>
    <p:sldMasterId id="2147483648" r:id="rId4"/>
  </p:sldMasterIdLst>
  <p:notesMasterIdLst>
    <p:notesMasterId r:id="rId11"/>
  </p:notesMasterIdLst>
  <p:handoutMasterIdLst>
    <p:handoutMasterId r:id="rId12"/>
  </p:handoutMasterIdLst>
  <p:sldIdLst>
    <p:sldId id="257" r:id="rId5"/>
    <p:sldId id="260" r:id="rId6"/>
    <p:sldId id="266" r:id="rId7"/>
    <p:sldId id="263" r:id="rId8"/>
    <p:sldId id="267" r:id="rId9"/>
    <p:sldId id="261" r:id="rId10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9192906D-538E-EBD6-DEED-5E38B6F4559D}" name="Grit, Jan" initials="GJ" userId="S::JGrit@volkerwessels.com::144d0f88-1d1f-4b7a-bb4f-331c89b029a8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oordink, Bas" initials="RB" lastIdx="1" clrIdx="0">
    <p:extLst>
      <p:ext uri="{19B8F6BF-5375-455C-9EA6-DF929625EA0E}">
        <p15:presenceInfo xmlns:p15="http://schemas.microsoft.com/office/powerpoint/2012/main" userId="S::broordink@volkerwessels.com::e6b80f22-b7ea-4a1b-9826-4cad8536796c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89B8A86-91A2-481C-B4D6-5E3740B63C35}" v="2" dt="2023-06-07T06:53:07.587"/>
    <p1510:client id="{5468EBBB-9FC2-8283-DC69-FD87D3533C82}" v="3" dt="2023-07-13T09:35:03.97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 snapToGrid="0">
      <p:cViewPr varScale="1">
        <p:scale>
          <a:sx n="111" d="100"/>
          <a:sy n="111" d="100"/>
        </p:scale>
        <p:origin x="55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commentAuthors" Target="commentAuthors.xml"/><Relationship Id="rId18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20" Type="http://schemas.microsoft.com/office/2018/10/relationships/authors" Target="author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rit, Jan" userId="S::jgrit@volkerwessels.com::144d0f88-1d1f-4b7a-bb4f-331c89b029a8" providerId="AD" clId="Web-{156DFB5E-87F9-3B1A-BC7D-569E6E0C11E8}"/>
    <pc:docChg chg="modSld">
      <pc:chgData name="Grit, Jan" userId="S::jgrit@volkerwessels.com::144d0f88-1d1f-4b7a-bb4f-331c89b029a8" providerId="AD" clId="Web-{156DFB5E-87F9-3B1A-BC7D-569E6E0C11E8}" dt="2023-04-26T11:54:48.610" v="11" actId="20577"/>
      <pc:docMkLst>
        <pc:docMk/>
      </pc:docMkLst>
      <pc:sldChg chg="modSp">
        <pc:chgData name="Grit, Jan" userId="S::jgrit@volkerwessels.com::144d0f88-1d1f-4b7a-bb4f-331c89b029a8" providerId="AD" clId="Web-{156DFB5E-87F9-3B1A-BC7D-569E6E0C11E8}" dt="2023-04-26T11:54:48.610" v="11" actId="20577"/>
        <pc:sldMkLst>
          <pc:docMk/>
          <pc:sldMk cId="192953906" sldId="257"/>
        </pc:sldMkLst>
        <pc:spChg chg="mod">
          <ac:chgData name="Grit, Jan" userId="S::jgrit@volkerwessels.com::144d0f88-1d1f-4b7a-bb4f-331c89b029a8" providerId="AD" clId="Web-{156DFB5E-87F9-3B1A-BC7D-569E6E0C11E8}" dt="2023-04-26T11:54:48.610" v="11" actId="20577"/>
          <ac:spMkLst>
            <pc:docMk/>
            <pc:sldMk cId="192953906" sldId="257"/>
            <ac:spMk id="2" creationId="{8BFA767E-3DB7-7B46-855B-3C179A0A7873}"/>
          </ac:spMkLst>
        </pc:spChg>
      </pc:sldChg>
    </pc:docChg>
  </pc:docChgLst>
  <pc:docChgLst>
    <pc:chgData name="Grit, Jan" userId="144d0f88-1d1f-4b7a-bb4f-331c89b029a8" providerId="ADAL" clId="{E68314F3-7AF6-42D8-A18E-32BE45269385}"/>
    <pc:docChg chg="custSel modSld">
      <pc:chgData name="Grit, Jan" userId="144d0f88-1d1f-4b7a-bb4f-331c89b029a8" providerId="ADAL" clId="{E68314F3-7AF6-42D8-A18E-32BE45269385}" dt="2023-04-26T11:48:12.427" v="625"/>
      <pc:docMkLst>
        <pc:docMk/>
      </pc:docMkLst>
      <pc:sldChg chg="modSp mod">
        <pc:chgData name="Grit, Jan" userId="144d0f88-1d1f-4b7a-bb4f-331c89b029a8" providerId="ADAL" clId="{E68314F3-7AF6-42D8-A18E-32BE45269385}" dt="2023-04-26T11:41:26.794" v="1" actId="20577"/>
        <pc:sldMkLst>
          <pc:docMk/>
          <pc:sldMk cId="192953906" sldId="257"/>
        </pc:sldMkLst>
        <pc:spChg chg="mod">
          <ac:chgData name="Grit, Jan" userId="144d0f88-1d1f-4b7a-bb4f-331c89b029a8" providerId="ADAL" clId="{E68314F3-7AF6-42D8-A18E-32BE45269385}" dt="2023-04-26T11:41:20.353" v="0" actId="20577"/>
          <ac:spMkLst>
            <pc:docMk/>
            <pc:sldMk cId="192953906" sldId="257"/>
            <ac:spMk id="2" creationId="{8BFA767E-3DB7-7B46-855B-3C179A0A7873}"/>
          </ac:spMkLst>
        </pc:spChg>
        <pc:spChg chg="mod">
          <ac:chgData name="Grit, Jan" userId="144d0f88-1d1f-4b7a-bb4f-331c89b029a8" providerId="ADAL" clId="{E68314F3-7AF6-42D8-A18E-32BE45269385}" dt="2023-04-26T11:41:26.794" v="1" actId="20577"/>
          <ac:spMkLst>
            <pc:docMk/>
            <pc:sldMk cId="192953906" sldId="257"/>
            <ac:spMk id="3" creationId="{5AC63826-AA46-8547-9011-215698E5E527}"/>
          </ac:spMkLst>
        </pc:spChg>
      </pc:sldChg>
      <pc:sldChg chg="addSp delSp modSp mod">
        <pc:chgData name="Grit, Jan" userId="144d0f88-1d1f-4b7a-bb4f-331c89b029a8" providerId="ADAL" clId="{E68314F3-7AF6-42D8-A18E-32BE45269385}" dt="2023-04-26T11:45:37.699" v="260" actId="1076"/>
        <pc:sldMkLst>
          <pc:docMk/>
          <pc:sldMk cId="3753470074" sldId="260"/>
        </pc:sldMkLst>
        <pc:spChg chg="del">
          <ac:chgData name="Grit, Jan" userId="144d0f88-1d1f-4b7a-bb4f-331c89b029a8" providerId="ADAL" clId="{E68314F3-7AF6-42D8-A18E-32BE45269385}" dt="2023-04-26T11:42:17.730" v="6" actId="478"/>
          <ac:spMkLst>
            <pc:docMk/>
            <pc:sldMk cId="3753470074" sldId="260"/>
            <ac:spMk id="4" creationId="{7126FB9D-B883-6741-8B26-1B8549314BD4}"/>
          </ac:spMkLst>
        </pc:spChg>
        <pc:spChg chg="mod">
          <ac:chgData name="Grit, Jan" userId="144d0f88-1d1f-4b7a-bb4f-331c89b029a8" providerId="ADAL" clId="{E68314F3-7AF6-42D8-A18E-32BE45269385}" dt="2023-04-26T11:45:08.260" v="254" actId="20577"/>
          <ac:spMkLst>
            <pc:docMk/>
            <pc:sldMk cId="3753470074" sldId="260"/>
            <ac:spMk id="7" creationId="{ECF6BBEC-608B-4D4B-95C8-A3DAF85A5A22}"/>
          </ac:spMkLst>
        </pc:spChg>
        <pc:picChg chg="add mod">
          <ac:chgData name="Grit, Jan" userId="144d0f88-1d1f-4b7a-bb4f-331c89b029a8" providerId="ADAL" clId="{E68314F3-7AF6-42D8-A18E-32BE45269385}" dt="2023-04-26T11:45:37.699" v="260" actId="1076"/>
          <ac:picMkLst>
            <pc:docMk/>
            <pc:sldMk cId="3753470074" sldId="260"/>
            <ac:picMk id="8" creationId="{9CC863D6-D61A-62F8-A54B-46684DBCFC39}"/>
          </ac:picMkLst>
        </pc:picChg>
      </pc:sldChg>
      <pc:sldChg chg="delSp mod addCm">
        <pc:chgData name="Grit, Jan" userId="144d0f88-1d1f-4b7a-bb4f-331c89b029a8" providerId="ADAL" clId="{E68314F3-7AF6-42D8-A18E-32BE45269385}" dt="2023-04-26T11:48:12.427" v="625"/>
        <pc:sldMkLst>
          <pc:docMk/>
          <pc:sldMk cId="1885442784" sldId="263"/>
        </pc:sldMkLst>
        <pc:spChg chg="del">
          <ac:chgData name="Grit, Jan" userId="144d0f88-1d1f-4b7a-bb4f-331c89b029a8" providerId="ADAL" clId="{E68314F3-7AF6-42D8-A18E-32BE45269385}" dt="2023-04-26T11:46:06.241" v="301" actId="478"/>
          <ac:spMkLst>
            <pc:docMk/>
            <pc:sldMk cId="1885442784" sldId="263"/>
            <ac:spMk id="4" creationId="{5E8B34FD-5255-4A4E-AC75-C102EF8F0D5B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Grit, Jan" userId="144d0f88-1d1f-4b7a-bb4f-331c89b029a8" providerId="ADAL" clId="{E68314F3-7AF6-42D8-A18E-32BE45269385}" dt="2023-04-26T11:48:12.427" v="625"/>
              <pc2:cmMkLst xmlns:pc2="http://schemas.microsoft.com/office/powerpoint/2019/9/main/command">
                <pc:docMk/>
                <pc:sldMk cId="1885442784" sldId="263"/>
                <pc2:cmMk id="{3E90DE61-3D83-49F6-84CC-00C878372003}"/>
              </pc2:cmMkLst>
            </pc226:cmChg>
          </p:ext>
        </pc:extLst>
      </pc:sldChg>
      <pc:sldChg chg="delSp modSp mod">
        <pc:chgData name="Grit, Jan" userId="144d0f88-1d1f-4b7a-bb4f-331c89b029a8" providerId="ADAL" clId="{E68314F3-7AF6-42D8-A18E-32BE45269385}" dt="2023-04-26T11:46:03.225" v="300" actId="478"/>
        <pc:sldMkLst>
          <pc:docMk/>
          <pc:sldMk cId="28953270" sldId="266"/>
        </pc:sldMkLst>
        <pc:spChg chg="mod">
          <ac:chgData name="Grit, Jan" userId="144d0f88-1d1f-4b7a-bb4f-331c89b029a8" providerId="ADAL" clId="{E68314F3-7AF6-42D8-A18E-32BE45269385}" dt="2023-04-26T11:45:53.325" v="299" actId="20577"/>
          <ac:spMkLst>
            <pc:docMk/>
            <pc:sldMk cId="28953270" sldId="266"/>
            <ac:spMk id="3" creationId="{BB2A0E52-A3D1-AC44-97E9-4AE4FCB62B0E}"/>
          </ac:spMkLst>
        </pc:spChg>
        <pc:spChg chg="del">
          <ac:chgData name="Grit, Jan" userId="144d0f88-1d1f-4b7a-bb4f-331c89b029a8" providerId="ADAL" clId="{E68314F3-7AF6-42D8-A18E-32BE45269385}" dt="2023-04-26T11:46:03.225" v="300" actId="478"/>
          <ac:spMkLst>
            <pc:docMk/>
            <pc:sldMk cId="28953270" sldId="266"/>
            <ac:spMk id="4" creationId="{7126FB9D-B883-6741-8B26-1B8549314BD4}"/>
          </ac:spMkLst>
        </pc:spChg>
      </pc:sldChg>
      <pc:sldChg chg="delSp modSp mod">
        <pc:chgData name="Grit, Jan" userId="144d0f88-1d1f-4b7a-bb4f-331c89b029a8" providerId="ADAL" clId="{E68314F3-7AF6-42D8-A18E-32BE45269385}" dt="2023-04-26T11:47:54.906" v="624" actId="20577"/>
        <pc:sldMkLst>
          <pc:docMk/>
          <pc:sldMk cId="1587596849" sldId="267"/>
        </pc:sldMkLst>
        <pc:spChg chg="del">
          <ac:chgData name="Grit, Jan" userId="144d0f88-1d1f-4b7a-bb4f-331c89b029a8" providerId="ADAL" clId="{E68314F3-7AF6-42D8-A18E-32BE45269385}" dt="2023-04-26T11:46:11.377" v="302" actId="478"/>
          <ac:spMkLst>
            <pc:docMk/>
            <pc:sldMk cId="1587596849" sldId="267"/>
            <ac:spMk id="4" creationId="{5E8B34FD-5255-4A4E-AC75-C102EF8F0D5B}"/>
          </ac:spMkLst>
        </pc:spChg>
        <pc:spChg chg="mod">
          <ac:chgData name="Grit, Jan" userId="144d0f88-1d1f-4b7a-bb4f-331c89b029a8" providerId="ADAL" clId="{E68314F3-7AF6-42D8-A18E-32BE45269385}" dt="2023-04-26T11:47:54.906" v="624" actId="20577"/>
          <ac:spMkLst>
            <pc:docMk/>
            <pc:sldMk cId="1587596849" sldId="267"/>
            <ac:spMk id="8" creationId="{AE7CDBC2-733E-4F8F-8DEA-3D9F0E942E24}"/>
          </ac:spMkLst>
        </pc:spChg>
      </pc:sldChg>
    </pc:docChg>
  </pc:docChgLst>
  <pc:docChgLst>
    <pc:chgData name="Roordink, Bas" userId="e6b80f22-b7ea-4a1b-9826-4cad8536796c" providerId="ADAL" clId="{489B8A86-91A2-481C-B4D6-5E3740B63C35}"/>
    <pc:docChg chg="custSel modSld">
      <pc:chgData name="Roordink, Bas" userId="e6b80f22-b7ea-4a1b-9826-4cad8536796c" providerId="ADAL" clId="{489B8A86-91A2-481C-B4D6-5E3740B63C35}" dt="2023-06-07T06:52:58.098" v="88" actId="20577"/>
      <pc:docMkLst>
        <pc:docMk/>
      </pc:docMkLst>
      <pc:sldChg chg="modSp mod">
        <pc:chgData name="Roordink, Bas" userId="e6b80f22-b7ea-4a1b-9826-4cad8536796c" providerId="ADAL" clId="{489B8A86-91A2-481C-B4D6-5E3740B63C35}" dt="2023-06-07T06:43:53.139" v="8" actId="1076"/>
        <pc:sldMkLst>
          <pc:docMk/>
          <pc:sldMk cId="192953906" sldId="257"/>
        </pc:sldMkLst>
        <pc:spChg chg="mod">
          <ac:chgData name="Roordink, Bas" userId="e6b80f22-b7ea-4a1b-9826-4cad8536796c" providerId="ADAL" clId="{489B8A86-91A2-481C-B4D6-5E3740B63C35}" dt="2023-06-07T06:43:09.907" v="1" actId="1076"/>
          <ac:spMkLst>
            <pc:docMk/>
            <pc:sldMk cId="192953906" sldId="257"/>
            <ac:spMk id="2" creationId="{8BFA767E-3DB7-7B46-855B-3C179A0A7873}"/>
          </ac:spMkLst>
        </pc:spChg>
        <pc:spChg chg="mod">
          <ac:chgData name="Roordink, Bas" userId="e6b80f22-b7ea-4a1b-9826-4cad8536796c" providerId="ADAL" clId="{489B8A86-91A2-481C-B4D6-5E3740B63C35}" dt="2023-06-07T06:43:53.139" v="8" actId="1076"/>
          <ac:spMkLst>
            <pc:docMk/>
            <pc:sldMk cId="192953906" sldId="257"/>
            <ac:spMk id="3" creationId="{5AC63826-AA46-8547-9011-215698E5E527}"/>
          </ac:spMkLst>
        </pc:spChg>
      </pc:sldChg>
      <pc:sldChg chg="modSp mod">
        <pc:chgData name="Roordink, Bas" userId="e6b80f22-b7ea-4a1b-9826-4cad8536796c" providerId="ADAL" clId="{489B8A86-91A2-481C-B4D6-5E3740B63C35}" dt="2023-06-07T06:52:58.098" v="88" actId="20577"/>
        <pc:sldMkLst>
          <pc:docMk/>
          <pc:sldMk cId="634627726" sldId="261"/>
        </pc:sldMkLst>
        <pc:spChg chg="mod">
          <ac:chgData name="Roordink, Bas" userId="e6b80f22-b7ea-4a1b-9826-4cad8536796c" providerId="ADAL" clId="{489B8A86-91A2-481C-B4D6-5E3740B63C35}" dt="2023-06-07T06:52:58.098" v="88" actId="20577"/>
          <ac:spMkLst>
            <pc:docMk/>
            <pc:sldMk cId="634627726" sldId="261"/>
            <ac:spMk id="3" creationId="{64535D5F-4E78-144C-A407-989D05CBAB47}"/>
          </ac:spMkLst>
        </pc:spChg>
        <pc:spChg chg="mod">
          <ac:chgData name="Roordink, Bas" userId="e6b80f22-b7ea-4a1b-9826-4cad8536796c" providerId="ADAL" clId="{489B8A86-91A2-481C-B4D6-5E3740B63C35}" dt="2023-06-07T06:42:51.999" v="0" actId="6549"/>
          <ac:spMkLst>
            <pc:docMk/>
            <pc:sldMk cId="634627726" sldId="261"/>
            <ac:spMk id="4" creationId="{370EDB71-C56E-2D4C-97D8-90041AF473F8}"/>
          </ac:spMkLst>
        </pc:spChg>
      </pc:sldChg>
      <pc:sldChg chg="delSp modSp mod delAnim delCm modCm">
        <pc:chgData name="Roordink, Bas" userId="e6b80f22-b7ea-4a1b-9826-4cad8536796c" providerId="ADAL" clId="{489B8A86-91A2-481C-B4D6-5E3740B63C35}" dt="2023-06-07T06:46:51.283" v="58" actId="1076"/>
        <pc:sldMkLst>
          <pc:docMk/>
          <pc:sldMk cId="1885442784" sldId="263"/>
        </pc:sldMkLst>
        <pc:spChg chg="mod">
          <ac:chgData name="Roordink, Bas" userId="e6b80f22-b7ea-4a1b-9826-4cad8536796c" providerId="ADAL" clId="{489B8A86-91A2-481C-B4D6-5E3740B63C35}" dt="2023-06-07T06:46:51.283" v="58" actId="1076"/>
          <ac:spMkLst>
            <pc:docMk/>
            <pc:sldMk cId="1885442784" sldId="263"/>
            <ac:spMk id="6" creationId="{0D114B56-608F-456E-AD2D-C48853B0DFF0}"/>
          </ac:spMkLst>
        </pc:spChg>
        <pc:picChg chg="del">
          <ac:chgData name="Roordink, Bas" userId="e6b80f22-b7ea-4a1b-9826-4cad8536796c" providerId="ADAL" clId="{489B8A86-91A2-481C-B4D6-5E3740B63C35}" dt="2023-06-07T06:44:06.181" v="9" actId="478"/>
          <ac:picMkLst>
            <pc:docMk/>
            <pc:sldMk cId="1885442784" sldId="263"/>
            <ac:picMk id="2" creationId="{B547AD54-E5C9-FBAA-6778-13B5ABB9B2B3}"/>
          </ac:picMkLst>
        </pc:picChg>
        <pc:extLst>
          <p:ext xmlns:p="http://schemas.openxmlformats.org/presentationml/2006/main" uri="{D6D511B9-2390-475A-947B-AFAB55BFBCF1}">
            <pc226:cmChg xmlns:pc226="http://schemas.microsoft.com/office/powerpoint/2022/06/main/command" chg="del mod">
              <pc226:chgData name="Roordink, Bas" userId="e6b80f22-b7ea-4a1b-9826-4cad8536796c" providerId="ADAL" clId="{489B8A86-91A2-481C-B4D6-5E3740B63C35}" dt="2023-06-07T06:45:11.200" v="11"/>
              <pc2:cmMkLst xmlns:pc2="http://schemas.microsoft.com/office/powerpoint/2019/9/main/command">
                <pc:docMk/>
                <pc:sldMk cId="1885442784" sldId="263"/>
                <pc2:cmMk id="{3E90DE61-3D83-49F6-84CC-00C878372003}"/>
              </pc2:cmMkLst>
            </pc226:cmChg>
          </p:ext>
        </pc:extLst>
      </pc:sldChg>
    </pc:docChg>
  </pc:docChgLst>
  <pc:docChgLst>
    <pc:chgData name="Peeters, Michelle" userId="S::mpeeters@volkerwessels.com::172d58c2-011b-4da1-a526-4b466430b416" providerId="AD" clId="Web-{5468EBBB-9FC2-8283-DC69-FD87D3533C82}"/>
    <pc:docChg chg="modSld">
      <pc:chgData name="Peeters, Michelle" userId="S::mpeeters@volkerwessels.com::172d58c2-011b-4da1-a526-4b466430b416" providerId="AD" clId="Web-{5468EBBB-9FC2-8283-DC69-FD87D3533C82}" dt="2023-07-13T09:35:03.977" v="2" actId="14100"/>
      <pc:docMkLst>
        <pc:docMk/>
      </pc:docMkLst>
      <pc:sldChg chg="addSp modSp">
        <pc:chgData name="Peeters, Michelle" userId="S::mpeeters@volkerwessels.com::172d58c2-011b-4da1-a526-4b466430b416" providerId="AD" clId="Web-{5468EBBB-9FC2-8283-DC69-FD87D3533C82}" dt="2023-07-13T09:35:03.977" v="2" actId="14100"/>
        <pc:sldMkLst>
          <pc:docMk/>
          <pc:sldMk cId="1885442784" sldId="263"/>
        </pc:sldMkLst>
        <pc:picChg chg="add mod">
          <ac:chgData name="Peeters, Michelle" userId="S::mpeeters@volkerwessels.com::172d58c2-011b-4da1-a526-4b466430b416" providerId="AD" clId="Web-{5468EBBB-9FC2-8283-DC69-FD87D3533C82}" dt="2023-07-13T09:35:03.977" v="2" actId="14100"/>
          <ac:picMkLst>
            <pc:docMk/>
            <pc:sldMk cId="1885442784" sldId="263"/>
            <ac:picMk id="2" creationId="{3F3341BF-2876-81C6-03C5-078EEE8361DB}"/>
          </ac:picMkLst>
        </pc:pic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>
            <a:extLst>
              <a:ext uri="{FF2B5EF4-FFF2-40B4-BE49-F238E27FC236}">
                <a16:creationId xmlns:a16="http://schemas.microsoft.com/office/drawing/2014/main" id="{3C9284CA-EE09-4B3F-9B00-2DDCC75282E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406FA12D-EBC8-405D-A962-9ADF9107298D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8317C7-521E-4CAE-AC4F-38E8DAB6A462}" type="datetimeFigureOut">
              <a:rPr lang="nl-NL" smtClean="0"/>
              <a:t>13-7-2023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C7D59D3B-EF79-4626-9877-36215975A2FA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BD50ACBB-A86D-4D70-BC3C-4659F1B339E5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0DE843-64F8-4497-BDD2-590291499EA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8530838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F85C2C8-B723-4546-AA45-0F060A885A57}" type="datetimeFigureOut">
              <a:rPr lang="nl-NL" smtClean="0"/>
              <a:t>13-7-2023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730059-9356-5542-B7AC-C623CB1A6CD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642965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eur02.safelinks.protection.outlook.com/?url=https%3A%2F%2Fyoutu.be%2FWK7bpMFExao&amp;data=04%7C01%7CBRoordink%40volkerwessels.com%7Cf6679536e8eb4718a8a608da21e68370%7C0ef544fb3d5c4c60932e735bcef00405%7C0%7C0%7C637859571174617355%7CUnknown%7CTWFpbGZsb3d8eyJWIjoiMC4wLjAwMDAiLCJQIjoiV2luMzIiLCJBTiI6Ik1haWwiLCJXVCI6Mn0%3D%7C3000&amp;sdata=vEMV9iqdlSxB1NZcN1ohqvAluvI86wUKCaFqgh%2F0ueo%3D&amp;reserved=0" TargetMode="External"/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1730059-9356-5542-B7AC-C623CB1A6CD8}" type="slidenum">
              <a:rPr lang="nl-NL" smtClean="0"/>
              <a:t>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680918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1730059-9356-5542-B7AC-C623CB1A6CD8}" type="slidenum">
              <a:rPr lang="nl-NL" smtClean="0"/>
              <a:t>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7444789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l-NL" sz="1800" u="sng">
                <a:solidFill>
                  <a:srgbClr val="0000EE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hlinkClick r:id="rId3"/>
              </a:rPr>
              <a:t>https://youtu.be/WK7bpMFExao</a:t>
            </a:r>
            <a:endParaRPr lang="nl-NL" sz="180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1730059-9356-5542-B7AC-C623CB1A6CD8}" type="slidenum">
              <a:rPr lang="nl-NL" smtClean="0"/>
              <a:t>5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2906887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1730059-9356-5542-B7AC-C623CB1A6CD8}" type="slidenum">
              <a:rPr lang="nl-NL" smtClean="0"/>
              <a:t>6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728626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MSLAG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6DD8FB9-68D9-3A4E-BA36-E98222042F9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8321040" cy="2387600"/>
          </a:xfrm>
        </p:spPr>
        <p:txBody>
          <a:bodyPr anchor="b"/>
          <a:lstStyle>
            <a:lvl1pPr algn="l">
              <a:defRPr sz="6000" b="1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1372C4B-75E6-804D-9777-948308A865E7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8321040" cy="1655762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A54E2AAF-7BCC-8B4F-90E2-B7A0A3CDE3B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1007114" y="0"/>
            <a:ext cx="841985" cy="1250950"/>
          </a:xfrm>
          <a:prstGeom prst="rect">
            <a:avLst/>
          </a:prstGeom>
        </p:spPr>
      </p:pic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DFDBD2BC-DA55-2D4E-8862-5C21587C474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l-NL"/>
              <a:t>Onderdeel van de campagne ‘Samen vallen voor veiligheid’.</a:t>
            </a:r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F89539FD-5243-4C46-8F82-AD1320F7297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pPr/>
              <a:t>‹nr.›</a:t>
            </a:fld>
            <a:endParaRPr lang="nl-NL"/>
          </a:p>
        </p:txBody>
      </p:sp>
      <p:pic>
        <p:nvPicPr>
          <p:cNvPr id="9" name="Afbeelding 8">
            <a:extLst>
              <a:ext uri="{FF2B5EF4-FFF2-40B4-BE49-F238E27FC236}">
                <a16:creationId xmlns:a16="http://schemas.microsoft.com/office/drawing/2014/main" id="{E2433FDE-25E2-48D4-8400-7B6AF65954AF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690931" y="6119096"/>
            <a:ext cx="2238998" cy="1685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106715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Pagina 1 geel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FD4D016-C12F-444E-AACE-DC1D196DD8F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11B3BE7-3259-5E46-815A-2CC5881101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8" name="Tijdelijke aanduiding voor dianummer 7">
            <a:extLst>
              <a:ext uri="{FF2B5EF4-FFF2-40B4-BE49-F238E27FC236}">
                <a16:creationId xmlns:a16="http://schemas.microsoft.com/office/drawing/2014/main" id="{3E5EECF5-25A3-0B4B-A3A3-A7C94E7D703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pPr/>
              <a:t>‹nr.›</a:t>
            </a:fld>
            <a:endParaRPr lang="nl-NL"/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B6DBA526-162B-0B4C-823B-DD00F481D28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1007114" y="0"/>
            <a:ext cx="841985" cy="1250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285405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OMSLAG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6DD8FB9-68D9-3A4E-BA36-E98222042F9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8321040" cy="2387600"/>
          </a:xfrm>
        </p:spPr>
        <p:txBody>
          <a:bodyPr anchor="b"/>
          <a:lstStyle>
            <a:lvl1pPr algn="l">
              <a:defRPr sz="6000" b="1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1372C4B-75E6-804D-9777-948308A865E7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8321040" cy="1655762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A54E2AAF-7BCC-8B4F-90E2-B7A0A3CDE3B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1007114" y="0"/>
            <a:ext cx="841985" cy="1250950"/>
          </a:xfrm>
          <a:prstGeom prst="rect">
            <a:avLst/>
          </a:prstGeom>
        </p:spPr>
      </p:pic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F89539FD-5243-4C46-8F82-AD1320F7297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6753593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Pag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6DD8FB9-68D9-3A4E-BA36-E98222042F9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 b="1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1372C4B-75E6-804D-9777-948308A865E7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10" name="Tijdelijke aanduiding voor voettekst 9">
            <a:extLst>
              <a:ext uri="{FF2B5EF4-FFF2-40B4-BE49-F238E27FC236}">
                <a16:creationId xmlns:a16="http://schemas.microsoft.com/office/drawing/2014/main" id="{91471414-5971-9847-A9FC-BFE54C434B2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l-NL"/>
              <a:t>Onderdeel van de campagne ‘Samen vallen voor veiligheid’.</a:t>
            </a:r>
          </a:p>
        </p:txBody>
      </p:sp>
      <p:sp>
        <p:nvSpPr>
          <p:cNvPr id="11" name="Tijdelijke aanduiding voor dianummer 10">
            <a:extLst>
              <a:ext uri="{FF2B5EF4-FFF2-40B4-BE49-F238E27FC236}">
                <a16:creationId xmlns:a16="http://schemas.microsoft.com/office/drawing/2014/main" id="{A7E0E0D9-0E6B-004D-96FC-F9322EA8A18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pPr/>
              <a:t>‹nr.›</a:t>
            </a:fld>
            <a:endParaRPr lang="nl-NL"/>
          </a:p>
        </p:txBody>
      </p:sp>
      <p:pic>
        <p:nvPicPr>
          <p:cNvPr id="7" name="Afbeelding 6">
            <a:extLst>
              <a:ext uri="{FF2B5EF4-FFF2-40B4-BE49-F238E27FC236}">
                <a16:creationId xmlns:a16="http://schemas.microsoft.com/office/drawing/2014/main" id="{CD0CF4B3-C9CF-464F-8CD7-A90A2C30A53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690931" y="6119096"/>
            <a:ext cx="2238998" cy="1685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87204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Pag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6DD8FB9-68D9-3A4E-BA36-E98222042F9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 b="1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1372C4B-75E6-804D-9777-948308A865E7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11" name="Tijdelijke aanduiding voor dianummer 10">
            <a:extLst>
              <a:ext uri="{FF2B5EF4-FFF2-40B4-BE49-F238E27FC236}">
                <a16:creationId xmlns:a16="http://schemas.microsoft.com/office/drawing/2014/main" id="{A7E0E0D9-0E6B-004D-96FC-F9322EA8A18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229442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Pagina geel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6DD8FB9-68D9-3A4E-BA36-E98222042F9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 b="1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1372C4B-75E6-804D-9777-948308A865E7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10" name="Tijdelijke aanduiding voor voettekst 9">
            <a:extLst>
              <a:ext uri="{FF2B5EF4-FFF2-40B4-BE49-F238E27FC236}">
                <a16:creationId xmlns:a16="http://schemas.microsoft.com/office/drawing/2014/main" id="{91471414-5971-9847-A9FC-BFE54C434B2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l-NL"/>
              <a:t>Onderdeel van de campagne ‘Samen vallen voor veiligheid’.</a:t>
            </a:r>
          </a:p>
        </p:txBody>
      </p:sp>
      <p:sp>
        <p:nvSpPr>
          <p:cNvPr id="11" name="Tijdelijke aanduiding voor dianummer 10">
            <a:extLst>
              <a:ext uri="{FF2B5EF4-FFF2-40B4-BE49-F238E27FC236}">
                <a16:creationId xmlns:a16="http://schemas.microsoft.com/office/drawing/2014/main" id="{A7E0E0D9-0E6B-004D-96FC-F9322EA8A18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pPr/>
              <a:t>‹nr.›</a:t>
            </a:fld>
            <a:endParaRPr lang="nl-NL"/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A54E2AAF-7BCC-8B4F-90E2-B7A0A3CDE3B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1007114" y="0"/>
            <a:ext cx="841985" cy="1250950"/>
          </a:xfrm>
          <a:prstGeom prst="rect">
            <a:avLst/>
          </a:prstGeom>
        </p:spPr>
      </p:pic>
      <p:pic>
        <p:nvPicPr>
          <p:cNvPr id="8" name="Afbeelding 7">
            <a:extLst>
              <a:ext uri="{FF2B5EF4-FFF2-40B4-BE49-F238E27FC236}">
                <a16:creationId xmlns:a16="http://schemas.microsoft.com/office/drawing/2014/main" id="{4052BE30-4C57-4501-9608-06608B3D5136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690931" y="6119096"/>
            <a:ext cx="2238998" cy="1685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162426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Pagina geel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6DD8FB9-68D9-3A4E-BA36-E98222042F9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 b="1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1372C4B-75E6-804D-9777-948308A865E7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11" name="Tijdelijke aanduiding voor dianummer 10">
            <a:extLst>
              <a:ext uri="{FF2B5EF4-FFF2-40B4-BE49-F238E27FC236}">
                <a16:creationId xmlns:a16="http://schemas.microsoft.com/office/drawing/2014/main" id="{A7E0E0D9-0E6B-004D-96FC-F9322EA8A18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pPr/>
              <a:t>‹nr.›</a:t>
            </a:fld>
            <a:endParaRPr lang="nl-NL"/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A54E2AAF-7BCC-8B4F-90E2-B7A0A3CDE3B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1007114" y="0"/>
            <a:ext cx="841985" cy="1250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004137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Pagina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FD4D016-C12F-444E-AACE-DC1D196DD8F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11B3BE7-3259-5E46-815A-2CC5881101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voettekst 6">
            <a:extLst>
              <a:ext uri="{FF2B5EF4-FFF2-40B4-BE49-F238E27FC236}">
                <a16:creationId xmlns:a16="http://schemas.microsoft.com/office/drawing/2014/main" id="{E07D8E4D-B322-D942-BC38-D7F60409B25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800"/>
            </a:lvl1pPr>
          </a:lstStyle>
          <a:p>
            <a:r>
              <a:rPr lang="nl-NL"/>
              <a:t>Onderdeel van de campagne ‘Samen vallen voor veiligheid’.</a:t>
            </a:r>
          </a:p>
        </p:txBody>
      </p:sp>
      <p:sp>
        <p:nvSpPr>
          <p:cNvPr id="8" name="Tijdelijke aanduiding voor dianummer 7">
            <a:extLst>
              <a:ext uri="{FF2B5EF4-FFF2-40B4-BE49-F238E27FC236}">
                <a16:creationId xmlns:a16="http://schemas.microsoft.com/office/drawing/2014/main" id="{3E5EECF5-25A3-0B4B-A3A3-A7C94E7D703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z="800"/>
            </a:lvl1pPr>
          </a:lstStyle>
          <a:p>
            <a:fld id="{4EE4AD8C-2841-0441-ABCE-FDDBA89E857F}" type="slidenum">
              <a:rPr lang="nl-NL" smtClean="0"/>
              <a:pPr/>
              <a:t>‹nr.›</a:t>
            </a:fld>
            <a:endParaRPr lang="nl-NL"/>
          </a:p>
        </p:txBody>
      </p:sp>
      <p:pic>
        <p:nvPicPr>
          <p:cNvPr id="9" name="Afbeelding 8">
            <a:extLst>
              <a:ext uri="{FF2B5EF4-FFF2-40B4-BE49-F238E27FC236}">
                <a16:creationId xmlns:a16="http://schemas.microsoft.com/office/drawing/2014/main" id="{8E9D430E-E2AE-4011-89CF-35C67623414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690931" y="6119096"/>
            <a:ext cx="2238998" cy="1685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68467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Pagina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FD4D016-C12F-444E-AACE-DC1D196DD8F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11B3BE7-3259-5E46-815A-2CC5881101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8" name="Tijdelijke aanduiding voor dianummer 7">
            <a:extLst>
              <a:ext uri="{FF2B5EF4-FFF2-40B4-BE49-F238E27FC236}">
                <a16:creationId xmlns:a16="http://schemas.microsoft.com/office/drawing/2014/main" id="{3E5EECF5-25A3-0B4B-A3A3-A7C94E7D703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091690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Pagina 1 geel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FD4D016-C12F-444E-AACE-DC1D196DD8F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11B3BE7-3259-5E46-815A-2CC5881101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voettekst 6">
            <a:extLst>
              <a:ext uri="{FF2B5EF4-FFF2-40B4-BE49-F238E27FC236}">
                <a16:creationId xmlns:a16="http://schemas.microsoft.com/office/drawing/2014/main" id="{E07D8E4D-B322-D942-BC38-D7F60409B25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nl-NL"/>
              <a:t>Onderdeel van de campagne ‘Samen vallen voor veiligheid’.</a:t>
            </a:r>
          </a:p>
        </p:txBody>
      </p:sp>
      <p:sp>
        <p:nvSpPr>
          <p:cNvPr id="8" name="Tijdelijke aanduiding voor dianummer 7">
            <a:extLst>
              <a:ext uri="{FF2B5EF4-FFF2-40B4-BE49-F238E27FC236}">
                <a16:creationId xmlns:a16="http://schemas.microsoft.com/office/drawing/2014/main" id="{3E5EECF5-25A3-0B4B-A3A3-A7C94E7D703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nl-NL" smtClean="0"/>
              <a:pPr/>
              <a:t>‹nr.›</a:t>
            </a:fld>
            <a:endParaRPr lang="nl-NL"/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B6DBA526-162B-0B4C-823B-DD00F481D28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1007114" y="0"/>
            <a:ext cx="841985" cy="1250950"/>
          </a:xfrm>
          <a:prstGeom prst="rect">
            <a:avLst/>
          </a:prstGeom>
        </p:spPr>
      </p:pic>
      <p:pic>
        <p:nvPicPr>
          <p:cNvPr id="10" name="Afbeelding 9">
            <a:extLst>
              <a:ext uri="{FF2B5EF4-FFF2-40B4-BE49-F238E27FC236}">
                <a16:creationId xmlns:a16="http://schemas.microsoft.com/office/drawing/2014/main" id="{37C9D3DC-E106-4920-BF2B-D274C5BA3C34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690931" y="6119096"/>
            <a:ext cx="2238998" cy="1685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069272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C074628F-69FD-CA41-8C79-B23139C53F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41680"/>
            <a:ext cx="10515600" cy="94900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70D8E5CA-E8EA-5C4A-8BE1-E97760729F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064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voettekst 4">
            <a:extLst>
              <a:ext uri="{FF2B5EF4-FFF2-40B4-BE49-F238E27FC236}">
                <a16:creationId xmlns:a16="http://schemas.microsoft.com/office/drawing/2014/main" id="{F96F3169-F004-1E41-859E-C1F213D219E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38200" y="6066234"/>
            <a:ext cx="4185920" cy="221457"/>
          </a:xfrm>
          <a:prstGeom prst="rect">
            <a:avLst/>
          </a:prstGeom>
        </p:spPr>
        <p:txBody>
          <a:bodyPr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r>
              <a:rPr lang="nl-NL"/>
              <a:t>Onderdeel van de campagne ‘Samen vallen voor veiligheid’.</a:t>
            </a:r>
          </a:p>
        </p:txBody>
      </p:sp>
      <p:sp>
        <p:nvSpPr>
          <p:cNvPr id="8" name="Tijdelijke aanduiding voor dianummer 5">
            <a:extLst>
              <a:ext uri="{FF2B5EF4-FFF2-40B4-BE49-F238E27FC236}">
                <a16:creationId xmlns:a16="http://schemas.microsoft.com/office/drawing/2014/main" id="{CAF06113-FFA7-1846-9695-2AC84ECFB0A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342900" y="6066234"/>
            <a:ext cx="495300" cy="221457"/>
          </a:xfrm>
          <a:prstGeom prst="rect">
            <a:avLst/>
          </a:prstGeom>
        </p:spPr>
        <p:txBody>
          <a:bodyPr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4EE4AD8C-2841-0441-ABCE-FDDBA89E857F}" type="slidenum">
              <a:rPr lang="nl-NL" smtClean="0"/>
              <a:pPr/>
              <a:t>‹nr.›</a:t>
            </a:fld>
            <a:endParaRPr lang="nl-NL"/>
          </a:p>
        </p:txBody>
      </p:sp>
      <p:pic>
        <p:nvPicPr>
          <p:cNvPr id="9" name="Afbeelding 8">
            <a:extLst>
              <a:ext uri="{FF2B5EF4-FFF2-40B4-BE49-F238E27FC236}">
                <a16:creationId xmlns:a16="http://schemas.microsoft.com/office/drawing/2014/main" id="{2D734FFE-290E-224F-ACC3-02E50E931091}"/>
              </a:ext>
            </a:extLst>
          </p:cNvPr>
          <p:cNvPicPr>
            <a:picLocks noChangeAspect="1"/>
          </p:cNvPicPr>
          <p:nvPr userDrawn="1"/>
        </p:nvPicPr>
        <p:blipFill>
          <a:blip r:embed="rId12"/>
          <a:stretch>
            <a:fillRect/>
          </a:stretch>
        </p:blipFill>
        <p:spPr>
          <a:xfrm>
            <a:off x="0" y="0"/>
            <a:ext cx="12192000" cy="393700"/>
          </a:xfrm>
          <a:prstGeom prst="rect">
            <a:avLst/>
          </a:prstGeom>
        </p:spPr>
      </p:pic>
      <p:pic>
        <p:nvPicPr>
          <p:cNvPr id="10" name="Afbeelding 9">
            <a:extLst>
              <a:ext uri="{FF2B5EF4-FFF2-40B4-BE49-F238E27FC236}">
                <a16:creationId xmlns:a16="http://schemas.microsoft.com/office/drawing/2014/main" id="{6CF49184-0590-824E-BF9A-DE0914F033CA}"/>
              </a:ext>
            </a:extLst>
          </p:cNvPr>
          <p:cNvPicPr>
            <a:picLocks noChangeAspect="1"/>
          </p:cNvPicPr>
          <p:nvPr userDrawn="1"/>
        </p:nvPicPr>
        <p:blipFill>
          <a:blip r:embed="rId12"/>
          <a:stretch>
            <a:fillRect/>
          </a:stretch>
        </p:blipFill>
        <p:spPr>
          <a:xfrm>
            <a:off x="0" y="6464300"/>
            <a:ext cx="12192000" cy="393700"/>
          </a:xfrm>
          <a:prstGeom prst="rect">
            <a:avLst/>
          </a:prstGeom>
        </p:spPr>
      </p:pic>
      <p:pic>
        <p:nvPicPr>
          <p:cNvPr id="18" name="Afbeelding 17" descr="Afbeelding met geel, mensen, tekening, man&#10;&#10;Automatisch gegenereerde beschrijving">
            <a:extLst>
              <a:ext uri="{FF2B5EF4-FFF2-40B4-BE49-F238E27FC236}">
                <a16:creationId xmlns:a16="http://schemas.microsoft.com/office/drawing/2014/main" id="{62D31040-170C-634D-A801-DB5693374B0C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11007114" y="0"/>
            <a:ext cx="841986" cy="1250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14869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  <p:sldLayoutId id="2147483656" r:id="rId2"/>
    <p:sldLayoutId id="2147483649" r:id="rId3"/>
    <p:sldLayoutId id="2147483657" r:id="rId4"/>
    <p:sldLayoutId id="2147483653" r:id="rId5"/>
    <p:sldLayoutId id="2147483658" r:id="rId6"/>
    <p:sldLayoutId id="2147483650" r:id="rId7"/>
    <p:sldLayoutId id="2147483659" r:id="rId8"/>
    <p:sldLayoutId id="2147483654" r:id="rId9"/>
    <p:sldLayoutId id="2147483660" r:id="rId10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7.xml"/><Relationship Id="rId1" Type="http://schemas.openxmlformats.org/officeDocument/2006/relationships/video" Target="https://www.youtube.com/embed/ctT-kskIlRY?feature=oembed" TargetMode="External"/><Relationship Id="rId4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bvgo.sharepoint.com/sites/insite-themas-duurzaamheid/SitePages/kenniscentrum-duurzaamheid.aspx" TargetMode="External"/><Relationship Id="rId2" Type="http://schemas.openxmlformats.org/officeDocument/2006/relationships/hyperlink" Target="mailto:veiligheid@volkerwessels.com" TargetMode="External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BFA767E-3DB7-7B46-855B-3C179A0A78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35480" y="1214438"/>
            <a:ext cx="8321040" cy="2387600"/>
          </a:xfrm>
        </p:spPr>
        <p:txBody>
          <a:bodyPr>
            <a:normAutofit/>
          </a:bodyPr>
          <a:lstStyle/>
          <a:p>
            <a:r>
              <a:rPr lang="pl-PL"/>
              <a:t>Bezpieczna praca z urządzeniami elektrycznymi</a:t>
            </a:r>
            <a:br>
              <a:rPr lang="pl-PL"/>
            </a:br>
            <a:endParaRPr lang="pl-PL" sz="2800" b="0" i="1" dirty="0"/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5AC63826-AA46-8547-9011-215698E5E52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021819" y="3191840"/>
            <a:ext cx="8321040" cy="820396"/>
          </a:xfrm>
        </p:spPr>
        <p:txBody>
          <a:bodyPr>
            <a:normAutofit fontScale="92500" lnSpcReduction="10000"/>
          </a:bodyPr>
          <a:lstStyle/>
          <a:p>
            <a:endParaRPr lang="pl-PL" b="1"/>
          </a:p>
          <a:p>
            <a:r>
              <a:rPr lang="pl-PL" b="1"/>
              <a:t>Instruktaż</a:t>
            </a:r>
            <a:endParaRPr lang="pl-PL" sz="1100" b="1" dirty="0"/>
          </a:p>
        </p:txBody>
      </p:sp>
    </p:spTree>
    <p:extLst>
      <p:ext uri="{BB962C8B-B14F-4D97-AF65-F5344CB8AC3E}">
        <p14:creationId xmlns:p14="http://schemas.microsoft.com/office/powerpoint/2010/main" val="1929539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62358EB-E399-4443-BA65-484622651E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Wprowadzenie</a:t>
            </a:r>
            <a:endParaRPr lang="pl-P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B2A0E52-A3D1-AC44-97E9-4AE4FCB62B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br>
              <a:rPr lang="pl-PL" sz="18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pl-PL" sz="1800">
                <a:latin typeface="Calibri" panose="020F0502020204030204" pitchFamily="34" charset="0"/>
                <a:cs typeface="Times New Roman" panose="02020603050405020304" pitchFamily="18" charset="0"/>
              </a:rPr>
            </a:br>
            <a:endParaRPr lang="pl-PL" dirty="0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4C4B5DED-CBC7-9242-98B4-62FC4771868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pl-PL" smtClean="0"/>
              <a:pPr/>
              <a:t>3</a:t>
            </a:fld>
            <a:endParaRPr lang="pl-PL" dirty="0"/>
          </a:p>
        </p:txBody>
      </p:sp>
      <p:sp>
        <p:nvSpPr>
          <p:cNvPr id="7" name="Tekstvak 6">
            <a:extLst>
              <a:ext uri="{FF2B5EF4-FFF2-40B4-BE49-F238E27FC236}">
                <a16:creationId xmlns:a16="http://schemas.microsoft.com/office/drawing/2014/main" id="{ECF6BBEC-608B-4D4B-95C8-A3DAF85A5A22}"/>
              </a:ext>
            </a:extLst>
          </p:cNvPr>
          <p:cNvSpPr txBox="1"/>
          <p:nvPr/>
        </p:nvSpPr>
        <p:spPr>
          <a:xfrm>
            <a:off x="838200" y="1649016"/>
            <a:ext cx="8584948" cy="265527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pl-PL" sz="180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Bezpieczeństwo i zrównoważony rozwój to podstawowe wartości w VolkerWessels.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l-PL" sz="180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Aby do roku 2030 osiągnąć bezemisyjne budownictwo, w nadchodzących latach wzrośnie wykorzystanie sprzętu elektrycznego. Praca z urządzeniami elektrycznymi oraz w ich pobliżu wiąże się z szeregiem konkretnych zagrożeń bezpieczeństwa, dlatego warto, abyśmy wszyscy byli ich świadomi. 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pl-PL" sz="18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</a:t>
            </a:r>
            <a:r>
              <a:rPr lang="pl-PL" sz="18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tym instruktażu omawiamy konkretne zagrożenia związane z pracą przy użyciu urządzeń elektrycznych</a:t>
            </a:r>
            <a:r>
              <a:rPr lang="pl-PL" sz="18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Zawiera on wskazówki dotyczące bezpiecznej pracy z urządzeniami elektrycznymi.</a:t>
            </a:r>
            <a:endParaRPr lang="pl-PL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8" name="Afbeelding 7" descr="Afbeelding met tekst, kamer, scène, goketablissement&#10;&#10;Automatisch gegenereerde beschrijving">
            <a:extLst>
              <a:ext uri="{FF2B5EF4-FFF2-40B4-BE49-F238E27FC236}">
                <a16:creationId xmlns:a16="http://schemas.microsoft.com/office/drawing/2014/main" id="{9CC863D6-D61A-62F8-A54B-46684DBCFC3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287882" y="3294063"/>
            <a:ext cx="2595562" cy="25955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34700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62358EB-E399-4443-BA65-484622651E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Tematy</a:t>
            </a:r>
            <a:endParaRPr lang="pl-P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B2A0E52-A3D1-AC44-97E9-4AE4FCB62B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pl-PL" sz="180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pl-PL" sz="2000">
                <a:latin typeface="Calibri" panose="020F0502020204030204" pitchFamily="34" charset="0"/>
              </a:rPr>
              <a:t>Animacja „Bezpieczna praca z urządzeniami elektrycznymi”</a:t>
            </a:r>
          </a:p>
          <a:p>
            <a:pPr marL="0" indent="0">
              <a:buNone/>
            </a:pPr>
            <a:endParaRPr lang="pl-PL" sz="2000">
              <a:latin typeface="Calibri" panose="020F050202020403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pl-PL" sz="2000">
                <a:latin typeface="Calibri" panose="020F0502020204030204" pitchFamily="34" charset="0"/>
              </a:rPr>
              <a:t>Dialog</a:t>
            </a:r>
          </a:p>
          <a:p>
            <a:pPr>
              <a:buFont typeface="Wingdings" panose="05000000000000000000" pitchFamily="2" charset="2"/>
              <a:buChar char="§"/>
            </a:pPr>
            <a:endParaRPr lang="pl-PL" dirty="0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4C4B5DED-CBC7-9242-98B4-62FC4771868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pl-PL" smtClean="0"/>
              <a:pPr/>
              <a:t>4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89532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066BC6F5-09AC-4E1B-9C50-FC2CF36CDBC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pl-PL" smtClean="0"/>
              <a:pPr/>
              <a:t>5</a:t>
            </a:fld>
            <a:endParaRPr lang="pl-PL" dirty="0"/>
          </a:p>
        </p:txBody>
      </p:sp>
      <p:sp>
        <p:nvSpPr>
          <p:cNvPr id="6" name="Titel 1">
            <a:extLst>
              <a:ext uri="{FF2B5EF4-FFF2-40B4-BE49-F238E27FC236}">
                <a16:creationId xmlns:a16="http://schemas.microsoft.com/office/drawing/2014/main" id="{0D114B56-608F-456E-AD2D-C48853B0DF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2900" y="570309"/>
            <a:ext cx="10515600" cy="949008"/>
          </a:xfrm>
        </p:spPr>
        <p:txBody>
          <a:bodyPr/>
          <a:lstStyle/>
          <a:p>
            <a:r>
              <a:rPr lang="pl-PL"/>
              <a:t>Bezpieczna praca z urządzeniami elektrycznymi</a:t>
            </a:r>
            <a:endParaRPr lang="pl-PL" dirty="0"/>
          </a:p>
        </p:txBody>
      </p:sp>
      <p:pic>
        <p:nvPicPr>
          <p:cNvPr id="2" name="Onlinemedia 1" title="VW werken met elektronisch materieel   SUBS PL">
            <a:hlinkClick r:id="" action="ppaction://media"/>
            <a:extLst>
              <a:ext uri="{FF2B5EF4-FFF2-40B4-BE49-F238E27FC236}">
                <a16:creationId xmlns:a16="http://schemas.microsoft.com/office/drawing/2014/main" id="{3F3341BF-2876-81C6-03C5-078EEE8361DB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3907692" y="1841500"/>
            <a:ext cx="5588000" cy="4191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54427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066BC6F5-09AC-4E1B-9C50-FC2CF36CDBC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85969" y="6073790"/>
            <a:ext cx="495300" cy="221457"/>
          </a:xfrm>
        </p:spPr>
        <p:txBody>
          <a:bodyPr/>
          <a:lstStyle/>
          <a:p>
            <a:fld id="{4EE4AD8C-2841-0441-ABCE-FDDBA89E857F}" type="slidenum">
              <a:rPr lang="pl-PL" smtClean="0"/>
              <a:pPr/>
              <a:t>6</a:t>
            </a:fld>
            <a:endParaRPr lang="pl-PL" dirty="0"/>
          </a:p>
        </p:txBody>
      </p:sp>
      <p:sp>
        <p:nvSpPr>
          <p:cNvPr id="6" name="Titel 1">
            <a:extLst>
              <a:ext uri="{FF2B5EF4-FFF2-40B4-BE49-F238E27FC236}">
                <a16:creationId xmlns:a16="http://schemas.microsoft.com/office/drawing/2014/main" id="{0D114B56-608F-456E-AD2D-C48853B0DF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0550" y="456729"/>
            <a:ext cx="10515600" cy="949008"/>
          </a:xfrm>
        </p:spPr>
        <p:txBody>
          <a:bodyPr/>
          <a:lstStyle/>
          <a:p>
            <a:r>
              <a:rPr lang="pl-PL"/>
              <a:t>Dialog</a:t>
            </a:r>
            <a:endParaRPr lang="pl-PL" dirty="0"/>
          </a:p>
        </p:txBody>
      </p:sp>
      <p:sp>
        <p:nvSpPr>
          <p:cNvPr id="8" name="Tijdelijke aanduiding voor inhoud 2">
            <a:extLst>
              <a:ext uri="{FF2B5EF4-FFF2-40B4-BE49-F238E27FC236}">
                <a16:creationId xmlns:a16="http://schemas.microsoft.com/office/drawing/2014/main" id="{AE7CDBC2-733E-4F8F-8DEA-3D9F0E942E24}"/>
              </a:ext>
            </a:extLst>
          </p:cNvPr>
          <p:cNvSpPr txBox="1">
            <a:spLocks/>
          </p:cNvSpPr>
          <p:nvPr/>
        </p:nvSpPr>
        <p:spPr>
          <a:xfrm>
            <a:off x="485969" y="1790298"/>
            <a:ext cx="11541629" cy="4064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>
              <a:buFont typeface="+mj-lt"/>
              <a:buAutoNum type="arabicPeriod"/>
            </a:pPr>
            <a:endParaRPr lang="pl-PL"/>
          </a:p>
          <a:p>
            <a:pPr marL="514350" indent="-514350">
              <a:buFont typeface="+mj-lt"/>
              <a:buAutoNum type="arabicPeriod"/>
            </a:pPr>
            <a:r>
              <a:rPr lang="pl-PL"/>
              <a:t>Czy masz już doświadczenie w pracy z urządzeniami elektrycznymi?</a:t>
            </a:r>
          </a:p>
          <a:p>
            <a:pPr marL="514350" indent="-514350">
              <a:buFont typeface="+mj-lt"/>
              <a:buAutoNum type="arabicPeriod"/>
            </a:pPr>
            <a:endParaRPr lang="pl-PL"/>
          </a:p>
          <a:p>
            <a:pPr marL="514350" indent="-514350">
              <a:buFont typeface="+mj-lt"/>
              <a:buAutoNum type="arabicPeriod"/>
            </a:pPr>
            <a:r>
              <a:rPr lang="pl-PL"/>
              <a:t>Czy kiedykolwiek miałeś do czynienia z zagrożeniami związanymi z urządzeniami elektrycznymi?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5875968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FB667F7-1C6D-824E-BFED-BB824306E2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Dziękuję za uwagę!</a:t>
            </a:r>
            <a:endParaRPr lang="pl-P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64535D5F-4E78-144C-A407-989D05CBAB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pl-PL"/>
          </a:p>
          <a:p>
            <a:pPr marL="0" indent="0">
              <a:buNone/>
            </a:pPr>
            <a:endParaRPr lang="pl-PL"/>
          </a:p>
          <a:p>
            <a:pPr marL="0" indent="0">
              <a:buNone/>
            </a:pPr>
            <a:endParaRPr lang="pl-PL"/>
          </a:p>
          <a:p>
            <a:pPr marL="0" indent="0">
              <a:buNone/>
            </a:pPr>
            <a:endParaRPr lang="pl-PL"/>
          </a:p>
          <a:p>
            <a:pPr marL="0" indent="0">
              <a:buNone/>
            </a:pPr>
            <a:endParaRPr lang="pl-PL"/>
          </a:p>
          <a:p>
            <a:pPr marL="0" indent="0">
              <a:buNone/>
            </a:pPr>
            <a:endParaRPr lang="pl-PL"/>
          </a:p>
          <a:p>
            <a:pPr marL="0" indent="0">
              <a:buNone/>
            </a:pPr>
            <a:r>
              <a:rPr lang="pl-PL" sz="1800">
                <a:hlinkClick r:id="rId2"/>
              </a:rPr>
              <a:t>veiligheid@volkerwessels.com</a:t>
            </a:r>
            <a:endParaRPr lang="pl-PL" sz="1800"/>
          </a:p>
          <a:p>
            <a:pPr marL="0" indent="0">
              <a:buNone/>
            </a:pPr>
            <a:r>
              <a:rPr lang="pl-PL" sz="1800">
                <a:hlinkClick r:id="rId3"/>
              </a:rPr>
              <a:t>Centrum wiedzy na temat zrównoważonego rozwoju</a:t>
            </a:r>
            <a:endParaRPr lang="pl-PL" sz="1800"/>
          </a:p>
          <a:p>
            <a:pPr marL="0" indent="0">
              <a:buNone/>
            </a:pPr>
            <a:endParaRPr lang="pl-PL" dirty="0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370EDB71-C56E-2D4C-97D8-90041AF473F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CE6CDCE2-2628-0841-B75D-AFF188BC43F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E4AD8C-2841-0441-ABCE-FDDBA89E857F}" type="slidenum">
              <a:rPr lang="pl-PL" smtClean="0"/>
              <a:pPr/>
              <a:t>7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634627726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Aangepast 11">
      <a:dk1>
        <a:srgbClr val="000000"/>
      </a:dk1>
      <a:lt1>
        <a:srgbClr val="FFFFFF"/>
      </a:lt1>
      <a:dk2>
        <a:srgbClr val="000000"/>
      </a:dk2>
      <a:lt2>
        <a:srgbClr val="FFDD00"/>
      </a:lt2>
      <a:accent1>
        <a:srgbClr val="000000"/>
      </a:accent1>
      <a:accent2>
        <a:srgbClr val="FFDD00"/>
      </a:accent2>
      <a:accent3>
        <a:srgbClr val="FFFFFF"/>
      </a:accent3>
      <a:accent4>
        <a:srgbClr val="666666"/>
      </a:accent4>
      <a:accent5>
        <a:srgbClr val="5B9BD5"/>
      </a:accent5>
      <a:accent6>
        <a:srgbClr val="70AD47"/>
      </a:accent6>
      <a:hlink>
        <a:srgbClr val="000000"/>
      </a:hlink>
      <a:folHlink>
        <a:srgbClr val="666666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e1" id="{9252B65C-5470-0A41-9940-C699F80E7CA4}" vid="{AD2F2E86-5680-F847-BA77-AE4D3793842B}"/>
    </a:ext>
  </a:extLst>
</a:theme>
</file>

<file path=ppt/theme/theme2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AB685409C87DC4DA58F3DA56CFAB0F1" ma:contentTypeVersion="16" ma:contentTypeDescription="Een nieuw document maken." ma:contentTypeScope="" ma:versionID="35855eb4b6e109526c44240e35ab283f">
  <xsd:schema xmlns:xsd="http://www.w3.org/2001/XMLSchema" xmlns:xs="http://www.w3.org/2001/XMLSchema" xmlns:p="http://schemas.microsoft.com/office/2006/metadata/properties" xmlns:ns2="b46f7e7e-091b-45fc-b07a-14756525cbd9" xmlns:ns3="508e3145-0529-4d6a-a15f-862d6f4bb661" targetNamespace="http://schemas.microsoft.com/office/2006/metadata/properties" ma:root="true" ma:fieldsID="efe53962260bfd641086db8d178d40f5" ns2:_="" ns3:_="">
    <xsd:import namespace="b46f7e7e-091b-45fc-b07a-14756525cbd9"/>
    <xsd:import namespace="508e3145-0529-4d6a-a15f-862d6f4bb66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AutoKeyPoints" minOccurs="0"/>
                <xsd:element ref="ns2:MediaServiceKeyPoints" minOccurs="0"/>
                <xsd:element ref="ns2:lcf76f155ced4ddcb4097134ff3c332f" minOccurs="0"/>
                <xsd:element ref="ns3:TaxCatchAll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46f7e7e-091b-45fc-b07a-14756525cbd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7" nillable="true" ma:displayName="Length (seconds)" ma:internalName="MediaLengthInSeconds" ma:readOnly="true">
      <xsd:simpleType>
        <xsd:restriction base="dms:Unknown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21" nillable="true" ma:taxonomy="true" ma:internalName="lcf76f155ced4ddcb4097134ff3c332f" ma:taxonomyFieldName="MediaServiceImageTags" ma:displayName="Afbeeldingtags" ma:readOnly="false" ma:fieldId="{5cf76f15-5ced-4ddc-b409-7134ff3c332f}" ma:taxonomyMulti="true" ma:sspId="1050673b-4c74-4831-8420-66cff89eac1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08e3145-0529-4d6a-a15f-862d6f4bb661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5716b883-c908-44da-8e05-c6c47f0bb803}" ma:internalName="TaxCatchAll" ma:showField="CatchAllData" ma:web="508e3145-0529-4d6a-a15f-862d6f4bb66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508e3145-0529-4d6a-a15f-862d6f4bb661">
      <UserInfo>
        <DisplayName>Hollander, William</DisplayName>
        <AccountId>12</AccountId>
        <AccountType/>
      </UserInfo>
    </SharedWithUsers>
    <TaxCatchAll xmlns="508e3145-0529-4d6a-a15f-862d6f4bb661" xsi:nil="true"/>
    <lcf76f155ced4ddcb4097134ff3c332f xmlns="b46f7e7e-091b-45fc-b07a-14756525cbd9">
      <Terms xmlns="http://schemas.microsoft.com/office/infopath/2007/PartnerControls"/>
    </lcf76f155ced4ddcb4097134ff3c332f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10E7DBDB-2729-45BC-A778-986E7D963581}"/>
</file>

<file path=customXml/itemProps2.xml><?xml version="1.0" encoding="utf-8"?>
<ds:datastoreItem xmlns:ds="http://schemas.openxmlformats.org/officeDocument/2006/customXml" ds:itemID="{80B6B502-389B-4E8A-B84F-F4AB7D47291A}">
  <ds:schemaRefs>
    <ds:schemaRef ds:uri="24e35ab4-3cf1-46c9-8eaa-1b1e0ea8a84b"/>
    <ds:schemaRef ds:uri="508e3145-0529-4d6a-a15f-862d6f4bb661"/>
    <ds:schemaRef ds:uri="80547ce2-a977-4319-b44a-40ea7c5ebcbb"/>
    <ds:schemaRef ds:uri="b46f7e7e-091b-45fc-b07a-14756525cbd9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C01DD0A9-397E-4707-86B1-5DFD7A181A8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Powerpoint</Template>
  <TotalTime>39</TotalTime>
  <Words>154</Words>
  <Application>Microsoft Office PowerPoint</Application>
  <PresentationFormat>Breedbeeld</PresentationFormat>
  <Paragraphs>38</Paragraphs>
  <Slides>6</Slides>
  <Notes>4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6</vt:i4>
      </vt:variant>
    </vt:vector>
  </HeadingPairs>
  <TitlesOfParts>
    <vt:vector size="7" baseType="lpstr">
      <vt:lpstr>Kantoorthema</vt:lpstr>
      <vt:lpstr>Bezpieczna praca z urządzeniami elektrycznymi </vt:lpstr>
      <vt:lpstr>Wprowadzenie</vt:lpstr>
      <vt:lpstr>Tematy</vt:lpstr>
      <vt:lpstr>Bezpieczna praca z urządzeniami elektrycznymi</vt:lpstr>
      <vt:lpstr>Dialog</vt:lpstr>
      <vt:lpstr>Dziękuję za uwagę!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Veiligheidsdag  24 maart 2021</dc:title>
  <dc:creator>Buitink, Fleur</dc:creator>
  <cp:lastModifiedBy>Joanna Boruc</cp:lastModifiedBy>
  <cp:revision>8</cp:revision>
  <dcterms:created xsi:type="dcterms:W3CDTF">2021-02-11T14:15:30Z</dcterms:created>
  <dcterms:modified xsi:type="dcterms:W3CDTF">2023-07-13T09:35:08Z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0x0101008AB685409C87DC4DA58F3DA56CFAB0F1</vt:lpwstr>
  </property>
  <property fmtid="{D5CDD505-2E9C-101B-9397-08002B2CF9AE}" pid="3" name="MediaServiceImageTags">
    <vt:lpwstr/>
  </property>
</Properties>
</file>