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75585-6A4B-FF76-5527-646FC203C6A5}" v="9" dt="2023-06-27T14:52:36.776"/>
    <p1510:client id="{961F264D-1F6F-4F8F-90CC-59F4E84A26A5}" v="1" dt="2023-04-25T12:32:04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216C282-9439-482D-B0B9-5EC64D8D1FAF}"/>
    <pc:docChg chg="custSel modSld modMainMaster">
      <pc:chgData name="Roordink, Bas" userId="e6b80f22-b7ea-4a1b-9826-4cad8536796c" providerId="ADAL" clId="{1216C282-9439-482D-B0B9-5EC64D8D1FAF}" dt="2022-04-19T14:44:19.882" v="714"/>
      <pc:docMkLst>
        <pc:docMk/>
      </pc:docMkLst>
      <pc:sldChg chg="addSp modSp mod">
        <pc:chgData name="Roordink, Bas" userId="e6b80f22-b7ea-4a1b-9826-4cad8536796c" providerId="ADAL" clId="{1216C282-9439-482D-B0B9-5EC64D8D1FAF}" dt="2022-03-11T09:11:15.496" v="448" actId="6549"/>
        <pc:sldMkLst>
          <pc:docMk/>
          <pc:sldMk cId="3753470074" sldId="260"/>
        </pc:sldMkLst>
        <pc:spChg chg="add mod">
          <ac:chgData name="Roordink, Bas" userId="e6b80f22-b7ea-4a1b-9826-4cad8536796c" providerId="ADAL" clId="{1216C282-9439-482D-B0B9-5EC64D8D1FAF}" dt="2022-03-11T09:11:15.496" v="448" actId="6549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 modAnim modNotesTx">
        <pc:chgData name="Roordink, Bas" userId="e6b80f22-b7ea-4a1b-9826-4cad8536796c" providerId="ADAL" clId="{1216C282-9439-482D-B0B9-5EC64D8D1FAF}" dt="2022-04-19T14:39:47.319" v="706" actId="1076"/>
        <pc:sldMkLst>
          <pc:docMk/>
          <pc:sldMk cId="1885442784" sldId="263"/>
        </pc:sldMkLst>
        <pc:spChg chg="add del mod">
          <ac:chgData name="Roordink, Bas" userId="e6b80f22-b7ea-4a1b-9826-4cad8536796c" providerId="ADAL" clId="{1216C282-9439-482D-B0B9-5EC64D8D1FAF}" dt="2022-04-19T14:39:21.493" v="701" actId="478"/>
          <ac:spMkLst>
            <pc:docMk/>
            <pc:sldMk cId="1885442784" sldId="263"/>
            <ac:spMk id="3" creationId="{CE39E9A9-B3CA-48B5-A699-C5818BAFC3A4}"/>
          </ac:spMkLst>
        </pc:spChg>
        <pc:spChg chg="del">
          <ac:chgData name="Roordink, Bas" userId="e6b80f22-b7ea-4a1b-9826-4cad8536796c" providerId="ADAL" clId="{1216C282-9439-482D-B0B9-5EC64D8D1FAF}" dt="2022-04-19T14:39:00.445" v="699" actId="47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Roordink, Bas" userId="e6b80f22-b7ea-4a1b-9826-4cad8536796c" providerId="ADAL" clId="{1216C282-9439-482D-B0B9-5EC64D8D1FAF}" dt="2022-04-19T14:39:47.319" v="706" actId="1076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Roordink, Bas" userId="e6b80f22-b7ea-4a1b-9826-4cad8536796c" providerId="ADAL" clId="{1216C282-9439-482D-B0B9-5EC64D8D1FAF}" dt="2022-03-11T09:14:27.147" v="693" actId="403"/>
        <pc:sldMkLst>
          <pc:docMk/>
          <pc:sldMk cId="28953270" sldId="266"/>
        </pc:sldMkLst>
        <pc:spChg chg="mod">
          <ac:chgData name="Roordink, Bas" userId="e6b80f22-b7ea-4a1b-9826-4cad8536796c" providerId="ADAL" clId="{1216C282-9439-482D-B0B9-5EC64D8D1FAF}" dt="2022-03-11T09:14:27.147" v="693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1216C282-9439-482D-B0B9-5EC64D8D1FAF}" dt="2022-03-11T09:14:05.189" v="691" actId="5793"/>
        <pc:sldMkLst>
          <pc:docMk/>
          <pc:sldMk cId="1587596849" sldId="267"/>
        </pc:sldMkLst>
        <pc:spChg chg="del">
          <ac:chgData name="Roordink, Bas" userId="e6b80f22-b7ea-4a1b-9826-4cad8536796c" providerId="ADAL" clId="{1216C282-9439-482D-B0B9-5EC64D8D1FAF}" dt="2022-03-11T09:11:45.753" v="449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1216C282-9439-482D-B0B9-5EC64D8D1FAF}" dt="2022-03-11T09:11:47.975" v="451" actId="478"/>
          <ac:spMkLst>
            <pc:docMk/>
            <pc:sldMk cId="1587596849" sldId="267"/>
            <ac:spMk id="7" creationId="{E839097F-2E5D-4129-9EE9-4A69456E6514}"/>
          </ac:spMkLst>
        </pc:spChg>
        <pc:spChg chg="add mod">
          <ac:chgData name="Roordink, Bas" userId="e6b80f22-b7ea-4a1b-9826-4cad8536796c" providerId="ADAL" clId="{1216C282-9439-482D-B0B9-5EC64D8D1FAF}" dt="2022-03-11T09:14:05.189" v="691" actId="5793"/>
          <ac:spMkLst>
            <pc:docMk/>
            <pc:sldMk cId="1587596849" sldId="267"/>
            <ac:spMk id="8" creationId="{AE7CDBC2-733E-4F8F-8DEA-3D9F0E942E24}"/>
          </ac:spMkLst>
        </pc:spChg>
      </pc:sldChg>
      <pc:sldMasterChg chg="modSldLayout">
        <pc:chgData name="Roordink, Bas" userId="e6b80f22-b7ea-4a1b-9826-4cad8536796c" providerId="ADAL" clId="{1216C282-9439-482D-B0B9-5EC64D8D1FAF}" dt="2022-04-19T14:44:19.882" v="714"/>
        <pc:sldMasterMkLst>
          <pc:docMk/>
          <pc:sldMasterMk cId="3641486974" sldId="2147483648"/>
        </pc:sldMasterMkLst>
        <pc:sldLayoutChg chg="addSp delSp modSp mod">
          <pc:chgData name="Roordink, Bas" userId="e6b80f22-b7ea-4a1b-9826-4cad8536796c" providerId="ADAL" clId="{1216C282-9439-482D-B0B9-5EC64D8D1FAF}" dt="2022-04-19T14:44:01.823" v="708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Roordink, Bas" userId="e6b80f22-b7ea-4a1b-9826-4cad8536796c" providerId="ADAL" clId="{1216C282-9439-482D-B0B9-5EC64D8D1FAF}" dt="2022-04-19T14:44:01.158" v="707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Roordink, Bas" userId="e6b80f22-b7ea-4a1b-9826-4cad8536796c" providerId="ADAL" clId="{1216C282-9439-482D-B0B9-5EC64D8D1FAF}" dt="2022-04-19T14:44:01.823" v="708"/>
            <ac:picMkLst>
              <pc:docMk/>
              <pc:sldMasterMk cId="3641486974" sldId="2147483648"/>
              <pc:sldLayoutMk cId="3758720441" sldId="2147483649"/>
              <ac:picMk id="7" creationId="{CD0CF4B3-C9CF-464F-8CD7-A90A2C30A531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4.262" v="712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Roordink, Bas" userId="e6b80f22-b7ea-4a1b-9826-4cad8536796c" providerId="ADAL" clId="{1216C282-9439-482D-B0B9-5EC64D8D1FAF}" dt="2022-04-19T14:44:13.795" v="711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Roordink, Bas" userId="e6b80f22-b7ea-4a1b-9826-4cad8536796c" providerId="ADAL" clId="{1216C282-9439-482D-B0B9-5EC64D8D1FAF}" dt="2022-04-19T14:44:14.262" v="712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07.866" v="710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Roordink, Bas" userId="e6b80f22-b7ea-4a1b-9826-4cad8536796c" providerId="ADAL" clId="{1216C282-9439-482D-B0B9-5EC64D8D1FAF}" dt="2022-04-19T14:44:07.269" v="709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Roordink, Bas" userId="e6b80f22-b7ea-4a1b-9826-4cad8536796c" providerId="ADAL" clId="{1216C282-9439-482D-B0B9-5EC64D8D1FAF}" dt="2022-04-19T14:44:07.866" v="710"/>
            <ac:picMkLst>
              <pc:docMk/>
              <pc:sldMasterMk cId="3641486974" sldId="2147483648"/>
              <pc:sldLayoutMk cId="1341624264" sldId="2147483653"/>
              <ac:picMk id="8" creationId="{4052BE30-4C57-4501-9608-06608B3D5136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9.882" v="714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Roordink, Bas" userId="e6b80f22-b7ea-4a1b-9826-4cad8536796c" providerId="ADAL" clId="{1216C282-9439-482D-B0B9-5EC64D8D1FAF}" dt="2022-04-19T14:44:19.715" v="7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Roordink, Bas" userId="e6b80f22-b7ea-4a1b-9826-4cad8536796c" providerId="ADAL" clId="{1216C282-9439-482D-B0B9-5EC64D8D1FAF}" dt="2022-04-19T14:44:19.882" v="714"/>
            <ac:picMkLst>
              <pc:docMk/>
              <pc:sldMasterMk cId="3641486974" sldId="2147483648"/>
              <pc:sldLayoutMk cId="1340692724" sldId="2147483654"/>
              <ac:picMk id="10" creationId="{37C9D3DC-E106-4920-BF2B-D274C5BA3C34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38:07.852" v="698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Roordink, Bas" userId="e6b80f22-b7ea-4a1b-9826-4cad8536796c" providerId="ADAL" clId="{1216C282-9439-482D-B0B9-5EC64D8D1FAF}" dt="2022-04-19T14:37:56.191" v="695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Roordink, Bas" userId="e6b80f22-b7ea-4a1b-9826-4cad8536796c" providerId="ADAL" clId="{1216C282-9439-482D-B0B9-5EC64D8D1FAF}" dt="2022-04-19T14:38:07.852" v="698" actId="1076"/>
            <ac:picMkLst>
              <pc:docMk/>
              <pc:sldMasterMk cId="3641486974" sldId="2147483648"/>
              <pc:sldLayoutMk cId="1051067155" sldId="2147483655"/>
              <ac:picMk id="9" creationId="{E2433FDE-25E2-48D4-8400-7B6AF65954AF}"/>
            </ac:picMkLst>
          </pc:picChg>
        </pc:sldLayoutChg>
      </pc:sldMaster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2-03-31T09:09:33.298" v="126" actId="20577"/>
      <pc:docMkLst>
        <pc:docMk/>
      </pc:docMkLst>
      <pc:sldChg chg="modSp mod modNotesTx">
        <pc:chgData name="Links, Ronald" userId="a214375d-509e-426f-9881-a99cf1b8df71" providerId="ADAL" clId="{794EA38C-8659-4FF2-8167-D1EEF5D36D5A}" dt="2022-03-31T09:09:33.298" v="126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961F264D-1F6F-4F8F-90CC-59F4E84A26A5}"/>
    <pc:docChg chg="undo custSel addSld modSld">
      <pc:chgData name="Roordink, Bas" userId="e6b80f22-b7ea-4a1b-9826-4cad8536796c" providerId="ADAL" clId="{961F264D-1F6F-4F8F-90CC-59F4E84A26A5}" dt="2023-05-02T05:56:24.482" v="355" actId="1076"/>
      <pc:docMkLst>
        <pc:docMk/>
      </pc:docMkLst>
      <pc:sldChg chg="delSp modSp mod">
        <pc:chgData name="Roordink, Bas" userId="e6b80f22-b7ea-4a1b-9826-4cad8536796c" providerId="ADAL" clId="{961F264D-1F6F-4F8F-90CC-59F4E84A26A5}" dt="2023-04-25T09:13:54.081" v="248" actId="478"/>
        <pc:sldMkLst>
          <pc:docMk/>
          <pc:sldMk cId="192953906" sldId="257"/>
        </pc:sldMkLst>
        <pc:spChg chg="mod">
          <ac:chgData name="Roordink, Bas" userId="e6b80f22-b7ea-4a1b-9826-4cad8536796c" providerId="ADAL" clId="{961F264D-1F6F-4F8F-90CC-59F4E84A26A5}" dt="2023-04-25T09:06:56.464" v="6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961F264D-1F6F-4F8F-90CC-59F4E84A26A5}" dt="2023-04-25T09:07:00.304" v="13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Roordink, Bas" userId="e6b80f22-b7ea-4a1b-9826-4cad8536796c" providerId="ADAL" clId="{961F264D-1F6F-4F8F-90CC-59F4E84A26A5}" dt="2023-04-25T09:13:54.081" v="248" actId="478"/>
          <ac:picMkLst>
            <pc:docMk/>
            <pc:sldMk cId="192953906" sldId="257"/>
            <ac:picMk id="5" creationId="{5D69025D-592E-00BF-C80E-CCAC6BBF4E7E}"/>
          </ac:picMkLst>
        </pc:picChg>
      </pc:sldChg>
      <pc:sldChg chg="addSp delSp modSp mod">
        <pc:chgData name="Roordink, Bas" userId="e6b80f22-b7ea-4a1b-9826-4cad8536796c" providerId="ADAL" clId="{961F264D-1F6F-4F8F-90CC-59F4E84A26A5}" dt="2023-04-25T12:33:24" v="354" actId="478"/>
        <pc:sldMkLst>
          <pc:docMk/>
          <pc:sldMk cId="3753470074" sldId="260"/>
        </pc:sldMkLst>
        <pc:spChg chg="del">
          <ac:chgData name="Roordink, Bas" userId="e6b80f22-b7ea-4a1b-9826-4cad8536796c" providerId="ADAL" clId="{961F264D-1F6F-4F8F-90CC-59F4E84A26A5}" dt="2023-04-25T12:33:20.507" v="353" actId="478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Roordink, Bas" userId="e6b80f22-b7ea-4a1b-9826-4cad8536796c" providerId="ADAL" clId="{961F264D-1F6F-4F8F-90CC-59F4E84A26A5}" dt="2023-04-25T09:13:44.802" v="247"/>
          <ac:spMkLst>
            <pc:docMk/>
            <pc:sldMk cId="3753470074" sldId="260"/>
            <ac:spMk id="4" creationId="{7126FB9D-B883-6741-8B26-1B8549314BD4}"/>
          </ac:spMkLst>
        </pc:spChg>
        <pc:spChg chg="del mod">
          <ac:chgData name="Roordink, Bas" userId="e6b80f22-b7ea-4a1b-9826-4cad8536796c" providerId="ADAL" clId="{961F264D-1F6F-4F8F-90CC-59F4E84A26A5}" dt="2023-04-25T12:33:07.636" v="352" actId="478"/>
          <ac:spMkLst>
            <pc:docMk/>
            <pc:sldMk cId="3753470074" sldId="260"/>
            <ac:spMk id="7" creationId="{ECF6BBEC-608B-4D4B-95C8-A3DAF85A5A22}"/>
          </ac:spMkLst>
        </pc:spChg>
        <pc:spChg chg="add del mod">
          <ac:chgData name="Roordink, Bas" userId="e6b80f22-b7ea-4a1b-9826-4cad8536796c" providerId="ADAL" clId="{961F264D-1F6F-4F8F-90CC-59F4E84A26A5}" dt="2023-04-25T12:33:24" v="354" actId="478"/>
          <ac:spMkLst>
            <pc:docMk/>
            <pc:sldMk cId="3753470074" sldId="260"/>
            <ac:spMk id="8" creationId="{6F6026F4-0CF4-07BE-34B1-A517122A3B08}"/>
          </ac:spMkLst>
        </pc:spChg>
      </pc:sldChg>
      <pc:sldChg chg="modSp mod">
        <pc:chgData name="Roordink, Bas" userId="e6b80f22-b7ea-4a1b-9826-4cad8536796c" providerId="ADAL" clId="{961F264D-1F6F-4F8F-90CC-59F4E84A26A5}" dt="2023-04-25T09:13:20.405" v="225" actId="20577"/>
        <pc:sldMkLst>
          <pc:docMk/>
          <pc:sldMk cId="634627726" sldId="261"/>
        </pc:sldMkLst>
        <pc:spChg chg="mod">
          <ac:chgData name="Roordink, Bas" userId="e6b80f22-b7ea-4a1b-9826-4cad8536796c" providerId="ADAL" clId="{961F264D-1F6F-4F8F-90CC-59F4E84A26A5}" dt="2023-04-25T09:13:20.405" v="22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">
        <pc:chgData name="Roordink, Bas" userId="e6b80f22-b7ea-4a1b-9826-4cad8536796c" providerId="ADAL" clId="{961F264D-1F6F-4F8F-90CC-59F4E84A26A5}" dt="2023-04-25T12:30:55.753" v="350" actId="478"/>
        <pc:sldMkLst>
          <pc:docMk/>
          <pc:sldMk cId="1885442784" sldId="263"/>
        </pc:sldMkLst>
        <pc:spChg chg="mod">
          <ac:chgData name="Roordink, Bas" userId="e6b80f22-b7ea-4a1b-9826-4cad8536796c" providerId="ADAL" clId="{961F264D-1F6F-4F8F-90CC-59F4E84A26A5}" dt="2023-04-25T09:13:34.142" v="239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0:08.062" v="121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961F264D-1F6F-4F8F-90CC-59F4E84A26A5}" dt="2023-04-25T12:30:55.753" v="350" actId="478"/>
          <ac:picMkLst>
            <pc:docMk/>
            <pc:sldMk cId="1885442784" sldId="263"/>
            <ac:picMk id="2" creationId="{B547AD54-E5C9-FBAA-6778-13B5ABB9B2B3}"/>
          </ac:picMkLst>
        </pc:picChg>
      </pc:sldChg>
      <pc:sldChg chg="modSp mod">
        <pc:chgData name="Roordink, Bas" userId="e6b80f22-b7ea-4a1b-9826-4cad8536796c" providerId="ADAL" clId="{961F264D-1F6F-4F8F-90CC-59F4E84A26A5}" dt="2023-04-25T09:13:39.069" v="246" actId="20577"/>
        <pc:sldMkLst>
          <pc:docMk/>
          <pc:sldMk cId="28953270" sldId="266"/>
        </pc:sldMkLst>
        <pc:spChg chg="mod">
          <ac:chgData name="Roordink, Bas" userId="e6b80f22-b7ea-4a1b-9826-4cad8536796c" providerId="ADAL" clId="{961F264D-1F6F-4F8F-90CC-59F4E84A26A5}" dt="2023-04-25T09:10:03.106" v="1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Roordink, Bas" userId="e6b80f22-b7ea-4a1b-9826-4cad8536796c" providerId="ADAL" clId="{961F264D-1F6F-4F8F-90CC-59F4E84A26A5}" dt="2023-04-25T09:13:39.069" v="246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Roordink, Bas" userId="e6b80f22-b7ea-4a1b-9826-4cad8536796c" providerId="ADAL" clId="{961F264D-1F6F-4F8F-90CC-59F4E84A26A5}" dt="2023-04-25T09:13:26.815" v="232" actId="20577"/>
        <pc:sldMkLst>
          <pc:docMk/>
          <pc:sldMk cId="1587596849" sldId="267"/>
        </pc:sldMkLst>
        <pc:spChg chg="add del">
          <ac:chgData name="Roordink, Bas" userId="e6b80f22-b7ea-4a1b-9826-4cad8536796c" providerId="ADAL" clId="{961F264D-1F6F-4F8F-90CC-59F4E84A26A5}" dt="2023-04-25T09:12:58.495" v="204" actId="478"/>
          <ac:spMkLst>
            <pc:docMk/>
            <pc:sldMk cId="1587596849" sldId="267"/>
            <ac:spMk id="3" creationId="{C04329E7-60BD-6D4F-B988-6029AA47D5CE}"/>
          </ac:spMkLst>
        </pc:spChg>
        <pc:spChg chg="mod">
          <ac:chgData name="Roordink, Bas" userId="e6b80f22-b7ea-4a1b-9826-4cad8536796c" providerId="ADAL" clId="{961F264D-1F6F-4F8F-90CC-59F4E84A26A5}" dt="2023-04-25T09:13:26.815" v="232" actId="2057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3:08.679" v="218" actId="20577"/>
          <ac:spMkLst>
            <pc:docMk/>
            <pc:sldMk cId="1587596849" sldId="267"/>
            <ac:spMk id="8" creationId="{AE7CDBC2-733E-4F8F-8DEA-3D9F0E942E24}"/>
          </ac:spMkLst>
        </pc:spChg>
      </pc:sldChg>
      <pc:sldChg chg="modSp add mod">
        <pc:chgData name="Roordink, Bas" userId="e6b80f22-b7ea-4a1b-9826-4cad8536796c" providerId="ADAL" clId="{961F264D-1F6F-4F8F-90CC-59F4E84A26A5}" dt="2023-05-02T05:56:24.482" v="355" actId="1076"/>
        <pc:sldMkLst>
          <pc:docMk/>
          <pc:sldMk cId="3648348918" sldId="268"/>
        </pc:sldMkLst>
        <pc:spChg chg="mod">
          <ac:chgData name="Roordink, Bas" userId="e6b80f22-b7ea-4a1b-9826-4cad8536796c" providerId="ADAL" clId="{961F264D-1F6F-4F8F-90CC-59F4E84A26A5}" dt="2023-05-02T05:56:24.482" v="355" actId="1076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  <pc:docChgLst>
    <pc:chgData name="Links, Ronald" userId="a214375d-509e-426f-9881-a99cf1b8df71" providerId="ADAL" clId="{AC5FDBF5-4A59-4C18-98F0-9716B39191DE}"/>
    <pc:docChg chg="undo custSel modSld">
      <pc:chgData name="Links, Ronald" userId="a214375d-509e-426f-9881-a99cf1b8df71" providerId="ADAL" clId="{AC5FDBF5-4A59-4C18-98F0-9716B39191DE}" dt="2023-01-31T10:26:12.988" v="821" actId="1076"/>
      <pc:docMkLst>
        <pc:docMk/>
      </pc:docMkLst>
      <pc:sldChg chg="addSp delSp modSp mod">
        <pc:chgData name="Links, Ronald" userId="a214375d-509e-426f-9881-a99cf1b8df71" providerId="ADAL" clId="{AC5FDBF5-4A59-4C18-98F0-9716B39191DE}" dt="2023-01-19T13:15:37.814" v="807" actId="1076"/>
        <pc:sldMkLst>
          <pc:docMk/>
          <pc:sldMk cId="192953906" sldId="257"/>
        </pc:sldMkLst>
        <pc:spChg chg="mod">
          <ac:chgData name="Links, Ronald" userId="a214375d-509e-426f-9881-a99cf1b8df71" providerId="ADAL" clId="{AC5FDBF5-4A59-4C18-98F0-9716B39191DE}" dt="2023-01-13T09:55:39.399" v="82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AC5FDBF5-4A59-4C18-98F0-9716B39191DE}" dt="2023-01-13T09:54:50.668" v="22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Links, Ronald" userId="a214375d-509e-426f-9881-a99cf1b8df71" providerId="ADAL" clId="{AC5FDBF5-4A59-4C18-98F0-9716B39191DE}" dt="2023-01-19T08:56:58.938" v="773" actId="478"/>
          <ac:picMkLst>
            <pc:docMk/>
            <pc:sldMk cId="192953906" sldId="257"/>
            <ac:picMk id="5" creationId="{4EF3F3FF-6898-894B-BBBE-EC7B2543F4D6}"/>
          </ac:picMkLst>
        </pc:picChg>
        <pc:picChg chg="add mod">
          <ac:chgData name="Links, Ronald" userId="a214375d-509e-426f-9881-a99cf1b8df71" providerId="ADAL" clId="{AC5FDBF5-4A59-4C18-98F0-9716B39191DE}" dt="2023-01-19T13:15:37.814" v="807" actId="1076"/>
          <ac:picMkLst>
            <pc:docMk/>
            <pc:sldMk cId="192953906" sldId="257"/>
            <ac:picMk id="5" creationId="{5D69025D-592E-00BF-C80E-CCAC6BBF4E7E}"/>
          </ac:picMkLst>
        </pc:picChg>
        <pc:picChg chg="add del mod">
          <ac:chgData name="Links, Ronald" userId="a214375d-509e-426f-9881-a99cf1b8df71" providerId="ADAL" clId="{AC5FDBF5-4A59-4C18-98F0-9716B39191DE}" dt="2023-01-19T13:13:02.305" v="783" actId="478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Links, Ronald" userId="a214375d-509e-426f-9881-a99cf1b8df71" providerId="ADAL" clId="{AC5FDBF5-4A59-4C18-98F0-9716B39191DE}" dt="2023-01-18T10:31:27.754" v="283" actId="207"/>
        <pc:sldMkLst>
          <pc:docMk/>
          <pc:sldMk cId="3753470074" sldId="260"/>
        </pc:sldMkLst>
        <pc:spChg chg="mod">
          <ac:chgData name="Links, Ronald" userId="a214375d-509e-426f-9881-a99cf1b8df71" providerId="ADAL" clId="{AC5FDBF5-4A59-4C18-98F0-9716B39191DE}" dt="2023-01-13T09:55:29.435" v="67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Links, Ronald" userId="a214375d-509e-426f-9881-a99cf1b8df71" providerId="ADAL" clId="{AC5FDBF5-4A59-4C18-98F0-9716B39191DE}" dt="2023-01-18T10:31:27.754" v="283" actId="207"/>
          <ac:spMkLst>
            <pc:docMk/>
            <pc:sldMk cId="3753470074" sldId="260"/>
            <ac:spMk id="7" creationId="{ECF6BBEC-608B-4D4B-95C8-A3DAF85A5A22}"/>
          </ac:spMkLst>
        </pc:spChg>
      </pc:sldChg>
      <pc:sldChg chg="addSp modSp mod">
        <pc:chgData name="Links, Ronald" userId="a214375d-509e-426f-9881-a99cf1b8df71" providerId="ADAL" clId="{AC5FDBF5-4A59-4C18-98F0-9716B39191DE}" dt="2023-01-18T12:26:13.550" v="767" actId="27614"/>
        <pc:sldMkLst>
          <pc:docMk/>
          <pc:sldMk cId="634627726" sldId="261"/>
        </pc:sldMkLst>
        <pc:spChg chg="mod">
          <ac:chgData name="Links, Ronald" userId="a214375d-509e-426f-9881-a99cf1b8df71" providerId="ADAL" clId="{AC5FDBF5-4A59-4C18-98F0-9716B39191DE}" dt="2023-01-13T09:56:08.507" v="90"/>
          <ac:spMkLst>
            <pc:docMk/>
            <pc:sldMk cId="634627726" sldId="261"/>
            <ac:spMk id="4" creationId="{370EDB71-C56E-2D4C-97D8-90041AF473F8}"/>
          </ac:spMkLst>
        </pc:spChg>
        <pc:picChg chg="add mod">
          <ac:chgData name="Links, Ronald" userId="a214375d-509e-426f-9881-a99cf1b8df71" providerId="ADAL" clId="{AC5FDBF5-4A59-4C18-98F0-9716B39191DE}" dt="2023-01-18T12:26:13.550" v="767" actId="27614"/>
          <ac:picMkLst>
            <pc:docMk/>
            <pc:sldMk cId="634627726" sldId="261"/>
            <ac:picMk id="8" creationId="{C5D9EA53-F3F8-0570-ECFB-721144F0C660}"/>
          </ac:picMkLst>
        </pc:picChg>
      </pc:sldChg>
      <pc:sldChg chg="addSp delSp modSp mod delAnim modAnim">
        <pc:chgData name="Links, Ronald" userId="a214375d-509e-426f-9881-a99cf1b8df71" providerId="ADAL" clId="{AC5FDBF5-4A59-4C18-98F0-9716B39191DE}" dt="2023-01-31T10:26:12.988" v="821" actId="1076"/>
        <pc:sldMkLst>
          <pc:docMk/>
          <pc:sldMk cId="1885442784" sldId="263"/>
        </pc:sldMkLst>
        <pc:spChg chg="mod">
          <ac:chgData name="Links, Ronald" userId="a214375d-509e-426f-9881-a99cf1b8df71" providerId="ADAL" clId="{AC5FDBF5-4A59-4C18-98F0-9716B39191DE}" dt="2023-01-13T09:55:20.533" v="65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13.478" v="5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AC5FDBF5-4A59-4C18-98F0-9716B39191DE}" dt="2023-01-31T10:26:12.988" v="821" actId="1076"/>
          <ac:picMkLst>
            <pc:docMk/>
            <pc:sldMk cId="1885442784" sldId="263"/>
            <ac:picMk id="2" creationId="{B547AD54-E5C9-FBAA-6778-13B5ABB9B2B3}"/>
          </ac:picMkLst>
        </pc:picChg>
        <pc:picChg chg="del">
          <ac:chgData name="Links, Ronald" userId="a214375d-509e-426f-9881-a99cf1b8df71" providerId="ADAL" clId="{AC5FDBF5-4A59-4C18-98F0-9716B39191DE}" dt="2023-01-13T09:55:08.765" v="40" actId="478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Links, Ronald" userId="a214375d-509e-426f-9881-a99cf1b8df71" providerId="ADAL" clId="{AC5FDBF5-4A59-4C18-98F0-9716B39191DE}" dt="2023-01-13T09:55:26.182" v="66"/>
        <pc:sldMkLst>
          <pc:docMk/>
          <pc:sldMk cId="28953270" sldId="266"/>
        </pc:sldMkLst>
        <pc:spChg chg="mod">
          <ac:chgData name="Links, Ronald" userId="a214375d-509e-426f-9881-a99cf1b8df71" providerId="ADAL" clId="{AC5FDBF5-4A59-4C18-98F0-9716B39191DE}" dt="2023-01-13T09:55:05.644" v="39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AC5FDBF5-4A59-4C18-98F0-9716B39191DE}" dt="2023-01-13T09:55:26.182" v="66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Links, Ronald" userId="a214375d-509e-426f-9881-a99cf1b8df71" providerId="ADAL" clId="{AC5FDBF5-4A59-4C18-98F0-9716B39191DE}" dt="2023-01-19T13:15:57.837" v="816" actId="20577"/>
        <pc:sldMkLst>
          <pc:docMk/>
          <pc:sldMk cId="1587596849" sldId="267"/>
        </pc:sldMkLst>
        <pc:spChg chg="add del mod">
          <ac:chgData name="Links, Ronald" userId="a214375d-509e-426f-9881-a99cf1b8df71" providerId="ADAL" clId="{AC5FDBF5-4A59-4C18-98F0-9716B39191DE}" dt="2023-01-13T09:56:35.521" v="100" actId="478"/>
          <ac:spMkLst>
            <pc:docMk/>
            <pc:sldMk cId="1587596849" sldId="267"/>
            <ac:spMk id="2" creationId="{F191E768-21C6-D789-0063-64596B2E7646}"/>
          </ac:spMkLst>
        </pc:spChg>
        <pc:spChg chg="add del mod">
          <ac:chgData name="Links, Ronald" userId="a214375d-509e-426f-9881-a99cf1b8df71" providerId="ADAL" clId="{AC5FDBF5-4A59-4C18-98F0-9716B39191DE}" dt="2023-01-13T09:56:43.818" v="103" actId="478"/>
          <ac:spMkLst>
            <pc:docMk/>
            <pc:sldMk cId="1587596849" sldId="267"/>
            <ac:spMk id="3" creationId="{B9374154-DCD6-C2AF-998C-1D79503162F9}"/>
          </ac:spMkLst>
        </pc:spChg>
        <pc:spChg chg="mod">
          <ac:chgData name="Links, Ronald" userId="a214375d-509e-426f-9881-a99cf1b8df71" providerId="ADAL" clId="{AC5FDBF5-4A59-4C18-98F0-9716B39191DE}" dt="2023-01-13T09:56:45.301" v="104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59.682" v="89" actId="1076"/>
          <ac:spMkLst>
            <pc:docMk/>
            <pc:sldMk cId="1587596849" sldId="267"/>
            <ac:spMk id="5" creationId="{066BC6F5-09AC-4E1B-9C50-FC2CF36CDBC7}"/>
          </ac:spMkLst>
        </pc:spChg>
        <pc:spChg chg="mod">
          <ac:chgData name="Links, Ronald" userId="a214375d-509e-426f-9881-a99cf1b8df71" providerId="ADAL" clId="{AC5FDBF5-4A59-4C18-98F0-9716B39191DE}" dt="2023-01-19T13:15:57.837" v="816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072D168-D591-4FE3-BD20-DC588926BF05}"/>
    <pc:docChg chg="undo custSel modSld">
      <pc:chgData name="Roordink, Bas" userId="e6b80f22-b7ea-4a1b-9826-4cad8536796c" providerId="ADAL" clId="{1072D168-D591-4FE3-BD20-DC588926BF05}" dt="2023-01-19T12:57:51.948" v="172" actId="1076"/>
      <pc:docMkLst>
        <pc:docMk/>
      </pc:docMkLst>
      <pc:sldChg chg="modSp mod">
        <pc:chgData name="Roordink, Bas" userId="e6b80f22-b7ea-4a1b-9826-4cad8536796c" providerId="ADAL" clId="{1072D168-D591-4FE3-BD20-DC588926BF05}" dt="2023-01-19T12:57:51.948" v="172" actId="1076"/>
        <pc:sldMkLst>
          <pc:docMk/>
          <pc:sldMk cId="192953906" sldId="257"/>
        </pc:sldMkLst>
        <pc:spChg chg="mod">
          <ac:chgData name="Roordink, Bas" userId="e6b80f22-b7ea-4a1b-9826-4cad8536796c" providerId="ADAL" clId="{1072D168-D591-4FE3-BD20-DC588926BF05}" dt="2023-01-19T12:56:49.564" v="164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1072D168-D591-4FE3-BD20-DC588926BF05}" dt="2023-01-19T12:56:54.045" v="165" actId="1076"/>
          <ac:spMkLst>
            <pc:docMk/>
            <pc:sldMk cId="192953906" sldId="257"/>
            <ac:spMk id="3" creationId="{5AC63826-AA46-8547-9011-215698E5E527}"/>
          </ac:spMkLst>
        </pc:spChg>
        <pc:picChg chg="mod">
          <ac:chgData name="Roordink, Bas" userId="e6b80f22-b7ea-4a1b-9826-4cad8536796c" providerId="ADAL" clId="{1072D168-D591-4FE3-BD20-DC588926BF05}" dt="2023-01-18T12:26:42.352" v="163" actId="1076"/>
          <ac:picMkLst>
            <pc:docMk/>
            <pc:sldMk cId="192953906" sldId="257"/>
            <ac:picMk id="5" creationId="{4EF3F3FF-6898-894B-BBBE-EC7B2543F4D6}"/>
          </ac:picMkLst>
        </pc:picChg>
        <pc:picChg chg="mod">
          <ac:chgData name="Roordink, Bas" userId="e6b80f22-b7ea-4a1b-9826-4cad8536796c" providerId="ADAL" clId="{1072D168-D591-4FE3-BD20-DC588926BF05}" dt="2023-01-19T12:57:51.948" v="172" actId="1076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Roordink, Bas" userId="e6b80f22-b7ea-4a1b-9826-4cad8536796c" providerId="ADAL" clId="{1072D168-D591-4FE3-BD20-DC588926BF05}" dt="2023-01-18T12:19:48.713" v="0" actId="313"/>
        <pc:sldMkLst>
          <pc:docMk/>
          <pc:sldMk cId="3753470074" sldId="260"/>
        </pc:sldMkLst>
        <pc:spChg chg="mod">
          <ac:chgData name="Roordink, Bas" userId="e6b80f22-b7ea-4a1b-9826-4cad8536796c" providerId="ADAL" clId="{1072D168-D591-4FE3-BD20-DC588926BF05}" dt="2023-01-18T12:19:48.713" v="0" actId="313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">
        <pc:chgData name="Roordink, Bas" userId="e6b80f22-b7ea-4a1b-9826-4cad8536796c" providerId="ADAL" clId="{1072D168-D591-4FE3-BD20-DC588926BF05}" dt="2023-01-18T12:26:26.241" v="162" actId="478"/>
        <pc:sldMkLst>
          <pc:docMk/>
          <pc:sldMk cId="634627726" sldId="261"/>
        </pc:sldMkLst>
        <pc:spChg chg="add del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3" creationId="{64535D5F-4E78-144C-A407-989D05CBAB47}"/>
          </ac:spMkLst>
        </pc:spChg>
        <pc:spChg chg="add del mod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9" creationId="{B6275950-1B70-1712-AA00-5C21CECFAFA6}"/>
          </ac:spMkLst>
        </pc:spChg>
        <pc:picChg chg="add del mod">
          <ac:chgData name="Roordink, Bas" userId="e6b80f22-b7ea-4a1b-9826-4cad8536796c" providerId="ADAL" clId="{1072D168-D591-4FE3-BD20-DC588926BF05}" dt="2023-01-18T12:26:07.700" v="160" actId="478"/>
          <ac:picMkLst>
            <pc:docMk/>
            <pc:sldMk cId="634627726" sldId="261"/>
            <ac:picMk id="7" creationId="{9B3D154D-64BC-38B3-C163-A1A93BE332EB}"/>
          </ac:picMkLst>
        </pc:picChg>
        <pc:picChg chg="del mod">
          <ac:chgData name="Roordink, Bas" userId="e6b80f22-b7ea-4a1b-9826-4cad8536796c" providerId="ADAL" clId="{1072D168-D591-4FE3-BD20-DC588926BF05}" dt="2023-01-18T12:26:26.241" v="162" actId="478"/>
          <ac:picMkLst>
            <pc:docMk/>
            <pc:sldMk cId="634627726" sldId="261"/>
            <ac:picMk id="8" creationId="{C5D9EA53-F3F8-0570-ECFB-721144F0C660}"/>
          </ac:picMkLst>
        </pc:picChg>
      </pc:sldChg>
      <pc:sldChg chg="modSp mod">
        <pc:chgData name="Roordink, Bas" userId="e6b80f22-b7ea-4a1b-9826-4cad8536796c" providerId="ADAL" clId="{1072D168-D591-4FE3-BD20-DC588926BF05}" dt="2023-01-18T12:23:35.043" v="150" actId="1076"/>
        <pc:sldMkLst>
          <pc:docMk/>
          <pc:sldMk cId="1587596849" sldId="267"/>
        </pc:sldMkLst>
        <pc:spChg chg="mod">
          <ac:chgData name="Roordink, Bas" userId="e6b80f22-b7ea-4a1b-9826-4cad8536796c" providerId="ADAL" clId="{1072D168-D591-4FE3-BD20-DC588926BF05}" dt="2023-01-18T12:23:35.043" v="150" actId="1076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79475585-6A4B-FF76-5527-646FC203C6A5}"/>
    <pc:docChg chg="modSld">
      <pc:chgData name="Peeters, Michelle" userId="S::mpeeters@volkerwessels.com::172d58c2-011b-4da1-a526-4b466430b416" providerId="AD" clId="Web-{79475585-6A4B-FF76-5527-646FC203C6A5}" dt="2023-06-27T14:52:36.776" v="8" actId="1076"/>
      <pc:docMkLst>
        <pc:docMk/>
      </pc:docMkLst>
      <pc:sldChg chg="addSp modSp">
        <pc:chgData name="Peeters, Michelle" userId="S::mpeeters@volkerwessels.com::172d58c2-011b-4da1-a526-4b466430b416" providerId="AD" clId="Web-{79475585-6A4B-FF76-5527-646FC203C6A5}" dt="2023-06-27T14:38:10.431" v="4" actId="14100"/>
        <pc:sldMkLst>
          <pc:docMk/>
          <pc:sldMk cId="3753470074" sldId="260"/>
        </pc:sldMkLst>
        <pc:picChg chg="add mod">
          <ac:chgData name="Peeters, Michelle" userId="S::mpeeters@volkerwessels.com::172d58c2-011b-4da1-a526-4b466430b416" providerId="AD" clId="Web-{79475585-6A4B-FF76-5527-646FC203C6A5}" dt="2023-06-27T14:38:10.431" v="4" actId="14100"/>
          <ac:picMkLst>
            <pc:docMk/>
            <pc:sldMk cId="3753470074" sldId="260"/>
            <ac:picMk id="2" creationId="{0FC52C87-6C01-8374-6EDB-F63FE93B29FF}"/>
          </ac:picMkLst>
        </pc:picChg>
      </pc:sldChg>
      <pc:sldChg chg="addSp modSp">
        <pc:chgData name="Peeters, Michelle" userId="S::mpeeters@volkerwessels.com::172d58c2-011b-4da1-a526-4b466430b416" providerId="AD" clId="Web-{79475585-6A4B-FF76-5527-646FC203C6A5}" dt="2023-06-27T14:52:36.776" v="8" actId="1076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79475585-6A4B-FF76-5527-646FC203C6A5}" dt="2023-06-27T14:52:36.776" v="8" actId="1076"/>
          <ac:picMkLst>
            <pc:docMk/>
            <pc:sldMk cId="1885442784" sldId="263"/>
            <ac:picMk id="2" creationId="{21F35717-1D74-1691-E6A5-558A3E8084FB}"/>
          </ac:picMkLst>
        </pc:pic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27-6-2023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27-6-2023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4QvdBD3NoE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uXa2iQUjus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tr-TR"/>
              <a:t>Saygı</a:t>
            </a:r>
            <a:br>
              <a:rPr lang="tr-TR"/>
            </a:br>
            <a:r>
              <a:rPr lang="tr-TR" sz="2800" b="0" i="1"/>
              <a:t>WAVE değerlerinden biri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tr-TR" b="1"/>
          </a:p>
          <a:p>
            <a:r>
              <a:rPr lang="tr-TR" b="1"/>
              <a:t>WAVE değeri "saygı" için araç kutusu</a:t>
            </a:r>
          </a:p>
          <a:p>
            <a:endParaRPr lang="tr-TR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tr-T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Saygı, WAVE değerlerinden biridir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2" name="Onlinemedia 1" title="WAVE-Respect Turks">
            <a:hlinkClick r:id="" action="ppaction://media"/>
            <a:extLst>
              <a:ext uri="{FF2B5EF4-FFF2-40B4-BE49-F238E27FC236}">
                <a16:creationId xmlns:a16="http://schemas.microsoft.com/office/drawing/2014/main" id="{0FC52C87-6C01-8374-6EDB-F63FE93B29F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23581" y="691264"/>
            <a:ext cx="8963836" cy="50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Arka 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tr-T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Saygı, WAVE değerlerinden biridir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350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Gelecek yıllarda, WAVE değerlerini vurgulayacağız. WAVE değerleri, VolkerWessels tarafından istenen güvenlik davranışını temsil eder. WAVE değerlerine kendimizi daha çok alıştırırsak, kazaları birlikte önleyebileceğimize inanıyoruz.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araç kutusunda "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Saygı</a:t>
            </a: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güvenlikten sorumlu olduğumu kabul ediyorum" WAVE değerini ele alıyoruz.</a:t>
            </a:r>
            <a:endParaRPr lang="tr-TR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 her gün sağ salim dönmemiz için, güvenlik liderlerimiz sosyal açıdan güvenli ve saygılı bir çalışma ortamı sağlamalıdır; bu nedenle birbirimizi sorumlu tutmamız ve sorumlu tutulmamız kabul edilir.</a:t>
            </a:r>
            <a:endParaRPr lang="tr-TR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  <a:t>Bu araç kutusu, "Saygı" WAVE değerini nasıl uygulayabileceğinize dair ipuçları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Konular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000">
                <a:latin typeface="Calibri" panose="020F0502020204030204" pitchFamily="34" charset="0"/>
              </a:rPr>
              <a:t>"Saygı" WAVE değeri animasyonu</a:t>
            </a:r>
          </a:p>
          <a:p>
            <a:pPr marL="0" indent="0">
              <a:buNone/>
            </a:pPr>
            <a:endParaRPr lang="tr-TR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000">
                <a:latin typeface="Calibri" panose="020F0502020204030204" pitchFamily="34" charset="0"/>
              </a:rPr>
              <a:t>Diyalog halinde</a:t>
            </a:r>
          </a:p>
          <a:p>
            <a:pPr>
              <a:buFont typeface="Wingdings" panose="05000000000000000000" pitchFamily="2" charset="2"/>
              <a:buChar char="§"/>
            </a:pPr>
            <a:endParaRPr lang="tr-T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Saygı, WAVE değerlerinden biridir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Saygı, WAVE değerlerinden biridir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WAVE değeri saygı</a:t>
            </a:r>
          </a:p>
        </p:txBody>
      </p:sp>
      <p:pic>
        <p:nvPicPr>
          <p:cNvPr id="2" name="Onlinemedia 1" title="VW TOOLBOX RESEPECT SUBS TR">
            <a:hlinkClick r:id="" action="ppaction://media"/>
            <a:extLst>
              <a:ext uri="{FF2B5EF4-FFF2-40B4-BE49-F238E27FC236}">
                <a16:creationId xmlns:a16="http://schemas.microsoft.com/office/drawing/2014/main" id="{21F35717-1D74-1691-E6A5-558A3E8084F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05814" y="1377802"/>
            <a:ext cx="6314557" cy="474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Saygı, WAVE değerlerinden biridir</a:t>
            </a:r>
          </a:p>
          <a:p>
            <a:endParaRPr lang="tr-TR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Diyalog halinde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tr-TR"/>
          </a:p>
          <a:p>
            <a:pPr marL="514350" indent="-514350">
              <a:buFont typeface="+mj-lt"/>
              <a:buAutoNum type="arabicPeriod"/>
            </a:pPr>
            <a:r>
              <a:rPr lang="tr-TR"/>
              <a:t>Saygı sizin için ne ifade ediyor?</a:t>
            </a:r>
          </a:p>
          <a:p>
            <a:pPr marL="514350" indent="-514350">
              <a:buFont typeface="+mj-lt"/>
              <a:buAutoNum type="arabicPeriod"/>
            </a:pPr>
            <a:endParaRPr lang="tr-TR"/>
          </a:p>
          <a:p>
            <a:pPr marL="514350" indent="-514350">
              <a:buFont typeface="+mj-lt"/>
              <a:buAutoNum type="arabicPeriod"/>
            </a:pPr>
            <a:r>
              <a:rPr lang="tr-TR"/>
              <a:t>İş yerinde hiç saygısızca muamele gördünüz mü?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İlginiz için teşekkürler!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r>
              <a:rPr lang="tr-TR" sz="1800">
                <a:hlinkClick r:id="rId2"/>
              </a:rPr>
              <a:t>veiligheid@volkerwessels.com</a:t>
            </a:r>
            <a:endParaRPr lang="tr-TR" sz="1800"/>
          </a:p>
          <a:p>
            <a:pPr marL="0" indent="0">
              <a:buNone/>
            </a:pPr>
            <a:endParaRPr lang="tr-T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Saygı, WAVE değerlerinden biridir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BD5E66-40D9-43AD-AF75-F2F7C68AA69E}">
  <ds:schemaRefs>
    <ds:schemaRef ds:uri="508e3145-0529-4d6a-a15f-862d6f4bb661"/>
    <ds:schemaRef ds:uri="b46f7e7e-091b-45fc-b07a-14756525cb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Application>Microsoft Office PowerPoint</Application>
  <PresentationFormat>Widescreen</PresentationFormat>
  <Slides>7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Kantoorthema</vt:lpstr>
      <vt:lpstr>Saygı WAVE değerlerinden biri</vt:lpstr>
      <vt:lpstr>PowerPoint Presentation</vt:lpstr>
      <vt:lpstr>Arka plan</vt:lpstr>
      <vt:lpstr>Konular</vt:lpstr>
      <vt:lpstr>WAVE değeri saygı</vt:lpstr>
      <vt:lpstr>Diyalog halinde</vt:lpstr>
      <vt:lpstr>İlginiz için teşekkürler!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revision>1</cp:revision>
  <dcterms:created xsi:type="dcterms:W3CDTF">2021-02-11T14:15:30Z</dcterms:created>
  <dcterms:modified xsi:type="dcterms:W3CDTF">2023-06-27T14:52:45Z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