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2"/>
  </p:notesMasterIdLst>
  <p:handoutMasterIdLst>
    <p:handoutMasterId r:id="rId13"/>
  </p:handoutMasterIdLst>
  <p:sldIdLst>
    <p:sldId id="257" r:id="rId5"/>
    <p:sldId id="260" r:id="rId6"/>
    <p:sldId id="268" r:id="rId7"/>
    <p:sldId id="266" r:id="rId8"/>
    <p:sldId id="263" r:id="rId9"/>
    <p:sldId id="267" r:id="rId10"/>
    <p:sldId id="261"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3AF49D-10CE-5F58-F07B-6DAAB47A63F1}" v="4" dt="2023-06-28T14:16:53.591"/>
    <p1510:client id="{961F264D-1F6F-4F8F-90CC-59F4E84A26A5}" v="1" dt="2023-04-25T12:32:04.087"/>
    <p1510:client id="{D05BB6A9-378A-6F3C-AC07-4EF33F7B7077}" v="4" dt="2023-06-27T14:58:28.6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72" d="100"/>
          <a:sy n="72" d="100"/>
        </p:scale>
        <p:origin x="408" y="60"/>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ks, Ronald" userId="a214375d-509e-426f-9881-a99cf1b8df71" providerId="ADAL" clId="{543E56F7-05FE-436F-B8EC-746F79D55336}"/>
    <pc:docChg chg="undo custSel modSld">
      <pc:chgData name="Links, Ronald" userId="a214375d-509e-426f-9881-a99cf1b8df71" providerId="ADAL" clId="{543E56F7-05FE-436F-B8EC-746F79D55336}" dt="2021-09-09T12:14:14.933" v="905" actId="20577"/>
      <pc:docMkLst>
        <pc:docMk/>
      </pc:docMkLst>
      <pc:sldChg chg="modSp mod">
        <pc:chgData name="Links, Ronald" userId="a214375d-509e-426f-9881-a99cf1b8df71" providerId="ADAL" clId="{543E56F7-05FE-436F-B8EC-746F79D55336}" dt="2021-09-09T12:06:11.431" v="765" actId="20577"/>
        <pc:sldMkLst>
          <pc:docMk/>
          <pc:sldMk cId="192953906" sldId="257"/>
        </pc:sldMkLst>
        <pc:spChg chg="mod">
          <ac:chgData name="Links, Ronald" userId="a214375d-509e-426f-9881-a99cf1b8df71" providerId="ADAL" clId="{543E56F7-05FE-436F-B8EC-746F79D55336}" dt="2021-09-09T12:06:11.431" v="765" actId="20577"/>
          <ac:spMkLst>
            <pc:docMk/>
            <pc:sldMk cId="192953906" sldId="257"/>
            <ac:spMk id="3" creationId="{5AC63826-AA46-8547-9011-215698E5E527}"/>
          </ac:spMkLst>
        </pc:spChg>
      </pc:sldChg>
      <pc:sldChg chg="modSp mod">
        <pc:chgData name="Links, Ronald" userId="a214375d-509e-426f-9881-a99cf1b8df71" providerId="ADAL" clId="{543E56F7-05FE-436F-B8EC-746F79D55336}" dt="2021-09-09T10:27:30.871" v="735" actId="20577"/>
        <pc:sldMkLst>
          <pc:docMk/>
          <pc:sldMk cId="3753470074" sldId="260"/>
        </pc:sldMkLst>
        <pc:spChg chg="mod">
          <ac:chgData name="Links, Ronald" userId="a214375d-509e-426f-9881-a99cf1b8df71" providerId="ADAL" clId="{543E56F7-05FE-436F-B8EC-746F79D55336}" dt="2021-09-09T10:27:30.871" v="735" actId="20577"/>
          <ac:spMkLst>
            <pc:docMk/>
            <pc:sldMk cId="3753470074" sldId="260"/>
            <ac:spMk id="3" creationId="{BB2A0E52-A3D1-AC44-97E9-4AE4FCB62B0E}"/>
          </ac:spMkLst>
        </pc:spChg>
      </pc:sldChg>
      <pc:sldChg chg="modSp mod">
        <pc:chgData name="Links, Ronald" userId="a214375d-509e-426f-9881-a99cf1b8df71" providerId="ADAL" clId="{543E56F7-05FE-436F-B8EC-746F79D55336}" dt="2021-09-09T12:14:14.933" v="905" actId="20577"/>
        <pc:sldMkLst>
          <pc:docMk/>
          <pc:sldMk cId="1587596849" sldId="267"/>
        </pc:sldMkLst>
        <pc:spChg chg="mod">
          <ac:chgData name="Links, Ronald" userId="a214375d-509e-426f-9881-a99cf1b8df71" providerId="ADAL" clId="{543E56F7-05FE-436F-B8EC-746F79D55336}" dt="2021-09-09T12:14:14.933" v="905" actId="20577"/>
          <ac:spMkLst>
            <pc:docMk/>
            <pc:sldMk cId="1587596849" sldId="267"/>
            <ac:spMk id="3" creationId="{E66620E2-0AC1-4D8B-B976-A05830657905}"/>
          </ac:spMkLst>
        </pc:spChg>
      </pc:sldChg>
    </pc:docChg>
  </pc:docChgLst>
  <pc:docChgLst>
    <pc:chgData name="Roordink, Bas" userId="e6b80f22-b7ea-4a1b-9826-4cad8536796c" providerId="ADAL" clId="{1216C282-9439-482D-B0B9-5EC64D8D1FAF}"/>
    <pc:docChg chg="custSel modSld modMainMaster">
      <pc:chgData name="Roordink, Bas" userId="e6b80f22-b7ea-4a1b-9826-4cad8536796c" providerId="ADAL" clId="{1216C282-9439-482D-B0B9-5EC64D8D1FAF}" dt="2022-04-19T14:44:19.882" v="714"/>
      <pc:docMkLst>
        <pc:docMk/>
      </pc:docMkLst>
      <pc:sldChg chg="addSp modSp mod">
        <pc:chgData name="Roordink, Bas" userId="e6b80f22-b7ea-4a1b-9826-4cad8536796c" providerId="ADAL" clId="{1216C282-9439-482D-B0B9-5EC64D8D1FAF}" dt="2022-03-11T09:11:15.496" v="448" actId="6549"/>
        <pc:sldMkLst>
          <pc:docMk/>
          <pc:sldMk cId="3753470074" sldId="260"/>
        </pc:sldMkLst>
        <pc:spChg chg="add mod">
          <ac:chgData name="Roordink, Bas" userId="e6b80f22-b7ea-4a1b-9826-4cad8536796c" providerId="ADAL" clId="{1216C282-9439-482D-B0B9-5EC64D8D1FAF}" dt="2022-03-11T09:11:15.496" v="448" actId="6549"/>
          <ac:spMkLst>
            <pc:docMk/>
            <pc:sldMk cId="3753470074" sldId="260"/>
            <ac:spMk id="7" creationId="{ECF6BBEC-608B-4D4B-95C8-A3DAF85A5A22}"/>
          </ac:spMkLst>
        </pc:spChg>
      </pc:sldChg>
      <pc:sldChg chg="addSp delSp modSp mod modAnim modNotesTx">
        <pc:chgData name="Roordink, Bas" userId="e6b80f22-b7ea-4a1b-9826-4cad8536796c" providerId="ADAL" clId="{1216C282-9439-482D-B0B9-5EC64D8D1FAF}" dt="2022-04-19T14:39:47.319" v="706" actId="1076"/>
        <pc:sldMkLst>
          <pc:docMk/>
          <pc:sldMk cId="1885442784" sldId="263"/>
        </pc:sldMkLst>
        <pc:spChg chg="add del mod">
          <ac:chgData name="Roordink, Bas" userId="e6b80f22-b7ea-4a1b-9826-4cad8536796c" providerId="ADAL" clId="{1216C282-9439-482D-B0B9-5EC64D8D1FAF}" dt="2022-04-19T14:39:21.493" v="701" actId="478"/>
          <ac:spMkLst>
            <pc:docMk/>
            <pc:sldMk cId="1885442784" sldId="263"/>
            <ac:spMk id="3" creationId="{CE39E9A9-B3CA-48B5-A699-C5818BAFC3A4}"/>
          </ac:spMkLst>
        </pc:spChg>
        <pc:spChg chg="del">
          <ac:chgData name="Roordink, Bas" userId="e6b80f22-b7ea-4a1b-9826-4cad8536796c" providerId="ADAL" clId="{1216C282-9439-482D-B0B9-5EC64D8D1FAF}" dt="2022-04-19T14:39:00.445" v="699" actId="478"/>
          <ac:spMkLst>
            <pc:docMk/>
            <pc:sldMk cId="1885442784" sldId="263"/>
            <ac:spMk id="7" creationId="{7EA7F768-A873-48F6-9AF2-8D931D373D3D}"/>
          </ac:spMkLst>
        </pc:spChg>
        <pc:picChg chg="add mod">
          <ac:chgData name="Roordink, Bas" userId="e6b80f22-b7ea-4a1b-9826-4cad8536796c" providerId="ADAL" clId="{1216C282-9439-482D-B0B9-5EC64D8D1FAF}" dt="2022-04-19T14:39:47.319" v="706" actId="1076"/>
          <ac:picMkLst>
            <pc:docMk/>
            <pc:sldMk cId="1885442784" sldId="263"/>
            <ac:picMk id="8" creationId="{6AB8293D-4F25-42A4-8AC8-C300C5709084}"/>
          </ac:picMkLst>
        </pc:picChg>
      </pc:sldChg>
      <pc:sldChg chg="modSp mod">
        <pc:chgData name="Roordink, Bas" userId="e6b80f22-b7ea-4a1b-9826-4cad8536796c" providerId="ADAL" clId="{1216C282-9439-482D-B0B9-5EC64D8D1FAF}" dt="2022-03-11T09:14:27.147" v="693" actId="403"/>
        <pc:sldMkLst>
          <pc:docMk/>
          <pc:sldMk cId="28953270" sldId="266"/>
        </pc:sldMkLst>
        <pc:spChg chg="mod">
          <ac:chgData name="Roordink, Bas" userId="e6b80f22-b7ea-4a1b-9826-4cad8536796c" providerId="ADAL" clId="{1216C282-9439-482D-B0B9-5EC64D8D1FAF}" dt="2022-03-11T09:14:27.147" v="693" actId="403"/>
          <ac:spMkLst>
            <pc:docMk/>
            <pc:sldMk cId="28953270" sldId="266"/>
            <ac:spMk id="3" creationId="{BB2A0E52-A3D1-AC44-97E9-4AE4FCB62B0E}"/>
          </ac:spMkLst>
        </pc:spChg>
      </pc:sldChg>
      <pc:sldChg chg="addSp delSp modSp mod">
        <pc:chgData name="Roordink, Bas" userId="e6b80f22-b7ea-4a1b-9826-4cad8536796c" providerId="ADAL" clId="{1216C282-9439-482D-B0B9-5EC64D8D1FAF}" dt="2022-03-11T09:14:05.189" v="691" actId="5793"/>
        <pc:sldMkLst>
          <pc:docMk/>
          <pc:sldMk cId="1587596849" sldId="267"/>
        </pc:sldMkLst>
        <pc:spChg chg="del">
          <ac:chgData name="Roordink, Bas" userId="e6b80f22-b7ea-4a1b-9826-4cad8536796c" providerId="ADAL" clId="{1216C282-9439-482D-B0B9-5EC64D8D1FAF}" dt="2022-03-11T09:11:45.753" v="449" actId="478"/>
          <ac:spMkLst>
            <pc:docMk/>
            <pc:sldMk cId="1587596849" sldId="267"/>
            <ac:spMk id="3" creationId="{E66620E2-0AC1-4D8B-B976-A05830657905}"/>
          </ac:spMkLst>
        </pc:spChg>
        <pc:spChg chg="add del mod">
          <ac:chgData name="Roordink, Bas" userId="e6b80f22-b7ea-4a1b-9826-4cad8536796c" providerId="ADAL" clId="{1216C282-9439-482D-B0B9-5EC64D8D1FAF}" dt="2022-03-11T09:11:47.975" v="451" actId="478"/>
          <ac:spMkLst>
            <pc:docMk/>
            <pc:sldMk cId="1587596849" sldId="267"/>
            <ac:spMk id="7" creationId="{E839097F-2E5D-4129-9EE9-4A69456E6514}"/>
          </ac:spMkLst>
        </pc:spChg>
        <pc:spChg chg="add mod">
          <ac:chgData name="Roordink, Bas" userId="e6b80f22-b7ea-4a1b-9826-4cad8536796c" providerId="ADAL" clId="{1216C282-9439-482D-B0B9-5EC64D8D1FAF}" dt="2022-03-11T09:14:05.189" v="691" actId="5793"/>
          <ac:spMkLst>
            <pc:docMk/>
            <pc:sldMk cId="1587596849" sldId="267"/>
            <ac:spMk id="8" creationId="{AE7CDBC2-733E-4F8F-8DEA-3D9F0E942E24}"/>
          </ac:spMkLst>
        </pc:spChg>
      </pc:sldChg>
      <pc:sldMasterChg chg="modSldLayout">
        <pc:chgData name="Roordink, Bas" userId="e6b80f22-b7ea-4a1b-9826-4cad8536796c" providerId="ADAL" clId="{1216C282-9439-482D-B0B9-5EC64D8D1FAF}" dt="2022-04-19T14:44:19.882" v="714"/>
        <pc:sldMasterMkLst>
          <pc:docMk/>
          <pc:sldMasterMk cId="3641486974" sldId="2147483648"/>
        </pc:sldMasterMkLst>
        <pc:sldLayoutChg chg="addSp delSp modSp mod">
          <pc:chgData name="Roordink, Bas" userId="e6b80f22-b7ea-4a1b-9826-4cad8536796c" providerId="ADAL" clId="{1216C282-9439-482D-B0B9-5EC64D8D1FAF}" dt="2022-04-19T14:44:01.823" v="708"/>
          <pc:sldLayoutMkLst>
            <pc:docMk/>
            <pc:sldMasterMk cId="3641486974" sldId="2147483648"/>
            <pc:sldLayoutMk cId="3758720441" sldId="2147483649"/>
          </pc:sldLayoutMkLst>
          <pc:picChg chg="del">
            <ac:chgData name="Roordink, Bas" userId="e6b80f22-b7ea-4a1b-9826-4cad8536796c" providerId="ADAL" clId="{1216C282-9439-482D-B0B9-5EC64D8D1FAF}" dt="2022-04-19T14:44:01.158" v="707" actId="478"/>
            <ac:picMkLst>
              <pc:docMk/>
              <pc:sldMasterMk cId="3641486974" sldId="2147483648"/>
              <pc:sldLayoutMk cId="3758720441" sldId="2147483649"/>
              <ac:picMk id="6" creationId="{E59A9C6E-C737-0445-A5DF-459FC1CF0C4C}"/>
            </ac:picMkLst>
          </pc:picChg>
          <pc:picChg chg="add mod">
            <ac:chgData name="Roordink, Bas" userId="e6b80f22-b7ea-4a1b-9826-4cad8536796c" providerId="ADAL" clId="{1216C282-9439-482D-B0B9-5EC64D8D1FAF}" dt="2022-04-19T14:44:01.823" v="708"/>
            <ac:picMkLst>
              <pc:docMk/>
              <pc:sldMasterMk cId="3641486974" sldId="2147483648"/>
              <pc:sldLayoutMk cId="3758720441" sldId="2147483649"/>
              <ac:picMk id="7" creationId="{CD0CF4B3-C9CF-464F-8CD7-A90A2C30A531}"/>
            </ac:picMkLst>
          </pc:picChg>
        </pc:sldLayoutChg>
        <pc:sldLayoutChg chg="addSp delSp modSp mod">
          <pc:chgData name="Roordink, Bas" userId="e6b80f22-b7ea-4a1b-9826-4cad8536796c" providerId="ADAL" clId="{1216C282-9439-482D-B0B9-5EC64D8D1FAF}" dt="2022-04-19T14:44:14.262" v="712"/>
          <pc:sldLayoutMkLst>
            <pc:docMk/>
            <pc:sldMasterMk cId="3641486974" sldId="2147483648"/>
            <pc:sldLayoutMk cId="2646846720" sldId="2147483650"/>
          </pc:sldLayoutMkLst>
          <pc:picChg chg="del">
            <ac:chgData name="Roordink, Bas" userId="e6b80f22-b7ea-4a1b-9826-4cad8536796c" providerId="ADAL" clId="{1216C282-9439-482D-B0B9-5EC64D8D1FAF}" dt="2022-04-19T14:44:13.795" v="711" actId="478"/>
            <ac:picMkLst>
              <pc:docMk/>
              <pc:sldMasterMk cId="3641486974" sldId="2147483648"/>
              <pc:sldLayoutMk cId="2646846720" sldId="2147483650"/>
              <ac:picMk id="6" creationId="{039DEE86-40DF-C74A-9A04-B6055F7B3F8B}"/>
            </ac:picMkLst>
          </pc:picChg>
          <pc:picChg chg="add mod">
            <ac:chgData name="Roordink, Bas" userId="e6b80f22-b7ea-4a1b-9826-4cad8536796c" providerId="ADAL" clId="{1216C282-9439-482D-B0B9-5EC64D8D1FAF}" dt="2022-04-19T14:44:14.262" v="712"/>
            <ac:picMkLst>
              <pc:docMk/>
              <pc:sldMasterMk cId="3641486974" sldId="2147483648"/>
              <pc:sldLayoutMk cId="2646846720" sldId="2147483650"/>
              <ac:picMk id="9" creationId="{8E9D430E-E2AE-4011-89CF-35C67623414E}"/>
            </ac:picMkLst>
          </pc:picChg>
        </pc:sldLayoutChg>
        <pc:sldLayoutChg chg="addSp delSp modSp mod">
          <pc:chgData name="Roordink, Bas" userId="e6b80f22-b7ea-4a1b-9826-4cad8536796c" providerId="ADAL" clId="{1216C282-9439-482D-B0B9-5EC64D8D1FAF}" dt="2022-04-19T14:44:07.866" v="710"/>
          <pc:sldLayoutMkLst>
            <pc:docMk/>
            <pc:sldMasterMk cId="3641486974" sldId="2147483648"/>
            <pc:sldLayoutMk cId="1341624264" sldId="2147483653"/>
          </pc:sldLayoutMkLst>
          <pc:picChg chg="del">
            <ac:chgData name="Roordink, Bas" userId="e6b80f22-b7ea-4a1b-9826-4cad8536796c" providerId="ADAL" clId="{1216C282-9439-482D-B0B9-5EC64D8D1FAF}" dt="2022-04-19T14:44:07.269" v="709" actId="478"/>
            <ac:picMkLst>
              <pc:docMk/>
              <pc:sldMasterMk cId="3641486974" sldId="2147483648"/>
              <pc:sldLayoutMk cId="1341624264" sldId="2147483653"/>
              <ac:picMk id="7" creationId="{8D2AD3EC-E0F6-7645-929A-86B49ED34BBB}"/>
            </ac:picMkLst>
          </pc:picChg>
          <pc:picChg chg="add mod">
            <ac:chgData name="Roordink, Bas" userId="e6b80f22-b7ea-4a1b-9826-4cad8536796c" providerId="ADAL" clId="{1216C282-9439-482D-B0B9-5EC64D8D1FAF}" dt="2022-04-19T14:44:07.866" v="710"/>
            <ac:picMkLst>
              <pc:docMk/>
              <pc:sldMasterMk cId="3641486974" sldId="2147483648"/>
              <pc:sldLayoutMk cId="1341624264" sldId="2147483653"/>
              <ac:picMk id="8" creationId="{4052BE30-4C57-4501-9608-06608B3D5136}"/>
            </ac:picMkLst>
          </pc:picChg>
        </pc:sldLayoutChg>
        <pc:sldLayoutChg chg="addSp delSp modSp mod">
          <pc:chgData name="Roordink, Bas" userId="e6b80f22-b7ea-4a1b-9826-4cad8536796c" providerId="ADAL" clId="{1216C282-9439-482D-B0B9-5EC64D8D1FAF}" dt="2022-04-19T14:44:19.882" v="714"/>
          <pc:sldLayoutMkLst>
            <pc:docMk/>
            <pc:sldMasterMk cId="3641486974" sldId="2147483648"/>
            <pc:sldLayoutMk cId="1340692724" sldId="2147483654"/>
          </pc:sldLayoutMkLst>
          <pc:picChg chg="del">
            <ac:chgData name="Roordink, Bas" userId="e6b80f22-b7ea-4a1b-9826-4cad8536796c" providerId="ADAL" clId="{1216C282-9439-482D-B0B9-5EC64D8D1FAF}" dt="2022-04-19T14:44:19.715" v="713" actId="478"/>
            <ac:picMkLst>
              <pc:docMk/>
              <pc:sldMasterMk cId="3641486974" sldId="2147483648"/>
              <pc:sldLayoutMk cId="1340692724" sldId="2147483654"/>
              <ac:picMk id="9" creationId="{8617EB2F-571B-2A4E-9F7B-E04F0A86F7A9}"/>
            </ac:picMkLst>
          </pc:picChg>
          <pc:picChg chg="add mod">
            <ac:chgData name="Roordink, Bas" userId="e6b80f22-b7ea-4a1b-9826-4cad8536796c" providerId="ADAL" clId="{1216C282-9439-482D-B0B9-5EC64D8D1FAF}" dt="2022-04-19T14:44:19.882" v="714"/>
            <ac:picMkLst>
              <pc:docMk/>
              <pc:sldMasterMk cId="3641486974" sldId="2147483648"/>
              <pc:sldLayoutMk cId="1340692724" sldId="2147483654"/>
              <ac:picMk id="10" creationId="{37C9D3DC-E106-4920-BF2B-D274C5BA3C34}"/>
            </ac:picMkLst>
          </pc:picChg>
        </pc:sldLayoutChg>
        <pc:sldLayoutChg chg="addSp delSp modSp mod">
          <pc:chgData name="Roordink, Bas" userId="e6b80f22-b7ea-4a1b-9826-4cad8536796c" providerId="ADAL" clId="{1216C282-9439-482D-B0B9-5EC64D8D1FAF}" dt="2022-04-19T14:38:07.852" v="698" actId="1076"/>
          <pc:sldLayoutMkLst>
            <pc:docMk/>
            <pc:sldMasterMk cId="3641486974" sldId="2147483648"/>
            <pc:sldLayoutMk cId="1051067155" sldId="2147483655"/>
          </pc:sldLayoutMkLst>
          <pc:picChg chg="del">
            <ac:chgData name="Roordink, Bas" userId="e6b80f22-b7ea-4a1b-9826-4cad8536796c" providerId="ADAL" clId="{1216C282-9439-482D-B0B9-5EC64D8D1FAF}" dt="2022-04-19T14:37:56.191" v="695" actId="478"/>
            <ac:picMkLst>
              <pc:docMk/>
              <pc:sldMasterMk cId="3641486974" sldId="2147483648"/>
              <pc:sldLayoutMk cId="1051067155" sldId="2147483655"/>
              <ac:picMk id="7" creationId="{B4B125FC-2D3E-0244-AD16-4F1AB1E9342A}"/>
            </ac:picMkLst>
          </pc:picChg>
          <pc:picChg chg="add mod">
            <ac:chgData name="Roordink, Bas" userId="e6b80f22-b7ea-4a1b-9826-4cad8536796c" providerId="ADAL" clId="{1216C282-9439-482D-B0B9-5EC64D8D1FAF}" dt="2022-04-19T14:38:07.852" v="698" actId="1076"/>
            <ac:picMkLst>
              <pc:docMk/>
              <pc:sldMasterMk cId="3641486974" sldId="2147483648"/>
              <pc:sldLayoutMk cId="1051067155" sldId="2147483655"/>
              <ac:picMk id="9" creationId="{E2433FDE-25E2-48D4-8400-7B6AF65954AF}"/>
            </ac:picMkLst>
          </pc:picChg>
        </pc:sldLayoutChg>
      </pc:sldMasterChg>
    </pc:docChg>
  </pc:docChgLst>
  <pc:docChgLst>
    <pc:chgData name="Peeters, Michelle" userId="S::mpeeters@volkerwessels.com::172d58c2-011b-4da1-a526-4b466430b416" providerId="AD" clId="Web-{193AF49D-10CE-5F58-F07B-6DAAB47A63F1}"/>
    <pc:docChg chg="modSld">
      <pc:chgData name="Peeters, Michelle" userId="S::mpeeters@volkerwessels.com::172d58c2-011b-4da1-a526-4b466430b416" providerId="AD" clId="Web-{193AF49D-10CE-5F58-F07B-6DAAB47A63F1}" dt="2023-06-28T14:16:53.591" v="3" actId="1076"/>
      <pc:docMkLst>
        <pc:docMk/>
      </pc:docMkLst>
      <pc:sldChg chg="addSp modSp">
        <pc:chgData name="Peeters, Michelle" userId="S::mpeeters@volkerwessels.com::172d58c2-011b-4da1-a526-4b466430b416" providerId="AD" clId="Web-{193AF49D-10CE-5F58-F07B-6DAAB47A63F1}" dt="2023-06-28T14:16:53.591" v="3" actId="1076"/>
        <pc:sldMkLst>
          <pc:docMk/>
          <pc:sldMk cId="3753470074" sldId="260"/>
        </pc:sldMkLst>
        <pc:picChg chg="add mod">
          <ac:chgData name="Peeters, Michelle" userId="S::mpeeters@volkerwessels.com::172d58c2-011b-4da1-a526-4b466430b416" providerId="AD" clId="Web-{193AF49D-10CE-5F58-F07B-6DAAB47A63F1}" dt="2023-06-28T14:16:53.591" v="3" actId="1076"/>
          <ac:picMkLst>
            <pc:docMk/>
            <pc:sldMk cId="3753470074" sldId="260"/>
            <ac:picMk id="2" creationId="{EEABD736-9A4E-EBBE-9AE9-C1E5BBAA572A}"/>
          </ac:picMkLst>
        </pc:picChg>
      </pc:sldChg>
    </pc:docChg>
  </pc:docChgLst>
  <pc:docChgLst>
    <pc:chgData name="Links, Ronald" userId="a214375d-509e-426f-9881-a99cf1b8df71" providerId="ADAL" clId="{794EA38C-8659-4FF2-8167-D1EEF5D36D5A}"/>
    <pc:docChg chg="undo custSel modSld">
      <pc:chgData name="Links, Ronald" userId="a214375d-509e-426f-9881-a99cf1b8df71" providerId="ADAL" clId="{794EA38C-8659-4FF2-8167-D1EEF5D36D5A}" dt="2022-03-31T09:09:33.298" v="126" actId="20577"/>
      <pc:docMkLst>
        <pc:docMk/>
      </pc:docMkLst>
      <pc:sldChg chg="modSp mod modNotesTx">
        <pc:chgData name="Links, Ronald" userId="a214375d-509e-426f-9881-a99cf1b8df71" providerId="ADAL" clId="{794EA38C-8659-4FF2-8167-D1EEF5D36D5A}" dt="2022-03-31T09:09:33.298" v="126" actId="20577"/>
        <pc:sldMkLst>
          <pc:docMk/>
          <pc:sldMk cId="192953906" sldId="257"/>
        </pc:sldMkLst>
        <pc:spChg chg="mod">
          <ac:chgData name="Links, Ronald" userId="a214375d-509e-426f-9881-a99cf1b8df71" providerId="ADAL" clId="{794EA38C-8659-4FF2-8167-D1EEF5D36D5A}" dt="2021-11-30T12:36:49.362" v="125" actId="20577"/>
          <ac:spMkLst>
            <pc:docMk/>
            <pc:sldMk cId="192953906" sldId="257"/>
            <ac:spMk id="2" creationId="{8BFA767E-3DB7-7B46-855B-3C179A0A7873}"/>
          </ac:spMkLst>
        </pc:spChg>
        <pc:spChg chg="mod">
          <ac:chgData name="Links, Ronald" userId="a214375d-509e-426f-9881-a99cf1b8df71" providerId="ADAL" clId="{794EA38C-8659-4FF2-8167-D1EEF5D36D5A}" dt="2021-11-30T12:35:36.351" v="21" actId="20577"/>
          <ac:spMkLst>
            <pc:docMk/>
            <pc:sldMk cId="192953906" sldId="257"/>
            <ac:spMk id="3" creationId="{5AC63826-AA46-8547-9011-215698E5E527}"/>
          </ac:spMkLst>
        </pc:spChg>
      </pc:sldChg>
      <pc:sldChg chg="modSp mod">
        <pc:chgData name="Links, Ronald" userId="a214375d-509e-426f-9881-a99cf1b8df71" providerId="ADAL" clId="{794EA38C-8659-4FF2-8167-D1EEF5D36D5A}" dt="2021-11-30T12:36:42.003" v="120"/>
        <pc:sldMkLst>
          <pc:docMk/>
          <pc:sldMk cId="3753470074" sldId="260"/>
        </pc:sldMkLst>
        <pc:spChg chg="mod">
          <ac:chgData name="Links, Ronald" userId="a214375d-509e-426f-9881-a99cf1b8df71" providerId="ADAL" clId="{794EA38C-8659-4FF2-8167-D1EEF5D36D5A}" dt="2021-11-30T12:35:40.557" v="23" actId="27636"/>
          <ac:spMkLst>
            <pc:docMk/>
            <pc:sldMk cId="3753470074" sldId="260"/>
            <ac:spMk id="3" creationId="{BB2A0E52-A3D1-AC44-97E9-4AE4FCB62B0E}"/>
          </ac:spMkLst>
        </pc:spChg>
        <pc:spChg chg="mod">
          <ac:chgData name="Links, Ronald" userId="a214375d-509e-426f-9881-a99cf1b8df71" providerId="ADAL" clId="{794EA38C-8659-4FF2-8167-D1EEF5D36D5A}" dt="2021-11-30T12:36:42.003" v="120"/>
          <ac:spMkLst>
            <pc:docMk/>
            <pc:sldMk cId="3753470074" sldId="260"/>
            <ac:spMk id="4" creationId="{7126FB9D-B883-6741-8B26-1B8549314BD4}"/>
          </ac:spMkLst>
        </pc:spChg>
      </pc:sldChg>
      <pc:sldChg chg="modSp mod">
        <pc:chgData name="Links, Ronald" userId="a214375d-509e-426f-9881-a99cf1b8df71" providerId="ADAL" clId="{794EA38C-8659-4FF2-8167-D1EEF5D36D5A}" dt="2021-11-30T12:36:23.140" v="115" actId="20577"/>
        <pc:sldMkLst>
          <pc:docMk/>
          <pc:sldMk cId="634627726" sldId="261"/>
        </pc:sldMkLst>
        <pc:spChg chg="mod">
          <ac:chgData name="Links, Ronald" userId="a214375d-509e-426f-9881-a99cf1b8df71" providerId="ADAL" clId="{794EA38C-8659-4FF2-8167-D1EEF5D36D5A}" dt="2021-11-30T12:36:23.140" v="115" actId="20577"/>
          <ac:spMkLst>
            <pc:docMk/>
            <pc:sldMk cId="634627726" sldId="261"/>
            <ac:spMk id="4" creationId="{370EDB71-C56E-2D4C-97D8-90041AF473F8}"/>
          </ac:spMkLst>
        </pc:spChg>
      </pc:sldChg>
      <pc:sldChg chg="addSp delSp modSp mod delAnim">
        <pc:chgData name="Links, Ronald" userId="a214375d-509e-426f-9881-a99cf1b8df71" providerId="ADAL" clId="{794EA38C-8659-4FF2-8167-D1EEF5D36D5A}" dt="2021-11-30T12:36:37.280" v="118"/>
        <pc:sldMkLst>
          <pc:docMk/>
          <pc:sldMk cId="1885442784" sldId="263"/>
        </pc:sldMkLst>
        <pc:spChg chg="mod">
          <ac:chgData name="Links, Ronald" userId="a214375d-509e-426f-9881-a99cf1b8df71" providerId="ADAL" clId="{794EA38C-8659-4FF2-8167-D1EEF5D36D5A}" dt="2021-11-30T12:36:37.280" v="118"/>
          <ac:spMkLst>
            <pc:docMk/>
            <pc:sldMk cId="1885442784" sldId="263"/>
            <ac:spMk id="4" creationId="{5E8B34FD-5255-4A4E-AC75-C102EF8F0D5B}"/>
          </ac:spMkLst>
        </pc:spChg>
        <pc:spChg chg="mod">
          <ac:chgData name="Links, Ronald" userId="a214375d-509e-426f-9881-a99cf1b8df71" providerId="ADAL" clId="{794EA38C-8659-4FF2-8167-D1EEF5D36D5A}" dt="2021-11-30T12:35:58.071" v="52" actId="20577"/>
          <ac:spMkLst>
            <pc:docMk/>
            <pc:sldMk cId="1885442784" sldId="263"/>
            <ac:spMk id="6" creationId="{0D114B56-608F-456E-AD2D-C48853B0DFF0}"/>
          </ac:spMkLst>
        </pc:spChg>
        <pc:spChg chg="add mod">
          <ac:chgData name="Links, Ronald" userId="a214375d-509e-426f-9881-a99cf1b8df71" providerId="ADAL" clId="{794EA38C-8659-4FF2-8167-D1EEF5D36D5A}" dt="2021-11-30T12:36:06.029" v="70" actId="207"/>
          <ac:spMkLst>
            <pc:docMk/>
            <pc:sldMk cId="1885442784" sldId="263"/>
            <ac:spMk id="7" creationId="{7EA7F768-A873-48F6-9AF2-8D931D373D3D}"/>
          </ac:spMkLst>
        </pc:spChg>
        <pc:picChg chg="del">
          <ac:chgData name="Links, Ronald" userId="a214375d-509e-426f-9881-a99cf1b8df71" providerId="ADAL" clId="{794EA38C-8659-4FF2-8167-D1EEF5D36D5A}" dt="2021-11-30T12:35:59.271" v="53" actId="478"/>
          <ac:picMkLst>
            <pc:docMk/>
            <pc:sldMk cId="1885442784" sldId="263"/>
            <ac:picMk id="2" creationId="{0266FD67-CBF0-420F-8469-5AE4E2E14BE4}"/>
          </ac:picMkLst>
        </pc:picChg>
      </pc:sldChg>
      <pc:sldChg chg="modSp mod">
        <pc:chgData name="Links, Ronald" userId="a214375d-509e-426f-9881-a99cf1b8df71" providerId="ADAL" clId="{794EA38C-8659-4FF2-8167-D1EEF5D36D5A}" dt="2021-11-30T12:36:39.480" v="119"/>
        <pc:sldMkLst>
          <pc:docMk/>
          <pc:sldMk cId="28953270" sldId="266"/>
        </pc:sldMkLst>
        <pc:spChg chg="mod">
          <ac:chgData name="Links, Ronald" userId="a214375d-509e-426f-9881-a99cf1b8df71" providerId="ADAL" clId="{794EA38C-8659-4FF2-8167-D1EEF5D36D5A}" dt="2021-11-30T12:35:46.631" v="32" actId="20577"/>
          <ac:spMkLst>
            <pc:docMk/>
            <pc:sldMk cId="28953270" sldId="266"/>
            <ac:spMk id="3" creationId="{BB2A0E52-A3D1-AC44-97E9-4AE4FCB62B0E}"/>
          </ac:spMkLst>
        </pc:spChg>
        <pc:spChg chg="mod">
          <ac:chgData name="Links, Ronald" userId="a214375d-509e-426f-9881-a99cf1b8df71" providerId="ADAL" clId="{794EA38C-8659-4FF2-8167-D1EEF5D36D5A}" dt="2021-11-30T12:36:39.480" v="119"/>
          <ac:spMkLst>
            <pc:docMk/>
            <pc:sldMk cId="28953270" sldId="266"/>
            <ac:spMk id="4" creationId="{7126FB9D-B883-6741-8B26-1B8549314BD4}"/>
          </ac:spMkLst>
        </pc:spChg>
      </pc:sldChg>
      <pc:sldChg chg="modSp mod">
        <pc:chgData name="Links, Ronald" userId="a214375d-509e-426f-9881-a99cf1b8df71" providerId="ADAL" clId="{794EA38C-8659-4FF2-8167-D1EEF5D36D5A}" dt="2021-11-30T12:36:34.771" v="117"/>
        <pc:sldMkLst>
          <pc:docMk/>
          <pc:sldMk cId="1587596849" sldId="267"/>
        </pc:sldMkLst>
        <pc:spChg chg="mod">
          <ac:chgData name="Links, Ronald" userId="a214375d-509e-426f-9881-a99cf1b8df71" providerId="ADAL" clId="{794EA38C-8659-4FF2-8167-D1EEF5D36D5A}" dt="2021-11-30T12:36:15.887" v="98" actId="20577"/>
          <ac:spMkLst>
            <pc:docMk/>
            <pc:sldMk cId="1587596849" sldId="267"/>
            <ac:spMk id="3" creationId="{E66620E2-0AC1-4D8B-B976-A05830657905}"/>
          </ac:spMkLst>
        </pc:spChg>
        <pc:spChg chg="mod">
          <ac:chgData name="Links, Ronald" userId="a214375d-509e-426f-9881-a99cf1b8df71" providerId="ADAL" clId="{794EA38C-8659-4FF2-8167-D1EEF5D36D5A}" dt="2021-11-30T12:36:34.771" v="117"/>
          <ac:spMkLst>
            <pc:docMk/>
            <pc:sldMk cId="1587596849" sldId="267"/>
            <ac:spMk id="4" creationId="{5E8B34FD-5255-4A4E-AC75-C102EF8F0D5B}"/>
          </ac:spMkLst>
        </pc:spChg>
      </pc:sldChg>
    </pc:docChg>
  </pc:docChgLst>
  <pc:docChgLst>
    <pc:chgData name="Roordink, Bas" userId="e6b80f22-b7ea-4a1b-9826-4cad8536796c" providerId="ADAL" clId="{961F264D-1F6F-4F8F-90CC-59F4E84A26A5}"/>
    <pc:docChg chg="undo custSel addSld modSld">
      <pc:chgData name="Roordink, Bas" userId="e6b80f22-b7ea-4a1b-9826-4cad8536796c" providerId="ADAL" clId="{961F264D-1F6F-4F8F-90CC-59F4E84A26A5}" dt="2023-05-02T05:56:24.482" v="355" actId="1076"/>
      <pc:docMkLst>
        <pc:docMk/>
      </pc:docMkLst>
      <pc:sldChg chg="delSp modSp mod">
        <pc:chgData name="Roordink, Bas" userId="e6b80f22-b7ea-4a1b-9826-4cad8536796c" providerId="ADAL" clId="{961F264D-1F6F-4F8F-90CC-59F4E84A26A5}" dt="2023-04-25T09:13:54.081" v="248" actId="478"/>
        <pc:sldMkLst>
          <pc:docMk/>
          <pc:sldMk cId="192953906" sldId="257"/>
        </pc:sldMkLst>
        <pc:spChg chg="mod">
          <ac:chgData name="Roordink, Bas" userId="e6b80f22-b7ea-4a1b-9826-4cad8536796c" providerId="ADAL" clId="{961F264D-1F6F-4F8F-90CC-59F4E84A26A5}" dt="2023-04-25T09:06:56.464" v="6" actId="20577"/>
          <ac:spMkLst>
            <pc:docMk/>
            <pc:sldMk cId="192953906" sldId="257"/>
            <ac:spMk id="2" creationId="{8BFA767E-3DB7-7B46-855B-3C179A0A7873}"/>
          </ac:spMkLst>
        </pc:spChg>
        <pc:spChg chg="mod">
          <ac:chgData name="Roordink, Bas" userId="e6b80f22-b7ea-4a1b-9826-4cad8536796c" providerId="ADAL" clId="{961F264D-1F6F-4F8F-90CC-59F4E84A26A5}" dt="2023-04-25T09:07:00.304" v="13" actId="20577"/>
          <ac:spMkLst>
            <pc:docMk/>
            <pc:sldMk cId="192953906" sldId="257"/>
            <ac:spMk id="3" creationId="{5AC63826-AA46-8547-9011-215698E5E527}"/>
          </ac:spMkLst>
        </pc:spChg>
        <pc:picChg chg="del">
          <ac:chgData name="Roordink, Bas" userId="e6b80f22-b7ea-4a1b-9826-4cad8536796c" providerId="ADAL" clId="{961F264D-1F6F-4F8F-90CC-59F4E84A26A5}" dt="2023-04-25T09:13:54.081" v="248" actId="478"/>
          <ac:picMkLst>
            <pc:docMk/>
            <pc:sldMk cId="192953906" sldId="257"/>
            <ac:picMk id="5" creationId="{5D69025D-592E-00BF-C80E-CCAC6BBF4E7E}"/>
          </ac:picMkLst>
        </pc:picChg>
      </pc:sldChg>
      <pc:sldChg chg="addSp delSp modSp mod">
        <pc:chgData name="Roordink, Bas" userId="e6b80f22-b7ea-4a1b-9826-4cad8536796c" providerId="ADAL" clId="{961F264D-1F6F-4F8F-90CC-59F4E84A26A5}" dt="2023-04-25T12:33:24" v="354" actId="478"/>
        <pc:sldMkLst>
          <pc:docMk/>
          <pc:sldMk cId="3753470074" sldId="260"/>
        </pc:sldMkLst>
        <pc:spChg chg="del">
          <ac:chgData name="Roordink, Bas" userId="e6b80f22-b7ea-4a1b-9826-4cad8536796c" providerId="ADAL" clId="{961F264D-1F6F-4F8F-90CC-59F4E84A26A5}" dt="2023-04-25T12:33:20.507" v="353" actId="478"/>
          <ac:spMkLst>
            <pc:docMk/>
            <pc:sldMk cId="3753470074" sldId="260"/>
            <ac:spMk id="2" creationId="{A62358EB-E399-4443-BA65-484622651E66}"/>
          </ac:spMkLst>
        </pc:spChg>
        <pc:spChg chg="mod">
          <ac:chgData name="Roordink, Bas" userId="e6b80f22-b7ea-4a1b-9826-4cad8536796c" providerId="ADAL" clId="{961F264D-1F6F-4F8F-90CC-59F4E84A26A5}" dt="2023-04-25T09:13:44.802" v="247"/>
          <ac:spMkLst>
            <pc:docMk/>
            <pc:sldMk cId="3753470074" sldId="260"/>
            <ac:spMk id="4" creationId="{7126FB9D-B883-6741-8B26-1B8549314BD4}"/>
          </ac:spMkLst>
        </pc:spChg>
        <pc:spChg chg="del mod">
          <ac:chgData name="Roordink, Bas" userId="e6b80f22-b7ea-4a1b-9826-4cad8536796c" providerId="ADAL" clId="{961F264D-1F6F-4F8F-90CC-59F4E84A26A5}" dt="2023-04-25T12:33:07.636" v="352" actId="478"/>
          <ac:spMkLst>
            <pc:docMk/>
            <pc:sldMk cId="3753470074" sldId="260"/>
            <ac:spMk id="7" creationId="{ECF6BBEC-608B-4D4B-95C8-A3DAF85A5A22}"/>
          </ac:spMkLst>
        </pc:spChg>
        <pc:spChg chg="add del mod">
          <ac:chgData name="Roordink, Bas" userId="e6b80f22-b7ea-4a1b-9826-4cad8536796c" providerId="ADAL" clId="{961F264D-1F6F-4F8F-90CC-59F4E84A26A5}" dt="2023-04-25T12:33:24" v="354" actId="478"/>
          <ac:spMkLst>
            <pc:docMk/>
            <pc:sldMk cId="3753470074" sldId="260"/>
            <ac:spMk id="8" creationId="{6F6026F4-0CF4-07BE-34B1-A517122A3B08}"/>
          </ac:spMkLst>
        </pc:spChg>
      </pc:sldChg>
      <pc:sldChg chg="modSp mod">
        <pc:chgData name="Roordink, Bas" userId="e6b80f22-b7ea-4a1b-9826-4cad8536796c" providerId="ADAL" clId="{961F264D-1F6F-4F8F-90CC-59F4E84A26A5}" dt="2023-04-25T09:13:20.405" v="225" actId="20577"/>
        <pc:sldMkLst>
          <pc:docMk/>
          <pc:sldMk cId="634627726" sldId="261"/>
        </pc:sldMkLst>
        <pc:spChg chg="mod">
          <ac:chgData name="Roordink, Bas" userId="e6b80f22-b7ea-4a1b-9826-4cad8536796c" providerId="ADAL" clId="{961F264D-1F6F-4F8F-90CC-59F4E84A26A5}" dt="2023-04-25T09:13:20.405" v="225" actId="20577"/>
          <ac:spMkLst>
            <pc:docMk/>
            <pc:sldMk cId="634627726" sldId="261"/>
            <ac:spMk id="4" creationId="{370EDB71-C56E-2D4C-97D8-90041AF473F8}"/>
          </ac:spMkLst>
        </pc:spChg>
      </pc:sldChg>
      <pc:sldChg chg="delSp modSp mod delAnim">
        <pc:chgData name="Roordink, Bas" userId="e6b80f22-b7ea-4a1b-9826-4cad8536796c" providerId="ADAL" clId="{961F264D-1F6F-4F8F-90CC-59F4E84A26A5}" dt="2023-04-25T12:30:55.753" v="350" actId="478"/>
        <pc:sldMkLst>
          <pc:docMk/>
          <pc:sldMk cId="1885442784" sldId="263"/>
        </pc:sldMkLst>
        <pc:spChg chg="mod">
          <ac:chgData name="Roordink, Bas" userId="e6b80f22-b7ea-4a1b-9826-4cad8536796c" providerId="ADAL" clId="{961F264D-1F6F-4F8F-90CC-59F4E84A26A5}" dt="2023-04-25T09:13:34.142" v="239" actId="20577"/>
          <ac:spMkLst>
            <pc:docMk/>
            <pc:sldMk cId="1885442784" sldId="263"/>
            <ac:spMk id="4" creationId="{5E8B34FD-5255-4A4E-AC75-C102EF8F0D5B}"/>
          </ac:spMkLst>
        </pc:spChg>
        <pc:spChg chg="mod">
          <ac:chgData name="Roordink, Bas" userId="e6b80f22-b7ea-4a1b-9826-4cad8536796c" providerId="ADAL" clId="{961F264D-1F6F-4F8F-90CC-59F4E84A26A5}" dt="2023-04-25T09:10:08.062" v="121" actId="20577"/>
          <ac:spMkLst>
            <pc:docMk/>
            <pc:sldMk cId="1885442784" sldId="263"/>
            <ac:spMk id="6" creationId="{0D114B56-608F-456E-AD2D-C48853B0DFF0}"/>
          </ac:spMkLst>
        </pc:spChg>
        <pc:picChg chg="del">
          <ac:chgData name="Roordink, Bas" userId="e6b80f22-b7ea-4a1b-9826-4cad8536796c" providerId="ADAL" clId="{961F264D-1F6F-4F8F-90CC-59F4E84A26A5}" dt="2023-04-25T12:30:55.753" v="350" actId="478"/>
          <ac:picMkLst>
            <pc:docMk/>
            <pc:sldMk cId="1885442784" sldId="263"/>
            <ac:picMk id="2" creationId="{B547AD54-E5C9-FBAA-6778-13B5ABB9B2B3}"/>
          </ac:picMkLst>
        </pc:picChg>
      </pc:sldChg>
      <pc:sldChg chg="modSp mod">
        <pc:chgData name="Roordink, Bas" userId="e6b80f22-b7ea-4a1b-9826-4cad8536796c" providerId="ADAL" clId="{961F264D-1F6F-4F8F-90CC-59F4E84A26A5}" dt="2023-04-25T09:13:39.069" v="246" actId="20577"/>
        <pc:sldMkLst>
          <pc:docMk/>
          <pc:sldMk cId="28953270" sldId="266"/>
        </pc:sldMkLst>
        <pc:spChg chg="mod">
          <ac:chgData name="Roordink, Bas" userId="e6b80f22-b7ea-4a1b-9826-4cad8536796c" providerId="ADAL" clId="{961F264D-1F6F-4F8F-90CC-59F4E84A26A5}" dt="2023-04-25T09:10:03.106" v="114" actId="20577"/>
          <ac:spMkLst>
            <pc:docMk/>
            <pc:sldMk cId="28953270" sldId="266"/>
            <ac:spMk id="3" creationId="{BB2A0E52-A3D1-AC44-97E9-4AE4FCB62B0E}"/>
          </ac:spMkLst>
        </pc:spChg>
        <pc:spChg chg="mod">
          <ac:chgData name="Roordink, Bas" userId="e6b80f22-b7ea-4a1b-9826-4cad8536796c" providerId="ADAL" clId="{961F264D-1F6F-4F8F-90CC-59F4E84A26A5}" dt="2023-04-25T09:13:39.069" v="246" actId="20577"/>
          <ac:spMkLst>
            <pc:docMk/>
            <pc:sldMk cId="28953270" sldId="266"/>
            <ac:spMk id="4" creationId="{7126FB9D-B883-6741-8B26-1B8549314BD4}"/>
          </ac:spMkLst>
        </pc:spChg>
      </pc:sldChg>
      <pc:sldChg chg="addSp delSp modSp mod">
        <pc:chgData name="Roordink, Bas" userId="e6b80f22-b7ea-4a1b-9826-4cad8536796c" providerId="ADAL" clId="{961F264D-1F6F-4F8F-90CC-59F4E84A26A5}" dt="2023-04-25T09:13:26.815" v="232" actId="20577"/>
        <pc:sldMkLst>
          <pc:docMk/>
          <pc:sldMk cId="1587596849" sldId="267"/>
        </pc:sldMkLst>
        <pc:spChg chg="add del">
          <ac:chgData name="Roordink, Bas" userId="e6b80f22-b7ea-4a1b-9826-4cad8536796c" providerId="ADAL" clId="{961F264D-1F6F-4F8F-90CC-59F4E84A26A5}" dt="2023-04-25T09:12:58.495" v="204" actId="478"/>
          <ac:spMkLst>
            <pc:docMk/>
            <pc:sldMk cId="1587596849" sldId="267"/>
            <ac:spMk id="3" creationId="{C04329E7-60BD-6D4F-B988-6029AA47D5CE}"/>
          </ac:spMkLst>
        </pc:spChg>
        <pc:spChg chg="mod">
          <ac:chgData name="Roordink, Bas" userId="e6b80f22-b7ea-4a1b-9826-4cad8536796c" providerId="ADAL" clId="{961F264D-1F6F-4F8F-90CC-59F4E84A26A5}" dt="2023-04-25T09:13:26.815" v="232" actId="20577"/>
          <ac:spMkLst>
            <pc:docMk/>
            <pc:sldMk cId="1587596849" sldId="267"/>
            <ac:spMk id="4" creationId="{5E8B34FD-5255-4A4E-AC75-C102EF8F0D5B}"/>
          </ac:spMkLst>
        </pc:spChg>
        <pc:spChg chg="mod">
          <ac:chgData name="Roordink, Bas" userId="e6b80f22-b7ea-4a1b-9826-4cad8536796c" providerId="ADAL" clId="{961F264D-1F6F-4F8F-90CC-59F4E84A26A5}" dt="2023-04-25T09:13:08.679" v="218" actId="20577"/>
          <ac:spMkLst>
            <pc:docMk/>
            <pc:sldMk cId="1587596849" sldId="267"/>
            <ac:spMk id="8" creationId="{AE7CDBC2-733E-4F8F-8DEA-3D9F0E942E24}"/>
          </ac:spMkLst>
        </pc:spChg>
      </pc:sldChg>
      <pc:sldChg chg="modSp add mod">
        <pc:chgData name="Roordink, Bas" userId="e6b80f22-b7ea-4a1b-9826-4cad8536796c" providerId="ADAL" clId="{961F264D-1F6F-4F8F-90CC-59F4E84A26A5}" dt="2023-05-02T05:56:24.482" v="355" actId="1076"/>
        <pc:sldMkLst>
          <pc:docMk/>
          <pc:sldMk cId="3648348918" sldId="268"/>
        </pc:sldMkLst>
        <pc:spChg chg="mod">
          <ac:chgData name="Roordink, Bas" userId="e6b80f22-b7ea-4a1b-9826-4cad8536796c" providerId="ADAL" clId="{961F264D-1F6F-4F8F-90CC-59F4E84A26A5}" dt="2023-05-02T05:56:24.482" v="355" actId="1076"/>
          <ac:spMkLst>
            <pc:docMk/>
            <pc:sldMk cId="3648348918" sldId="268"/>
            <ac:spMk id="7" creationId="{ECF6BBEC-608B-4D4B-95C8-A3DAF85A5A22}"/>
          </ac:spMkLst>
        </pc:spChg>
      </pc:sldChg>
    </pc:docChg>
  </pc:docChgLst>
  <pc:docChgLst>
    <pc:chgData name="Roordink, Bas" userId="e6b80f22-b7ea-4a1b-9826-4cad8536796c" providerId="ADAL" clId="{AAF67197-D16E-4D6E-B7ED-0156A492D92B}"/>
    <pc:docChg chg="modSld">
      <pc:chgData name="Roordink, Bas" userId="e6b80f22-b7ea-4a1b-9826-4cad8536796c" providerId="ADAL" clId="{AAF67197-D16E-4D6E-B7ED-0156A492D92B}" dt="2021-10-15T09:31:53.097" v="101" actId="20577"/>
      <pc:docMkLst>
        <pc:docMk/>
      </pc:docMkLst>
      <pc:sldChg chg="modNotesTx">
        <pc:chgData name="Roordink, Bas" userId="e6b80f22-b7ea-4a1b-9826-4cad8536796c" providerId="ADAL" clId="{AAF67197-D16E-4D6E-B7ED-0156A492D92B}" dt="2021-10-15T09:31:53.097" v="101" actId="20577"/>
        <pc:sldMkLst>
          <pc:docMk/>
          <pc:sldMk cId="192953906" sldId="257"/>
        </pc:sldMkLst>
      </pc:sldChg>
      <pc:sldChg chg="modSp mod">
        <pc:chgData name="Roordink, Bas" userId="e6b80f22-b7ea-4a1b-9826-4cad8536796c" providerId="ADAL" clId="{AAF67197-D16E-4D6E-B7ED-0156A492D92B}" dt="2021-09-21T13:19:52.293" v="5" actId="207"/>
        <pc:sldMkLst>
          <pc:docMk/>
          <pc:sldMk cId="3753470074" sldId="260"/>
        </pc:sldMkLst>
        <pc:spChg chg="mod">
          <ac:chgData name="Roordink, Bas" userId="e6b80f22-b7ea-4a1b-9826-4cad8536796c" providerId="ADAL" clId="{AAF67197-D16E-4D6E-B7ED-0156A492D92B}" dt="2021-09-21T13:19:52.293" v="5" actId="207"/>
          <ac:spMkLst>
            <pc:docMk/>
            <pc:sldMk cId="3753470074" sldId="260"/>
            <ac:spMk id="3" creationId="{BB2A0E52-A3D1-AC44-97E9-4AE4FCB62B0E}"/>
          </ac:spMkLst>
        </pc:spChg>
      </pc:sldChg>
      <pc:sldChg chg="addSp delSp modSp mod modAnim modNotesTx">
        <pc:chgData name="Roordink, Bas" userId="e6b80f22-b7ea-4a1b-9826-4cad8536796c" providerId="ADAL" clId="{AAF67197-D16E-4D6E-B7ED-0156A492D92B}" dt="2021-09-21T13:19:35.294" v="4"/>
        <pc:sldMkLst>
          <pc:docMk/>
          <pc:sldMk cId="1885442784" sldId="263"/>
        </pc:sldMkLst>
        <pc:spChg chg="del mod">
          <ac:chgData name="Roordink, Bas" userId="e6b80f22-b7ea-4a1b-9826-4cad8536796c" providerId="ADAL" clId="{AAF67197-D16E-4D6E-B7ED-0156A492D92B}" dt="2021-09-21T13:19:30.988" v="2"/>
          <ac:spMkLst>
            <pc:docMk/>
            <pc:sldMk cId="1885442784" sldId="263"/>
            <ac:spMk id="7" creationId="{9DD3B0E5-88D9-4B0A-92BE-7DA2C4912EFE}"/>
          </ac:spMkLst>
        </pc:spChg>
        <pc:picChg chg="add mod">
          <ac:chgData name="Roordink, Bas" userId="e6b80f22-b7ea-4a1b-9826-4cad8536796c" providerId="ADAL" clId="{AAF67197-D16E-4D6E-B7ED-0156A492D92B}" dt="2021-09-21T13:19:33.443" v="3" actId="1076"/>
          <ac:picMkLst>
            <pc:docMk/>
            <pc:sldMk cId="1885442784" sldId="263"/>
            <ac:picMk id="2" creationId="{0266FD67-CBF0-420F-8469-5AE4E2E14BE4}"/>
          </ac:picMkLst>
        </pc:picChg>
      </pc:sldChg>
      <pc:sldChg chg="modSp mod">
        <pc:chgData name="Roordink, Bas" userId="e6b80f22-b7ea-4a1b-9826-4cad8536796c" providerId="ADAL" clId="{AAF67197-D16E-4D6E-B7ED-0156A492D92B}" dt="2021-09-21T13:19:58.804" v="9" actId="5793"/>
        <pc:sldMkLst>
          <pc:docMk/>
          <pc:sldMk cId="28953270" sldId="266"/>
        </pc:sldMkLst>
        <pc:spChg chg="mod">
          <ac:chgData name="Roordink, Bas" userId="e6b80f22-b7ea-4a1b-9826-4cad8536796c" providerId="ADAL" clId="{AAF67197-D16E-4D6E-B7ED-0156A492D92B}" dt="2021-09-21T13:19:58.804" v="9" actId="5793"/>
          <ac:spMkLst>
            <pc:docMk/>
            <pc:sldMk cId="28953270" sldId="266"/>
            <ac:spMk id="3" creationId="{BB2A0E52-A3D1-AC44-97E9-4AE4FCB62B0E}"/>
          </ac:spMkLst>
        </pc:spChg>
      </pc:sldChg>
      <pc:sldChg chg="modSp mod">
        <pc:chgData name="Roordink, Bas" userId="e6b80f22-b7ea-4a1b-9826-4cad8536796c" providerId="ADAL" clId="{AAF67197-D16E-4D6E-B7ED-0156A492D92B}" dt="2021-09-27T09:15:30.031" v="99" actId="20577"/>
        <pc:sldMkLst>
          <pc:docMk/>
          <pc:sldMk cId="1587596849" sldId="267"/>
        </pc:sldMkLst>
        <pc:spChg chg="mod">
          <ac:chgData name="Roordink, Bas" userId="e6b80f22-b7ea-4a1b-9826-4cad8536796c" providerId="ADAL" clId="{AAF67197-D16E-4D6E-B7ED-0156A492D92B}" dt="2021-09-27T09:15:30.031" v="99" actId="20577"/>
          <ac:spMkLst>
            <pc:docMk/>
            <pc:sldMk cId="1587596849" sldId="267"/>
            <ac:spMk id="3" creationId="{E66620E2-0AC1-4D8B-B976-A05830657905}"/>
          </ac:spMkLst>
        </pc:spChg>
      </pc:sldChg>
    </pc:docChg>
  </pc:docChgLst>
  <pc:docChgLst>
    <pc:chgData name="Links, Ronald" userId="a214375d-509e-426f-9881-a99cf1b8df71" providerId="ADAL" clId="{AC5FDBF5-4A59-4C18-98F0-9716B39191DE}"/>
    <pc:docChg chg="undo custSel modSld">
      <pc:chgData name="Links, Ronald" userId="a214375d-509e-426f-9881-a99cf1b8df71" providerId="ADAL" clId="{AC5FDBF5-4A59-4C18-98F0-9716B39191DE}" dt="2023-01-31T10:26:12.988" v="821" actId="1076"/>
      <pc:docMkLst>
        <pc:docMk/>
      </pc:docMkLst>
      <pc:sldChg chg="addSp delSp modSp mod">
        <pc:chgData name="Links, Ronald" userId="a214375d-509e-426f-9881-a99cf1b8df71" providerId="ADAL" clId="{AC5FDBF5-4A59-4C18-98F0-9716B39191DE}" dt="2023-01-19T13:15:37.814" v="807" actId="1076"/>
        <pc:sldMkLst>
          <pc:docMk/>
          <pc:sldMk cId="192953906" sldId="257"/>
        </pc:sldMkLst>
        <pc:spChg chg="mod">
          <ac:chgData name="Links, Ronald" userId="a214375d-509e-426f-9881-a99cf1b8df71" providerId="ADAL" clId="{AC5FDBF5-4A59-4C18-98F0-9716B39191DE}" dt="2023-01-13T09:55:39.399" v="82" actId="20577"/>
          <ac:spMkLst>
            <pc:docMk/>
            <pc:sldMk cId="192953906" sldId="257"/>
            <ac:spMk id="2" creationId="{8BFA767E-3DB7-7B46-855B-3C179A0A7873}"/>
          </ac:spMkLst>
        </pc:spChg>
        <pc:spChg chg="mod">
          <ac:chgData name="Links, Ronald" userId="a214375d-509e-426f-9881-a99cf1b8df71" providerId="ADAL" clId="{AC5FDBF5-4A59-4C18-98F0-9716B39191DE}" dt="2023-01-13T09:54:50.668" v="22" actId="20577"/>
          <ac:spMkLst>
            <pc:docMk/>
            <pc:sldMk cId="192953906" sldId="257"/>
            <ac:spMk id="3" creationId="{5AC63826-AA46-8547-9011-215698E5E527}"/>
          </ac:spMkLst>
        </pc:spChg>
        <pc:picChg chg="del">
          <ac:chgData name="Links, Ronald" userId="a214375d-509e-426f-9881-a99cf1b8df71" providerId="ADAL" clId="{AC5FDBF5-4A59-4C18-98F0-9716B39191DE}" dt="2023-01-19T08:56:58.938" v="773" actId="478"/>
          <ac:picMkLst>
            <pc:docMk/>
            <pc:sldMk cId="192953906" sldId="257"/>
            <ac:picMk id="5" creationId="{4EF3F3FF-6898-894B-BBBE-EC7B2543F4D6}"/>
          </ac:picMkLst>
        </pc:picChg>
        <pc:picChg chg="add mod">
          <ac:chgData name="Links, Ronald" userId="a214375d-509e-426f-9881-a99cf1b8df71" providerId="ADAL" clId="{AC5FDBF5-4A59-4C18-98F0-9716B39191DE}" dt="2023-01-19T13:15:37.814" v="807" actId="1076"/>
          <ac:picMkLst>
            <pc:docMk/>
            <pc:sldMk cId="192953906" sldId="257"/>
            <ac:picMk id="5" creationId="{5D69025D-592E-00BF-C80E-CCAC6BBF4E7E}"/>
          </ac:picMkLst>
        </pc:picChg>
        <pc:picChg chg="add del mod">
          <ac:chgData name="Links, Ronald" userId="a214375d-509e-426f-9881-a99cf1b8df71" providerId="ADAL" clId="{AC5FDBF5-4A59-4C18-98F0-9716B39191DE}" dt="2023-01-19T13:13:02.305" v="783" actId="478"/>
          <ac:picMkLst>
            <pc:docMk/>
            <pc:sldMk cId="192953906" sldId="257"/>
            <ac:picMk id="6" creationId="{EED2D4F4-A328-52EF-7623-BBEEBD617F18}"/>
          </ac:picMkLst>
        </pc:picChg>
      </pc:sldChg>
      <pc:sldChg chg="modSp mod">
        <pc:chgData name="Links, Ronald" userId="a214375d-509e-426f-9881-a99cf1b8df71" providerId="ADAL" clId="{AC5FDBF5-4A59-4C18-98F0-9716B39191DE}" dt="2023-01-18T10:31:27.754" v="283" actId="207"/>
        <pc:sldMkLst>
          <pc:docMk/>
          <pc:sldMk cId="3753470074" sldId="260"/>
        </pc:sldMkLst>
        <pc:spChg chg="mod">
          <ac:chgData name="Links, Ronald" userId="a214375d-509e-426f-9881-a99cf1b8df71" providerId="ADAL" clId="{AC5FDBF5-4A59-4C18-98F0-9716B39191DE}" dt="2023-01-13T09:55:29.435" v="67"/>
          <ac:spMkLst>
            <pc:docMk/>
            <pc:sldMk cId="3753470074" sldId="260"/>
            <ac:spMk id="4" creationId="{7126FB9D-B883-6741-8B26-1B8549314BD4}"/>
          </ac:spMkLst>
        </pc:spChg>
        <pc:spChg chg="mod">
          <ac:chgData name="Links, Ronald" userId="a214375d-509e-426f-9881-a99cf1b8df71" providerId="ADAL" clId="{AC5FDBF5-4A59-4C18-98F0-9716B39191DE}" dt="2023-01-18T10:31:27.754" v="283" actId="207"/>
          <ac:spMkLst>
            <pc:docMk/>
            <pc:sldMk cId="3753470074" sldId="260"/>
            <ac:spMk id="7" creationId="{ECF6BBEC-608B-4D4B-95C8-A3DAF85A5A22}"/>
          </ac:spMkLst>
        </pc:spChg>
      </pc:sldChg>
      <pc:sldChg chg="addSp modSp mod">
        <pc:chgData name="Links, Ronald" userId="a214375d-509e-426f-9881-a99cf1b8df71" providerId="ADAL" clId="{AC5FDBF5-4A59-4C18-98F0-9716B39191DE}" dt="2023-01-18T12:26:13.550" v="767" actId="27614"/>
        <pc:sldMkLst>
          <pc:docMk/>
          <pc:sldMk cId="634627726" sldId="261"/>
        </pc:sldMkLst>
        <pc:spChg chg="mod">
          <ac:chgData name="Links, Ronald" userId="a214375d-509e-426f-9881-a99cf1b8df71" providerId="ADAL" clId="{AC5FDBF5-4A59-4C18-98F0-9716B39191DE}" dt="2023-01-13T09:56:08.507" v="90"/>
          <ac:spMkLst>
            <pc:docMk/>
            <pc:sldMk cId="634627726" sldId="261"/>
            <ac:spMk id="4" creationId="{370EDB71-C56E-2D4C-97D8-90041AF473F8}"/>
          </ac:spMkLst>
        </pc:spChg>
        <pc:picChg chg="add mod">
          <ac:chgData name="Links, Ronald" userId="a214375d-509e-426f-9881-a99cf1b8df71" providerId="ADAL" clId="{AC5FDBF5-4A59-4C18-98F0-9716B39191DE}" dt="2023-01-18T12:26:13.550" v="767" actId="27614"/>
          <ac:picMkLst>
            <pc:docMk/>
            <pc:sldMk cId="634627726" sldId="261"/>
            <ac:picMk id="8" creationId="{C5D9EA53-F3F8-0570-ECFB-721144F0C660}"/>
          </ac:picMkLst>
        </pc:picChg>
      </pc:sldChg>
      <pc:sldChg chg="addSp delSp modSp mod delAnim modAnim">
        <pc:chgData name="Links, Ronald" userId="a214375d-509e-426f-9881-a99cf1b8df71" providerId="ADAL" clId="{AC5FDBF5-4A59-4C18-98F0-9716B39191DE}" dt="2023-01-31T10:26:12.988" v="821" actId="1076"/>
        <pc:sldMkLst>
          <pc:docMk/>
          <pc:sldMk cId="1885442784" sldId="263"/>
        </pc:sldMkLst>
        <pc:spChg chg="mod">
          <ac:chgData name="Links, Ronald" userId="a214375d-509e-426f-9881-a99cf1b8df71" providerId="ADAL" clId="{AC5FDBF5-4A59-4C18-98F0-9716B39191DE}" dt="2023-01-13T09:55:20.533" v="65" actId="20577"/>
          <ac:spMkLst>
            <pc:docMk/>
            <pc:sldMk cId="1885442784" sldId="263"/>
            <ac:spMk id="4" creationId="{5E8B34FD-5255-4A4E-AC75-C102EF8F0D5B}"/>
          </ac:spMkLst>
        </pc:spChg>
        <pc:spChg chg="mod">
          <ac:chgData name="Links, Ronald" userId="a214375d-509e-426f-9881-a99cf1b8df71" providerId="ADAL" clId="{AC5FDBF5-4A59-4C18-98F0-9716B39191DE}" dt="2023-01-13T09:55:13.478" v="50" actId="20577"/>
          <ac:spMkLst>
            <pc:docMk/>
            <pc:sldMk cId="1885442784" sldId="263"/>
            <ac:spMk id="6" creationId="{0D114B56-608F-456E-AD2D-C48853B0DFF0}"/>
          </ac:spMkLst>
        </pc:spChg>
        <pc:picChg chg="add mod">
          <ac:chgData name="Links, Ronald" userId="a214375d-509e-426f-9881-a99cf1b8df71" providerId="ADAL" clId="{AC5FDBF5-4A59-4C18-98F0-9716B39191DE}" dt="2023-01-31T10:26:12.988" v="821" actId="1076"/>
          <ac:picMkLst>
            <pc:docMk/>
            <pc:sldMk cId="1885442784" sldId="263"/>
            <ac:picMk id="2" creationId="{B547AD54-E5C9-FBAA-6778-13B5ABB9B2B3}"/>
          </ac:picMkLst>
        </pc:picChg>
        <pc:picChg chg="del">
          <ac:chgData name="Links, Ronald" userId="a214375d-509e-426f-9881-a99cf1b8df71" providerId="ADAL" clId="{AC5FDBF5-4A59-4C18-98F0-9716B39191DE}" dt="2023-01-13T09:55:08.765" v="40" actId="478"/>
          <ac:picMkLst>
            <pc:docMk/>
            <pc:sldMk cId="1885442784" sldId="263"/>
            <ac:picMk id="8" creationId="{6AB8293D-4F25-42A4-8AC8-C300C5709084}"/>
          </ac:picMkLst>
        </pc:picChg>
      </pc:sldChg>
      <pc:sldChg chg="modSp mod">
        <pc:chgData name="Links, Ronald" userId="a214375d-509e-426f-9881-a99cf1b8df71" providerId="ADAL" clId="{AC5FDBF5-4A59-4C18-98F0-9716B39191DE}" dt="2023-01-13T09:55:26.182" v="66"/>
        <pc:sldMkLst>
          <pc:docMk/>
          <pc:sldMk cId="28953270" sldId="266"/>
        </pc:sldMkLst>
        <pc:spChg chg="mod">
          <ac:chgData name="Links, Ronald" userId="a214375d-509e-426f-9881-a99cf1b8df71" providerId="ADAL" clId="{AC5FDBF5-4A59-4C18-98F0-9716B39191DE}" dt="2023-01-13T09:55:05.644" v="39" actId="20577"/>
          <ac:spMkLst>
            <pc:docMk/>
            <pc:sldMk cId="28953270" sldId="266"/>
            <ac:spMk id="3" creationId="{BB2A0E52-A3D1-AC44-97E9-4AE4FCB62B0E}"/>
          </ac:spMkLst>
        </pc:spChg>
        <pc:spChg chg="mod">
          <ac:chgData name="Links, Ronald" userId="a214375d-509e-426f-9881-a99cf1b8df71" providerId="ADAL" clId="{AC5FDBF5-4A59-4C18-98F0-9716B39191DE}" dt="2023-01-13T09:55:26.182" v="66"/>
          <ac:spMkLst>
            <pc:docMk/>
            <pc:sldMk cId="28953270" sldId="266"/>
            <ac:spMk id="4" creationId="{7126FB9D-B883-6741-8B26-1B8549314BD4}"/>
          </ac:spMkLst>
        </pc:spChg>
      </pc:sldChg>
      <pc:sldChg chg="addSp delSp modSp mod">
        <pc:chgData name="Links, Ronald" userId="a214375d-509e-426f-9881-a99cf1b8df71" providerId="ADAL" clId="{AC5FDBF5-4A59-4C18-98F0-9716B39191DE}" dt="2023-01-19T13:15:57.837" v="816" actId="20577"/>
        <pc:sldMkLst>
          <pc:docMk/>
          <pc:sldMk cId="1587596849" sldId="267"/>
        </pc:sldMkLst>
        <pc:spChg chg="add del mod">
          <ac:chgData name="Links, Ronald" userId="a214375d-509e-426f-9881-a99cf1b8df71" providerId="ADAL" clId="{AC5FDBF5-4A59-4C18-98F0-9716B39191DE}" dt="2023-01-13T09:56:35.521" v="100" actId="478"/>
          <ac:spMkLst>
            <pc:docMk/>
            <pc:sldMk cId="1587596849" sldId="267"/>
            <ac:spMk id="2" creationId="{F191E768-21C6-D789-0063-64596B2E7646}"/>
          </ac:spMkLst>
        </pc:spChg>
        <pc:spChg chg="add del mod">
          <ac:chgData name="Links, Ronald" userId="a214375d-509e-426f-9881-a99cf1b8df71" providerId="ADAL" clId="{AC5FDBF5-4A59-4C18-98F0-9716B39191DE}" dt="2023-01-13T09:56:43.818" v="103" actId="478"/>
          <ac:spMkLst>
            <pc:docMk/>
            <pc:sldMk cId="1587596849" sldId="267"/>
            <ac:spMk id="3" creationId="{B9374154-DCD6-C2AF-998C-1D79503162F9}"/>
          </ac:spMkLst>
        </pc:spChg>
        <pc:spChg chg="mod">
          <ac:chgData name="Links, Ronald" userId="a214375d-509e-426f-9881-a99cf1b8df71" providerId="ADAL" clId="{AC5FDBF5-4A59-4C18-98F0-9716B39191DE}" dt="2023-01-13T09:56:45.301" v="104"/>
          <ac:spMkLst>
            <pc:docMk/>
            <pc:sldMk cId="1587596849" sldId="267"/>
            <ac:spMk id="4" creationId="{5E8B34FD-5255-4A4E-AC75-C102EF8F0D5B}"/>
          </ac:spMkLst>
        </pc:spChg>
        <pc:spChg chg="mod">
          <ac:chgData name="Links, Ronald" userId="a214375d-509e-426f-9881-a99cf1b8df71" providerId="ADAL" clId="{AC5FDBF5-4A59-4C18-98F0-9716B39191DE}" dt="2023-01-13T09:55:59.682" v="89" actId="1076"/>
          <ac:spMkLst>
            <pc:docMk/>
            <pc:sldMk cId="1587596849" sldId="267"/>
            <ac:spMk id="5" creationId="{066BC6F5-09AC-4E1B-9C50-FC2CF36CDBC7}"/>
          </ac:spMkLst>
        </pc:spChg>
        <pc:spChg chg="mod">
          <ac:chgData name="Links, Ronald" userId="a214375d-509e-426f-9881-a99cf1b8df71" providerId="ADAL" clId="{AC5FDBF5-4A59-4C18-98F0-9716B39191DE}" dt="2023-01-19T13:15:57.837" v="816" actId="20577"/>
          <ac:spMkLst>
            <pc:docMk/>
            <pc:sldMk cId="1587596849" sldId="267"/>
            <ac:spMk id="8" creationId="{AE7CDBC2-733E-4F8F-8DEA-3D9F0E942E24}"/>
          </ac:spMkLst>
        </pc:spChg>
      </pc:sldChg>
    </pc:docChg>
  </pc:docChgLst>
  <pc:docChgLst>
    <pc:chgData name="Roordink, Bas" userId="e6b80f22-b7ea-4a1b-9826-4cad8536796c" providerId="ADAL" clId="{1072D168-D591-4FE3-BD20-DC588926BF05}"/>
    <pc:docChg chg="undo custSel modSld">
      <pc:chgData name="Roordink, Bas" userId="e6b80f22-b7ea-4a1b-9826-4cad8536796c" providerId="ADAL" clId="{1072D168-D591-4FE3-BD20-DC588926BF05}" dt="2023-01-19T12:57:51.948" v="172" actId="1076"/>
      <pc:docMkLst>
        <pc:docMk/>
      </pc:docMkLst>
      <pc:sldChg chg="modSp mod">
        <pc:chgData name="Roordink, Bas" userId="e6b80f22-b7ea-4a1b-9826-4cad8536796c" providerId="ADAL" clId="{1072D168-D591-4FE3-BD20-DC588926BF05}" dt="2023-01-19T12:57:51.948" v="172" actId="1076"/>
        <pc:sldMkLst>
          <pc:docMk/>
          <pc:sldMk cId="192953906" sldId="257"/>
        </pc:sldMkLst>
        <pc:spChg chg="mod">
          <ac:chgData name="Roordink, Bas" userId="e6b80f22-b7ea-4a1b-9826-4cad8536796c" providerId="ADAL" clId="{1072D168-D591-4FE3-BD20-DC588926BF05}" dt="2023-01-19T12:56:49.564" v="164" actId="1076"/>
          <ac:spMkLst>
            <pc:docMk/>
            <pc:sldMk cId="192953906" sldId="257"/>
            <ac:spMk id="2" creationId="{8BFA767E-3DB7-7B46-855B-3C179A0A7873}"/>
          </ac:spMkLst>
        </pc:spChg>
        <pc:spChg chg="mod">
          <ac:chgData name="Roordink, Bas" userId="e6b80f22-b7ea-4a1b-9826-4cad8536796c" providerId="ADAL" clId="{1072D168-D591-4FE3-BD20-DC588926BF05}" dt="2023-01-19T12:56:54.045" v="165" actId="1076"/>
          <ac:spMkLst>
            <pc:docMk/>
            <pc:sldMk cId="192953906" sldId="257"/>
            <ac:spMk id="3" creationId="{5AC63826-AA46-8547-9011-215698E5E527}"/>
          </ac:spMkLst>
        </pc:spChg>
        <pc:picChg chg="mod">
          <ac:chgData name="Roordink, Bas" userId="e6b80f22-b7ea-4a1b-9826-4cad8536796c" providerId="ADAL" clId="{1072D168-D591-4FE3-BD20-DC588926BF05}" dt="2023-01-18T12:26:42.352" v="163" actId="1076"/>
          <ac:picMkLst>
            <pc:docMk/>
            <pc:sldMk cId="192953906" sldId="257"/>
            <ac:picMk id="5" creationId="{4EF3F3FF-6898-894B-BBBE-EC7B2543F4D6}"/>
          </ac:picMkLst>
        </pc:picChg>
        <pc:picChg chg="mod">
          <ac:chgData name="Roordink, Bas" userId="e6b80f22-b7ea-4a1b-9826-4cad8536796c" providerId="ADAL" clId="{1072D168-D591-4FE3-BD20-DC588926BF05}" dt="2023-01-19T12:57:51.948" v="172" actId="1076"/>
          <ac:picMkLst>
            <pc:docMk/>
            <pc:sldMk cId="192953906" sldId="257"/>
            <ac:picMk id="6" creationId="{EED2D4F4-A328-52EF-7623-BBEEBD617F18}"/>
          </ac:picMkLst>
        </pc:picChg>
      </pc:sldChg>
      <pc:sldChg chg="modSp mod">
        <pc:chgData name="Roordink, Bas" userId="e6b80f22-b7ea-4a1b-9826-4cad8536796c" providerId="ADAL" clId="{1072D168-D591-4FE3-BD20-DC588926BF05}" dt="2023-01-18T12:19:48.713" v="0" actId="313"/>
        <pc:sldMkLst>
          <pc:docMk/>
          <pc:sldMk cId="3753470074" sldId="260"/>
        </pc:sldMkLst>
        <pc:spChg chg="mod">
          <ac:chgData name="Roordink, Bas" userId="e6b80f22-b7ea-4a1b-9826-4cad8536796c" providerId="ADAL" clId="{1072D168-D591-4FE3-BD20-DC588926BF05}" dt="2023-01-18T12:19:48.713" v="0" actId="313"/>
          <ac:spMkLst>
            <pc:docMk/>
            <pc:sldMk cId="3753470074" sldId="260"/>
            <ac:spMk id="7" creationId="{ECF6BBEC-608B-4D4B-95C8-A3DAF85A5A22}"/>
          </ac:spMkLst>
        </pc:spChg>
      </pc:sldChg>
      <pc:sldChg chg="addSp delSp modSp mod">
        <pc:chgData name="Roordink, Bas" userId="e6b80f22-b7ea-4a1b-9826-4cad8536796c" providerId="ADAL" clId="{1072D168-D591-4FE3-BD20-DC588926BF05}" dt="2023-01-18T12:26:26.241" v="162" actId="478"/>
        <pc:sldMkLst>
          <pc:docMk/>
          <pc:sldMk cId="634627726" sldId="261"/>
        </pc:sldMkLst>
        <pc:spChg chg="add del">
          <ac:chgData name="Roordink, Bas" userId="e6b80f22-b7ea-4a1b-9826-4cad8536796c" providerId="ADAL" clId="{1072D168-D591-4FE3-BD20-DC588926BF05}" dt="2023-01-18T12:25:44.872" v="158" actId="478"/>
          <ac:spMkLst>
            <pc:docMk/>
            <pc:sldMk cId="634627726" sldId="261"/>
            <ac:spMk id="3" creationId="{64535D5F-4E78-144C-A407-989D05CBAB47}"/>
          </ac:spMkLst>
        </pc:spChg>
        <pc:spChg chg="add del mod">
          <ac:chgData name="Roordink, Bas" userId="e6b80f22-b7ea-4a1b-9826-4cad8536796c" providerId="ADAL" clId="{1072D168-D591-4FE3-BD20-DC588926BF05}" dt="2023-01-18T12:25:44.872" v="158" actId="478"/>
          <ac:spMkLst>
            <pc:docMk/>
            <pc:sldMk cId="634627726" sldId="261"/>
            <ac:spMk id="9" creationId="{B6275950-1B70-1712-AA00-5C21CECFAFA6}"/>
          </ac:spMkLst>
        </pc:spChg>
        <pc:picChg chg="add del mod">
          <ac:chgData name="Roordink, Bas" userId="e6b80f22-b7ea-4a1b-9826-4cad8536796c" providerId="ADAL" clId="{1072D168-D591-4FE3-BD20-DC588926BF05}" dt="2023-01-18T12:26:07.700" v="160" actId="478"/>
          <ac:picMkLst>
            <pc:docMk/>
            <pc:sldMk cId="634627726" sldId="261"/>
            <ac:picMk id="7" creationId="{9B3D154D-64BC-38B3-C163-A1A93BE332EB}"/>
          </ac:picMkLst>
        </pc:picChg>
        <pc:picChg chg="del mod">
          <ac:chgData name="Roordink, Bas" userId="e6b80f22-b7ea-4a1b-9826-4cad8536796c" providerId="ADAL" clId="{1072D168-D591-4FE3-BD20-DC588926BF05}" dt="2023-01-18T12:26:26.241" v="162" actId="478"/>
          <ac:picMkLst>
            <pc:docMk/>
            <pc:sldMk cId="634627726" sldId="261"/>
            <ac:picMk id="8" creationId="{C5D9EA53-F3F8-0570-ECFB-721144F0C660}"/>
          </ac:picMkLst>
        </pc:picChg>
      </pc:sldChg>
      <pc:sldChg chg="modSp mod">
        <pc:chgData name="Roordink, Bas" userId="e6b80f22-b7ea-4a1b-9826-4cad8536796c" providerId="ADAL" clId="{1072D168-D591-4FE3-BD20-DC588926BF05}" dt="2023-01-18T12:23:35.043" v="150" actId="1076"/>
        <pc:sldMkLst>
          <pc:docMk/>
          <pc:sldMk cId="1587596849" sldId="267"/>
        </pc:sldMkLst>
        <pc:spChg chg="mod">
          <ac:chgData name="Roordink, Bas" userId="e6b80f22-b7ea-4a1b-9826-4cad8536796c" providerId="ADAL" clId="{1072D168-D591-4FE3-BD20-DC588926BF05}" dt="2023-01-18T12:23:35.043" v="150" actId="1076"/>
          <ac:spMkLst>
            <pc:docMk/>
            <pc:sldMk cId="1587596849" sldId="267"/>
            <ac:spMk id="8" creationId="{AE7CDBC2-733E-4F8F-8DEA-3D9F0E942E24}"/>
          </ac:spMkLst>
        </pc:spChg>
      </pc:sldChg>
    </pc:docChg>
  </pc:docChgLst>
  <pc:docChgLst>
    <pc:chgData name="Links, Ronald" userId="a214375d-509e-426f-9881-a99cf1b8df71" providerId="ADAL" clId="{8B89FE67-2977-471D-AB3B-8D18FD44FA07}"/>
    <pc:docChg chg="undo custSel delSld modSld">
      <pc:chgData name="Links, Ronald" userId="a214375d-509e-426f-9881-a99cf1b8df71" providerId="ADAL" clId="{8B89FE67-2977-471D-AB3B-8D18FD44FA07}" dt="2021-09-09T09:25:56.257" v="2663" actId="20577"/>
      <pc:docMkLst>
        <pc:docMk/>
      </pc:docMkLst>
      <pc:sldChg chg="modSp mod">
        <pc:chgData name="Links, Ronald" userId="a214375d-509e-426f-9881-a99cf1b8df71" providerId="ADAL" clId="{8B89FE67-2977-471D-AB3B-8D18FD44FA07}" dt="2021-09-09T08:10:28.960" v="7" actId="20577"/>
        <pc:sldMkLst>
          <pc:docMk/>
          <pc:sldMk cId="192953906" sldId="257"/>
        </pc:sldMkLst>
        <pc:spChg chg="mod">
          <ac:chgData name="Links, Ronald" userId="a214375d-509e-426f-9881-a99cf1b8df71" providerId="ADAL" clId="{8B89FE67-2977-471D-AB3B-8D18FD44FA07}" dt="2021-09-09T08:10:23.843" v="3" actId="20577"/>
          <ac:spMkLst>
            <pc:docMk/>
            <pc:sldMk cId="192953906" sldId="257"/>
            <ac:spMk id="2" creationId="{8BFA767E-3DB7-7B46-855B-3C179A0A7873}"/>
          </ac:spMkLst>
        </pc:spChg>
        <pc:spChg chg="mod">
          <ac:chgData name="Links, Ronald" userId="a214375d-509e-426f-9881-a99cf1b8df71" providerId="ADAL" clId="{8B89FE67-2977-471D-AB3B-8D18FD44FA07}" dt="2021-09-09T08:10:28.960" v="7" actId="20577"/>
          <ac:spMkLst>
            <pc:docMk/>
            <pc:sldMk cId="192953906" sldId="257"/>
            <ac:spMk id="3" creationId="{5AC63826-AA46-8547-9011-215698E5E527}"/>
          </ac:spMkLst>
        </pc:spChg>
      </pc:sldChg>
      <pc:sldChg chg="modSp mod">
        <pc:chgData name="Links, Ronald" userId="a214375d-509e-426f-9881-a99cf1b8df71" providerId="ADAL" clId="{8B89FE67-2977-471D-AB3B-8D18FD44FA07}" dt="2021-09-09T09:18:39.661" v="2480" actId="5793"/>
        <pc:sldMkLst>
          <pc:docMk/>
          <pc:sldMk cId="3753470074" sldId="260"/>
        </pc:sldMkLst>
        <pc:spChg chg="mod">
          <ac:chgData name="Links, Ronald" userId="a214375d-509e-426f-9881-a99cf1b8df71" providerId="ADAL" clId="{8B89FE67-2977-471D-AB3B-8D18FD44FA07}" dt="2021-09-09T09:18:39.661" v="2480" actId="5793"/>
          <ac:spMkLst>
            <pc:docMk/>
            <pc:sldMk cId="3753470074" sldId="260"/>
            <ac:spMk id="3" creationId="{BB2A0E52-A3D1-AC44-97E9-4AE4FCB62B0E}"/>
          </ac:spMkLst>
        </pc:spChg>
        <pc:spChg chg="mod">
          <ac:chgData name="Links, Ronald" userId="a214375d-509e-426f-9881-a99cf1b8df71" providerId="ADAL" clId="{8B89FE67-2977-471D-AB3B-8D18FD44FA07}" dt="2021-09-09T08:17:09.635" v="62" actId="20577"/>
          <ac:spMkLst>
            <pc:docMk/>
            <pc:sldMk cId="3753470074" sldId="260"/>
            <ac:spMk id="4" creationId="{7126FB9D-B883-6741-8B26-1B8549314BD4}"/>
          </ac:spMkLst>
        </pc:spChg>
      </pc:sldChg>
      <pc:sldChg chg="modSp mod">
        <pc:chgData name="Links, Ronald" userId="a214375d-509e-426f-9881-a99cf1b8df71" providerId="ADAL" clId="{8B89FE67-2977-471D-AB3B-8D18FD44FA07}" dt="2021-09-09T08:17:39.029" v="68"/>
        <pc:sldMkLst>
          <pc:docMk/>
          <pc:sldMk cId="634627726" sldId="261"/>
        </pc:sldMkLst>
        <pc:spChg chg="mod">
          <ac:chgData name="Links, Ronald" userId="a214375d-509e-426f-9881-a99cf1b8df71" providerId="ADAL" clId="{8B89FE67-2977-471D-AB3B-8D18FD44FA07}" dt="2021-09-09T08:17:39.029" v="68"/>
          <ac:spMkLst>
            <pc:docMk/>
            <pc:sldMk cId="634627726" sldId="261"/>
            <ac:spMk id="4" creationId="{370EDB71-C56E-2D4C-97D8-90041AF473F8}"/>
          </ac:spMkLst>
        </pc:spChg>
      </pc:sldChg>
      <pc:sldChg chg="addSp delSp modSp mod delAnim">
        <pc:chgData name="Links, Ronald" userId="a214375d-509e-426f-9881-a99cf1b8df71" providerId="ADAL" clId="{8B89FE67-2977-471D-AB3B-8D18FD44FA07}" dt="2021-09-09T08:17:20.121" v="64"/>
        <pc:sldMkLst>
          <pc:docMk/>
          <pc:sldMk cId="1885442784" sldId="263"/>
        </pc:sldMkLst>
        <pc:spChg chg="mod">
          <ac:chgData name="Links, Ronald" userId="a214375d-509e-426f-9881-a99cf1b8df71" providerId="ADAL" clId="{8B89FE67-2977-471D-AB3B-8D18FD44FA07}" dt="2021-09-09T08:17:20.121" v="64"/>
          <ac:spMkLst>
            <pc:docMk/>
            <pc:sldMk cId="1885442784" sldId="263"/>
            <ac:spMk id="4" creationId="{5E8B34FD-5255-4A4E-AC75-C102EF8F0D5B}"/>
          </ac:spMkLst>
        </pc:spChg>
        <pc:spChg chg="mod">
          <ac:chgData name="Links, Ronald" userId="a214375d-509e-426f-9881-a99cf1b8df71" providerId="ADAL" clId="{8B89FE67-2977-471D-AB3B-8D18FD44FA07}" dt="2021-09-09T08:11:15.749" v="11" actId="20577"/>
          <ac:spMkLst>
            <pc:docMk/>
            <pc:sldMk cId="1885442784" sldId="263"/>
            <ac:spMk id="6" creationId="{0D114B56-608F-456E-AD2D-C48853B0DFF0}"/>
          </ac:spMkLst>
        </pc:spChg>
        <pc:spChg chg="add mod">
          <ac:chgData name="Links, Ronald" userId="a214375d-509e-426f-9881-a99cf1b8df71" providerId="ADAL" clId="{8B89FE67-2977-471D-AB3B-8D18FD44FA07}" dt="2021-09-09T08:11:47.729" v="50" actId="20577"/>
          <ac:spMkLst>
            <pc:docMk/>
            <pc:sldMk cId="1885442784" sldId="263"/>
            <ac:spMk id="7" creationId="{9DD3B0E5-88D9-4B0A-92BE-7DA2C4912EFE}"/>
          </ac:spMkLst>
        </pc:spChg>
        <pc:picChg chg="del">
          <ac:chgData name="Links, Ronald" userId="a214375d-509e-426f-9881-a99cf1b8df71" providerId="ADAL" clId="{8B89FE67-2977-471D-AB3B-8D18FD44FA07}" dt="2021-09-09T08:11:32.668" v="12" actId="478"/>
          <ac:picMkLst>
            <pc:docMk/>
            <pc:sldMk cId="1885442784" sldId="263"/>
            <ac:picMk id="2" creationId="{D2FD85D7-D7A9-4B01-9514-210AA028E191}"/>
          </ac:picMkLst>
        </pc:picChg>
      </pc:sldChg>
      <pc:sldChg chg="modSp del mod">
        <pc:chgData name="Links, Ronald" userId="a214375d-509e-426f-9881-a99cf1b8df71" providerId="ADAL" clId="{8B89FE67-2977-471D-AB3B-8D18FD44FA07}" dt="2021-09-09T08:17:35.241" v="67" actId="2696"/>
        <pc:sldMkLst>
          <pc:docMk/>
          <pc:sldMk cId="1873730925" sldId="265"/>
        </pc:sldMkLst>
        <pc:spChg chg="mod">
          <ac:chgData name="Links, Ronald" userId="a214375d-509e-426f-9881-a99cf1b8df71" providerId="ADAL" clId="{8B89FE67-2977-471D-AB3B-8D18FD44FA07}" dt="2021-09-09T08:17:31.006" v="66" actId="20577"/>
          <ac:spMkLst>
            <pc:docMk/>
            <pc:sldMk cId="1873730925" sldId="265"/>
            <ac:spMk id="3" creationId="{1C3C662A-6ADC-422B-8735-B7689208F8D4}"/>
          </ac:spMkLst>
        </pc:spChg>
      </pc:sldChg>
      <pc:sldChg chg="modSp mod">
        <pc:chgData name="Links, Ronald" userId="a214375d-509e-426f-9881-a99cf1b8df71" providerId="ADAL" clId="{8B89FE67-2977-471D-AB3B-8D18FD44FA07}" dt="2021-09-09T08:18:00.436" v="72" actId="20577"/>
        <pc:sldMkLst>
          <pc:docMk/>
          <pc:sldMk cId="28953270" sldId="266"/>
        </pc:sldMkLst>
        <pc:spChg chg="mod">
          <ac:chgData name="Links, Ronald" userId="a214375d-509e-426f-9881-a99cf1b8df71" providerId="ADAL" clId="{8B89FE67-2977-471D-AB3B-8D18FD44FA07}" dt="2021-09-09T08:18:00.436" v="72" actId="20577"/>
          <ac:spMkLst>
            <pc:docMk/>
            <pc:sldMk cId="28953270" sldId="266"/>
            <ac:spMk id="3" creationId="{BB2A0E52-A3D1-AC44-97E9-4AE4FCB62B0E}"/>
          </ac:spMkLst>
        </pc:spChg>
        <pc:spChg chg="mod">
          <ac:chgData name="Links, Ronald" userId="a214375d-509e-426f-9881-a99cf1b8df71" providerId="ADAL" clId="{8B89FE67-2977-471D-AB3B-8D18FD44FA07}" dt="2021-09-09T08:17:17.469" v="63"/>
          <ac:spMkLst>
            <pc:docMk/>
            <pc:sldMk cId="28953270" sldId="266"/>
            <ac:spMk id="4" creationId="{7126FB9D-B883-6741-8B26-1B8549314BD4}"/>
          </ac:spMkLst>
        </pc:spChg>
      </pc:sldChg>
      <pc:sldChg chg="modSp mod modNotesTx">
        <pc:chgData name="Links, Ronald" userId="a214375d-509e-426f-9881-a99cf1b8df71" providerId="ADAL" clId="{8B89FE67-2977-471D-AB3B-8D18FD44FA07}" dt="2021-09-09T09:25:56.257" v="2663" actId="20577"/>
        <pc:sldMkLst>
          <pc:docMk/>
          <pc:sldMk cId="1587596849" sldId="267"/>
        </pc:sldMkLst>
        <pc:spChg chg="mod">
          <ac:chgData name="Links, Ronald" userId="a214375d-509e-426f-9881-a99cf1b8df71" providerId="ADAL" clId="{8B89FE67-2977-471D-AB3B-8D18FD44FA07}" dt="2021-09-09T09:25:56.257" v="2663" actId="20577"/>
          <ac:spMkLst>
            <pc:docMk/>
            <pc:sldMk cId="1587596849" sldId="267"/>
            <ac:spMk id="3" creationId="{E66620E2-0AC1-4D8B-B976-A05830657905}"/>
          </ac:spMkLst>
        </pc:spChg>
        <pc:spChg chg="mod">
          <ac:chgData name="Links, Ronald" userId="a214375d-509e-426f-9881-a99cf1b8df71" providerId="ADAL" clId="{8B89FE67-2977-471D-AB3B-8D18FD44FA07}" dt="2021-09-09T08:17:22.569" v="65"/>
          <ac:spMkLst>
            <pc:docMk/>
            <pc:sldMk cId="1587596849" sldId="267"/>
            <ac:spMk id="4" creationId="{5E8B34FD-5255-4A4E-AC75-C102EF8F0D5B}"/>
          </ac:spMkLst>
        </pc:spChg>
      </pc:sldChg>
    </pc:docChg>
  </pc:docChgLst>
  <pc:docChgLst>
    <pc:chgData name="Peeters, Michelle" userId="S::mpeeters@volkerwessels.com::172d58c2-011b-4da1-a526-4b466430b416" providerId="AD" clId="Web-{D05BB6A9-378A-6F3C-AC07-4EF33F7B7077}"/>
    <pc:docChg chg="modSld">
      <pc:chgData name="Peeters, Michelle" userId="S::mpeeters@volkerwessels.com::172d58c2-011b-4da1-a526-4b466430b416" providerId="AD" clId="Web-{D05BB6A9-378A-6F3C-AC07-4EF33F7B7077}" dt="2023-06-27T14:58:28.677" v="3" actId="1076"/>
      <pc:docMkLst>
        <pc:docMk/>
      </pc:docMkLst>
      <pc:sldChg chg="addSp modSp">
        <pc:chgData name="Peeters, Michelle" userId="S::mpeeters@volkerwessels.com::172d58c2-011b-4da1-a526-4b466430b416" providerId="AD" clId="Web-{D05BB6A9-378A-6F3C-AC07-4EF33F7B7077}" dt="2023-06-27T14:58:28.677" v="3" actId="1076"/>
        <pc:sldMkLst>
          <pc:docMk/>
          <pc:sldMk cId="1885442784" sldId="263"/>
        </pc:sldMkLst>
        <pc:picChg chg="add mod">
          <ac:chgData name="Peeters, Michelle" userId="S::mpeeters@volkerwessels.com::172d58c2-011b-4da1-a526-4b466430b416" providerId="AD" clId="Web-{D05BB6A9-378A-6F3C-AC07-4EF33F7B7077}" dt="2023-06-27T14:58:28.677" v="3" actId="1076"/>
          <ac:picMkLst>
            <pc:docMk/>
            <pc:sldMk cId="1885442784" sldId="263"/>
            <ac:picMk id="2" creationId="{2D480641-BE23-AF80-149D-ADD5E84A8638}"/>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28-6-2023</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28-6-2023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ur02.safelinks.protection.outlook.com/?url=https%3A%2F%2Fyoutu.be%2FWK7bpMFExao&amp;data=04%7C01%7CBRoordink%40volkerwessels.com%7Cf6679536e8eb4718a8a608da21e68370%7C0ef544fb3d5c4c60932e735bcef00405%7C0%7C0%7C637859571174617355%7CUnknown%7CTWFpbGZsb3d8eyJWIjoiMC4wLjAwMDAiLCJQIjoiV2luMzIiLCJBTiI6Ik1haWwiLCJXVCI6Mn0%3D%7C3000&amp;sdata=vEMV9iqdlSxB1NZcN1ohqvAluvI86wUKCaFqgh%2F0ueo%3D&amp;reserved=0"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2</a:t>
            </a:fld>
            <a:endParaRPr lang="nl-NL"/>
          </a:p>
        </p:txBody>
      </p:sp>
    </p:spTree>
    <p:extLst>
      <p:ext uri="{BB962C8B-B14F-4D97-AF65-F5344CB8AC3E}">
        <p14:creationId xmlns:p14="http://schemas.microsoft.com/office/powerpoint/2010/main" val="1968091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3</a:t>
            </a:fld>
            <a:endParaRPr lang="nl-NL"/>
          </a:p>
        </p:txBody>
      </p:sp>
    </p:spTree>
    <p:extLst>
      <p:ext uri="{BB962C8B-B14F-4D97-AF65-F5344CB8AC3E}">
        <p14:creationId xmlns:p14="http://schemas.microsoft.com/office/powerpoint/2010/main" val="2074447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4</a:t>
            </a:fld>
            <a:endParaRPr lang="nl-NL"/>
          </a:p>
        </p:txBody>
      </p:sp>
    </p:spTree>
    <p:extLst>
      <p:ext uri="{BB962C8B-B14F-4D97-AF65-F5344CB8AC3E}">
        <p14:creationId xmlns:p14="http://schemas.microsoft.com/office/powerpoint/2010/main" val="206070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u="sng">
                <a:solidFill>
                  <a:srgbClr val="0000EE"/>
                </a:solidFill>
                <a:effectLst/>
                <a:latin typeface="Calibri" panose="020F0502020204030204" pitchFamily="34" charset="0"/>
                <a:ea typeface="Calibri" panose="020F0502020204030204" pitchFamily="34" charset="0"/>
                <a:hlinkClick r:id="rId3"/>
              </a:rPr>
              <a:t>https://youtu.be/WK7bpMFExao</a:t>
            </a:r>
            <a:endParaRPr lang="nl-NL" sz="1800">
              <a:effectLst/>
              <a:latin typeface="Calibri" panose="020F0502020204030204" pitchFamily="34" charset="0"/>
              <a:ea typeface="Calibri" panose="020F0502020204030204" pitchFamily="34" charset="0"/>
            </a:endParaRPr>
          </a:p>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6</a:t>
            </a:fld>
            <a:endParaRPr lang="nl-NL"/>
          </a:p>
        </p:txBody>
      </p:sp>
    </p:spTree>
    <p:extLst>
      <p:ext uri="{BB962C8B-B14F-4D97-AF65-F5344CB8AC3E}">
        <p14:creationId xmlns:p14="http://schemas.microsoft.com/office/powerpoint/2010/main" val="3729068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7</a:t>
            </a:fld>
            <a:endParaRPr lang="nl-NL"/>
          </a:p>
        </p:txBody>
      </p:sp>
    </p:spTree>
    <p:extLst>
      <p:ext uri="{BB962C8B-B14F-4D97-AF65-F5344CB8AC3E}">
        <p14:creationId xmlns:p14="http://schemas.microsoft.com/office/powerpoint/2010/main" val="27728626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Onderdeel van de campagne ‘Samen vallen voor veiligheid’.</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E2433FDE-25E2-48D4-8400-7B6AF65954AF}"/>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7" name="Afbeelding 6">
            <a:extLst>
              <a:ext uri="{FF2B5EF4-FFF2-40B4-BE49-F238E27FC236}">
                <a16:creationId xmlns:a16="http://schemas.microsoft.com/office/drawing/2014/main" id="{CD0CF4B3-C9CF-464F-8CD7-A90A2C30A531}"/>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8" name="Afbeelding 7">
            <a:extLst>
              <a:ext uri="{FF2B5EF4-FFF2-40B4-BE49-F238E27FC236}">
                <a16:creationId xmlns:a16="http://schemas.microsoft.com/office/drawing/2014/main" id="{4052BE30-4C57-4501-9608-06608B3D5136}"/>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8E9D430E-E2AE-4011-89CF-35C67623414E}"/>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10" name="Afbeelding 9">
            <a:extLst>
              <a:ext uri="{FF2B5EF4-FFF2-40B4-BE49-F238E27FC236}">
                <a16:creationId xmlns:a16="http://schemas.microsoft.com/office/drawing/2014/main" id="{37C9D3DC-E106-4920-BF2B-D274C5BA3C34}"/>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Onderdeel van de campagne ‘Samen vallen voor veiligheid’.</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ideo" Target="https://www.youtube.com/embed/wknArm_4qfQ?feature=oembed" TargetMode="Externa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ideo" Target="https://www.youtube.com/embed/uRKXdNGNqCY?feature=oembed" TargetMode="Externa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3303688" y="1105393"/>
            <a:ext cx="8321040" cy="2387600"/>
          </a:xfrm>
        </p:spPr>
        <p:txBody>
          <a:bodyPr/>
          <a:lstStyle/>
          <a:p>
            <a:r>
              <a:rPr lang="ro-RO"/>
              <a:t>Respect</a:t>
            </a:r>
            <a:br>
              <a:rPr lang="ro-RO"/>
            </a:br>
            <a:r>
              <a:rPr lang="ro-RO" sz="2800" b="0" i="1"/>
              <a:t>Una dintre valorile WAVE</a:t>
            </a:r>
            <a:endParaRPr lang="ro-RO" sz="2800" b="0" i="1" dirty="0"/>
          </a:p>
        </p:txBody>
      </p:sp>
      <p:sp>
        <p:nvSpPr>
          <p:cNvPr id="3" name="Ondertitel 2">
            <a:extLst>
              <a:ext uri="{FF2B5EF4-FFF2-40B4-BE49-F238E27FC236}">
                <a16:creationId xmlns:a16="http://schemas.microsoft.com/office/drawing/2014/main" id="{5AC63826-AA46-8547-9011-215698E5E527}"/>
              </a:ext>
            </a:extLst>
          </p:cNvPr>
          <p:cNvSpPr>
            <a:spLocks noGrp="1"/>
          </p:cNvSpPr>
          <p:nvPr>
            <p:ph type="subTitle" idx="1"/>
          </p:nvPr>
        </p:nvSpPr>
        <p:spPr>
          <a:xfrm>
            <a:off x="3303688" y="3602038"/>
            <a:ext cx="8321040" cy="1655762"/>
          </a:xfrm>
        </p:spPr>
        <p:txBody>
          <a:bodyPr/>
          <a:lstStyle/>
          <a:p>
            <a:endParaRPr lang="ro-RO" b="1"/>
          </a:p>
          <a:p>
            <a:r>
              <a:rPr lang="ro-RO" b="1"/>
              <a:t>Cutia de instrumente a valorii WAVE „respect”</a:t>
            </a:r>
          </a:p>
          <a:p>
            <a:endParaRPr lang="ro-RO" sz="1100" b="1" dirty="0"/>
          </a:p>
        </p:txBody>
      </p:sp>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a:bodyPr>
          <a:lstStyle/>
          <a:p>
            <a:pPr marL="0" indent="0">
              <a:lnSpc>
                <a:spcPct val="107000"/>
              </a:lnSpc>
              <a:spcAft>
                <a:spcPts val="800"/>
              </a:spcAft>
              <a:buNone/>
            </a:pPr>
            <a:br>
              <a:rPr lang="ro-RO" sz="1800">
                <a:effectLst/>
                <a:latin typeface="Calibri" panose="020F0502020204030204" pitchFamily="34" charset="0"/>
                <a:ea typeface="Calibri" panose="020F0502020204030204" pitchFamily="34" charset="0"/>
                <a:cs typeface="Times New Roman" panose="02020603050405020304" pitchFamily="18" charset="0"/>
              </a:rPr>
            </a:br>
            <a:br>
              <a:rPr lang="ro-RO" sz="1800">
                <a:latin typeface="Calibri" panose="020F0502020204030204" pitchFamily="34" charset="0"/>
                <a:cs typeface="Times New Roman" panose="02020603050405020304" pitchFamily="18" charset="0"/>
              </a:rPr>
            </a:br>
            <a:endParaRPr lang="ro-RO" dirty="0"/>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ro-RO"/>
              <a:t>Respectul este una dintre valorile WAVE</a:t>
            </a:r>
            <a:endParaRPr lang="ro-RO"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ro-RO" smtClean="0"/>
              <a:pPr/>
              <a:t>3</a:t>
            </a:fld>
            <a:endParaRPr lang="ro-RO" dirty="0"/>
          </a:p>
        </p:txBody>
      </p:sp>
      <p:pic>
        <p:nvPicPr>
          <p:cNvPr id="2" name="Onlinemedia 1" title="WAVE: Respect Roemeens">
            <a:hlinkClick r:id="" action="ppaction://media"/>
            <a:extLst>
              <a:ext uri="{FF2B5EF4-FFF2-40B4-BE49-F238E27FC236}">
                <a16:creationId xmlns:a16="http://schemas.microsoft.com/office/drawing/2014/main" id="{EEABD736-9A4E-EBBE-9AE9-C1E5BBAA572A}"/>
              </a:ext>
            </a:extLst>
          </p:cNvPr>
          <p:cNvPicPr>
            <a:picLocks noRot="1" noChangeAspect="1"/>
          </p:cNvPicPr>
          <p:nvPr>
            <a:videoFile r:link="rId1"/>
          </p:nvPr>
        </p:nvPicPr>
        <p:blipFill>
          <a:blip r:embed="rId4"/>
          <a:stretch>
            <a:fillRect/>
          </a:stretch>
        </p:blipFill>
        <p:spPr>
          <a:xfrm>
            <a:off x="1602154" y="757604"/>
            <a:ext cx="9017000" cy="5079023"/>
          </a:xfrm>
          <a:prstGeom prst="rect">
            <a:avLst/>
          </a:prstGeom>
        </p:spPr>
      </p:pic>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ro-RO"/>
              <a:t>Context</a:t>
            </a:r>
            <a:endParaRPr lang="ro-RO"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a:bodyPr>
          <a:lstStyle/>
          <a:p>
            <a:pPr marL="0" indent="0">
              <a:lnSpc>
                <a:spcPct val="107000"/>
              </a:lnSpc>
              <a:spcAft>
                <a:spcPts val="800"/>
              </a:spcAft>
              <a:buNone/>
            </a:pPr>
            <a:br>
              <a:rPr lang="ro-RO" sz="1800">
                <a:effectLst/>
                <a:latin typeface="Calibri" panose="020F0502020204030204" pitchFamily="34" charset="0"/>
                <a:ea typeface="Calibri" panose="020F0502020204030204" pitchFamily="34" charset="0"/>
                <a:cs typeface="Times New Roman" panose="02020603050405020304" pitchFamily="18" charset="0"/>
              </a:rPr>
            </a:br>
            <a:br>
              <a:rPr lang="ro-RO" sz="1800">
                <a:latin typeface="Calibri" panose="020F0502020204030204" pitchFamily="34" charset="0"/>
                <a:cs typeface="Times New Roman" panose="02020603050405020304" pitchFamily="18" charset="0"/>
              </a:rPr>
            </a:br>
            <a:endParaRPr lang="ro-RO" dirty="0"/>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ro-RO"/>
              <a:t>Respectul este una dintre valorile WAVE</a:t>
            </a:r>
            <a:endParaRPr lang="ro-RO"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ro-RO" smtClean="0"/>
              <a:pPr/>
              <a:t>4</a:t>
            </a:fld>
            <a:endParaRPr lang="ro-RO" dirty="0"/>
          </a:p>
        </p:txBody>
      </p:sp>
      <p:sp>
        <p:nvSpPr>
          <p:cNvPr id="7" name="Tekstvak 6">
            <a:extLst>
              <a:ext uri="{FF2B5EF4-FFF2-40B4-BE49-F238E27FC236}">
                <a16:creationId xmlns:a16="http://schemas.microsoft.com/office/drawing/2014/main" id="{ECF6BBEC-608B-4D4B-95C8-A3DAF85A5A22}"/>
              </a:ext>
            </a:extLst>
          </p:cNvPr>
          <p:cNvSpPr txBox="1"/>
          <p:nvPr/>
        </p:nvSpPr>
        <p:spPr>
          <a:xfrm>
            <a:off x="838200" y="1690688"/>
            <a:ext cx="8584948" cy="3350597"/>
          </a:xfrm>
          <a:prstGeom prst="rect">
            <a:avLst/>
          </a:prstGeom>
          <a:noFill/>
        </p:spPr>
        <p:txBody>
          <a:bodyPr wrap="square">
            <a:spAutoFit/>
          </a:bodyPr>
          <a:lstStyle/>
          <a:p>
            <a:pPr marL="0" indent="0">
              <a:lnSpc>
                <a:spcPct val="107000"/>
              </a:lnSpc>
              <a:spcAft>
                <a:spcPts val="800"/>
              </a:spcAft>
              <a:buNone/>
            </a:pPr>
            <a:r>
              <a:rPr lang="ro-RO" sz="1800">
                <a:effectLst/>
                <a:latin typeface="Calibri" panose="020F0502020204030204" pitchFamily="34" charset="0"/>
                <a:ea typeface="Calibri" panose="020F0502020204030204" pitchFamily="34" charset="0"/>
                <a:cs typeface="Times New Roman" panose="02020603050405020304" pitchFamily="18" charset="0"/>
              </a:rPr>
              <a:t>În anii următori, vom pune în evidență valorile WAVE. Valorile WAVE reprezintă comportamentul de siguranță dorit de VolkerWessels. Suntem convinși că, dacă ne familiarizăm mai mult cu valorile WAVE, putem preveni împreună accidentele.</a:t>
            </a:r>
          </a:p>
          <a:p>
            <a:pPr marL="0" indent="0">
              <a:lnSpc>
                <a:spcPct val="107000"/>
              </a:lnSpc>
              <a:spcAft>
                <a:spcPts val="800"/>
              </a:spcAft>
              <a:buNone/>
            </a:pPr>
            <a:r>
              <a:rPr lang="ro-RO" sz="1800">
                <a:latin typeface="Calibri" panose="020F0502020204030204" pitchFamily="34" charset="0"/>
                <a:ea typeface="Calibri" panose="020F0502020204030204" pitchFamily="34" charset="0"/>
                <a:cs typeface="Times New Roman" panose="02020603050405020304" pitchFamily="18" charset="0"/>
              </a:rPr>
              <a:t>În</a:t>
            </a:r>
            <a:r>
              <a:rPr lang="ro-RO" sz="1800">
                <a:effectLst/>
                <a:latin typeface="Calibri" panose="020F0502020204030204" pitchFamily="34" charset="0"/>
                <a:ea typeface="Calibri" panose="020F0502020204030204" pitchFamily="34" charset="0"/>
                <a:cs typeface="Times New Roman" panose="02020603050405020304" pitchFamily="18" charset="0"/>
              </a:rPr>
              <a:t> această cutie de instrumente discutăm despre valoarea WAVE „</a:t>
            </a:r>
            <a:r>
              <a:rPr lang="ro-RO">
                <a:latin typeface="Calibri" panose="020F0502020204030204" pitchFamily="34" charset="0"/>
                <a:ea typeface="Calibri" panose="020F0502020204030204" pitchFamily="34" charset="0"/>
                <a:cs typeface="Times New Roman" panose="02020603050405020304" pitchFamily="18" charset="0"/>
              </a:rPr>
              <a:t>Respect</a:t>
            </a:r>
            <a:r>
              <a:rPr lang="ro-RO" sz="1800">
                <a:latin typeface="Calibri" panose="020F0502020204030204" pitchFamily="34" charset="0"/>
                <a:ea typeface="Calibri" panose="020F0502020204030204" pitchFamily="34" charset="0"/>
                <a:cs typeface="Times New Roman" panose="02020603050405020304" pitchFamily="18" charset="0"/>
              </a:rPr>
              <a:t>” - Accept să fiu tras la răspundere pentru siguranță.</a:t>
            </a:r>
            <a:endParaRPr lang="ro-RO">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ro-RO" sz="1800">
                <a:effectLst/>
                <a:latin typeface="Calibri" panose="020F0502020204030204" pitchFamily="34" charset="0"/>
                <a:ea typeface="Calibri" panose="020F0502020204030204" pitchFamily="34" charset="0"/>
                <a:cs typeface="Times New Roman" panose="02020603050405020304" pitchFamily="18" charset="0"/>
              </a:rPr>
              <a:t>Pentru a ne întoarce acasă în siguranță în fiecare zi, liderii noștri în domeniul siguranței trebuie să asigure un mediu de lucru sigur din punct de vedere social și respectuos, astfel încât să ne tragem reciproc la răspundere și să acceptăm să fim trași la răspundere.</a:t>
            </a:r>
            <a:endParaRPr lang="ro-RO" sz="180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ro-RO" sz="1800">
                <a:latin typeface="Calibri" panose="020F0502020204030204" pitchFamily="34" charset="0"/>
                <a:cs typeface="Times New Roman" panose="02020603050405020304" pitchFamily="18" charset="0"/>
              </a:rPr>
              <a:t>Cutia de instrumente include sfaturi despre cum puteți pune în aplicare valoarea WAVE „Respect”</a:t>
            </a:r>
            <a:endParaRPr lang="ro-RO" sz="18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8348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ro-RO"/>
              <a:t>Subiecte</a:t>
            </a:r>
            <a:endParaRPr lang="ro-RO"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lstStyle/>
          <a:p>
            <a:pPr marL="0" indent="0">
              <a:buNone/>
            </a:pPr>
            <a:endParaRPr lang="ro-RO" sz="1800">
              <a:effectLst/>
              <a:latin typeface="Calibri" panose="020F0502020204030204" pitchFamily="34" charset="0"/>
              <a:ea typeface="Calibri" panose="020F0502020204030204" pitchFamily="34" charset="0"/>
            </a:endParaRPr>
          </a:p>
          <a:p>
            <a:pPr>
              <a:buFont typeface="Wingdings" panose="05000000000000000000" pitchFamily="2" charset="2"/>
              <a:buChar char="§"/>
            </a:pPr>
            <a:r>
              <a:rPr lang="ro-RO" sz="2000">
                <a:latin typeface="Calibri" panose="020F0502020204030204" pitchFamily="34" charset="0"/>
              </a:rPr>
              <a:t>Animația valorii WAVE „respect”</a:t>
            </a:r>
          </a:p>
          <a:p>
            <a:pPr marL="0" indent="0">
              <a:buNone/>
            </a:pPr>
            <a:endParaRPr lang="ro-RO" sz="2000">
              <a:latin typeface="Calibri" panose="020F0502020204030204" pitchFamily="34" charset="0"/>
            </a:endParaRPr>
          </a:p>
          <a:p>
            <a:pPr>
              <a:buFont typeface="Wingdings" panose="05000000000000000000" pitchFamily="2" charset="2"/>
              <a:buChar char="§"/>
            </a:pPr>
            <a:r>
              <a:rPr lang="ro-RO" sz="2000">
                <a:latin typeface="Calibri" panose="020F0502020204030204" pitchFamily="34" charset="0"/>
              </a:rPr>
              <a:t>În dialog</a:t>
            </a:r>
          </a:p>
          <a:p>
            <a:pPr>
              <a:buFont typeface="Wingdings" panose="05000000000000000000" pitchFamily="2" charset="2"/>
              <a:buChar char="§"/>
            </a:pPr>
            <a:endParaRPr lang="ro-RO" dirty="0"/>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ro-RO"/>
              <a:t>Respectul este una dintre valorile WAVE</a:t>
            </a:r>
            <a:endParaRPr lang="ro-RO"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ro-RO" smtClean="0"/>
              <a:pPr/>
              <a:t>5</a:t>
            </a:fld>
            <a:endParaRPr lang="ro-RO" dirty="0"/>
          </a:p>
        </p:txBody>
      </p:sp>
    </p:spTree>
    <p:extLst>
      <p:ext uri="{BB962C8B-B14F-4D97-AF65-F5344CB8AC3E}">
        <p14:creationId xmlns:p14="http://schemas.microsoft.com/office/powerpoint/2010/main" val="28953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ro-RO"/>
              <a:t>Respectul este una dintre valorile WAVE</a:t>
            </a:r>
            <a:endParaRPr lang="ro-RO"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ro-RO" smtClean="0"/>
              <a:pPr/>
              <a:t>6</a:t>
            </a:fld>
            <a:endParaRPr lang="ro-RO"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ro-RO"/>
              <a:t>Valoarea WAVE „respect”</a:t>
            </a:r>
            <a:endParaRPr lang="ro-RO" dirty="0"/>
          </a:p>
        </p:txBody>
      </p:sp>
      <p:pic>
        <p:nvPicPr>
          <p:cNvPr id="2" name="Onlinemedia 1" title="VW TOOLBOX RESEPECT SUBS RO">
            <a:hlinkClick r:id="" action="ppaction://media"/>
            <a:extLst>
              <a:ext uri="{FF2B5EF4-FFF2-40B4-BE49-F238E27FC236}">
                <a16:creationId xmlns:a16="http://schemas.microsoft.com/office/drawing/2014/main" id="{2D480641-BE23-AF80-149D-ADD5E84A8638}"/>
              </a:ext>
            </a:extLst>
          </p:cNvPr>
          <p:cNvPicPr>
            <a:picLocks noRot="1" noChangeAspect="1"/>
          </p:cNvPicPr>
          <p:nvPr>
            <a:videoFile r:link="rId1"/>
          </p:nvPr>
        </p:nvPicPr>
        <p:blipFill>
          <a:blip r:embed="rId4"/>
          <a:stretch>
            <a:fillRect/>
          </a:stretch>
        </p:blipFill>
        <p:spPr>
          <a:xfrm>
            <a:off x="3089349" y="1439825"/>
            <a:ext cx="6101906" cy="4580860"/>
          </a:xfrm>
          <a:prstGeom prst="rect">
            <a:avLst/>
          </a:prstGeom>
        </p:spPr>
      </p:pic>
    </p:spTree>
    <p:extLst>
      <p:ext uri="{BB962C8B-B14F-4D97-AF65-F5344CB8AC3E}">
        <p14:creationId xmlns:p14="http://schemas.microsoft.com/office/powerpoint/2010/main" val="1885442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ro-RO"/>
              <a:t>Respectul este una dintre valorile WAVE</a:t>
            </a:r>
          </a:p>
          <a:p>
            <a:endParaRPr lang="ro-RO"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fld id="{4EE4AD8C-2841-0441-ABCE-FDDBA89E857F}" type="slidenum">
              <a:rPr lang="ro-RO" smtClean="0"/>
              <a:pPr/>
              <a:t>7</a:t>
            </a:fld>
            <a:endParaRPr lang="ro-RO"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ro-RO"/>
              <a:t>În dialog</a:t>
            </a:r>
            <a:endParaRPr lang="ro-RO" dirty="0"/>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endParaRPr lang="ro-RO"/>
          </a:p>
          <a:p>
            <a:pPr marL="514350" indent="-514350">
              <a:buFont typeface="+mj-lt"/>
              <a:buAutoNum type="arabicPeriod"/>
            </a:pPr>
            <a:r>
              <a:rPr lang="ro-RO"/>
              <a:t>Ce înseamnă respectul pentru dumneavoastră?</a:t>
            </a:r>
          </a:p>
          <a:p>
            <a:pPr marL="514350" indent="-514350">
              <a:buFont typeface="+mj-lt"/>
              <a:buAutoNum type="arabicPeriod"/>
            </a:pPr>
            <a:endParaRPr lang="ro-RO"/>
          </a:p>
          <a:p>
            <a:pPr marL="514350" indent="-514350">
              <a:buFont typeface="+mj-lt"/>
              <a:buAutoNum type="arabicPeriod"/>
            </a:pPr>
            <a:r>
              <a:rPr lang="ro-RO"/>
              <a:t>Ați fost vreodată tratat cu lipsă de respect la locul de muncă?</a:t>
            </a:r>
            <a:endParaRPr lang="ro-RO" dirty="0"/>
          </a:p>
        </p:txBody>
      </p:sp>
    </p:spTree>
    <p:extLst>
      <p:ext uri="{BB962C8B-B14F-4D97-AF65-F5344CB8AC3E}">
        <p14:creationId xmlns:p14="http://schemas.microsoft.com/office/powerpoint/2010/main" val="1587596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r>
              <a:rPr lang="ro-RO"/>
              <a:t>Vă mulțumim pentru atenție!</a:t>
            </a:r>
            <a:endParaRPr lang="ro-RO" dirty="0"/>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lstStyle/>
          <a:p>
            <a:pPr marL="0" indent="0">
              <a:buNone/>
            </a:pPr>
            <a:endParaRPr lang="ro-RO"/>
          </a:p>
          <a:p>
            <a:pPr marL="0" indent="0">
              <a:buNone/>
            </a:pPr>
            <a:endParaRPr lang="ro-RO"/>
          </a:p>
          <a:p>
            <a:pPr marL="0" indent="0">
              <a:buNone/>
            </a:pPr>
            <a:endParaRPr lang="ro-RO"/>
          </a:p>
          <a:p>
            <a:pPr marL="0" indent="0">
              <a:buNone/>
            </a:pPr>
            <a:endParaRPr lang="ro-RO"/>
          </a:p>
          <a:p>
            <a:pPr marL="0" indent="0">
              <a:buNone/>
            </a:pPr>
            <a:endParaRPr lang="ro-RO"/>
          </a:p>
          <a:p>
            <a:pPr marL="0" indent="0">
              <a:buNone/>
            </a:pPr>
            <a:endParaRPr lang="ro-RO"/>
          </a:p>
          <a:p>
            <a:pPr marL="0" indent="0">
              <a:buNone/>
            </a:pPr>
            <a:endParaRPr lang="ro-RO"/>
          </a:p>
          <a:p>
            <a:pPr marL="0" indent="0">
              <a:buNone/>
            </a:pPr>
            <a:r>
              <a:rPr lang="ro-RO" sz="1800">
                <a:hlinkClick r:id="rId2"/>
              </a:rPr>
              <a:t>veiligheid@volkerwessels.com</a:t>
            </a:r>
            <a:endParaRPr lang="ro-RO" sz="1800"/>
          </a:p>
          <a:p>
            <a:pPr marL="0" indent="0">
              <a:buNone/>
            </a:pPr>
            <a:endParaRPr lang="ro-RO" dirty="0"/>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r>
              <a:rPr lang="ro-RO"/>
              <a:t>Respectul este una dintre valorile WAVE</a:t>
            </a:r>
            <a:endParaRPr lang="ro-RO" dirty="0"/>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fld id="{4EE4AD8C-2841-0441-ABCE-FDDBA89E857F}" type="slidenum">
              <a:rPr lang="ro-RO" smtClean="0"/>
              <a:pPr/>
              <a:t>8</a:t>
            </a:fld>
            <a:endParaRPr lang="ro-RO" dirty="0"/>
          </a:p>
        </p:txBody>
      </p:sp>
    </p:spTree>
    <p:extLst>
      <p:ext uri="{BB962C8B-B14F-4D97-AF65-F5344CB8AC3E}">
        <p14:creationId xmlns:p14="http://schemas.microsoft.com/office/powerpoint/2010/main" val="634627726"/>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AB685409C87DC4DA58F3DA56CFAB0F1" ma:contentTypeVersion="15" ma:contentTypeDescription="Een nieuw document maken." ma:contentTypeScope="" ma:versionID="2151005dc3c6fda22bc32a5cb6ed7e3d">
  <xsd:schema xmlns:xsd="http://www.w3.org/2001/XMLSchema" xmlns:xs="http://www.w3.org/2001/XMLSchema" xmlns:p="http://schemas.microsoft.com/office/2006/metadata/properties" xmlns:ns2="b46f7e7e-091b-45fc-b07a-14756525cbd9" xmlns:ns3="508e3145-0529-4d6a-a15f-862d6f4bb661" targetNamespace="http://schemas.microsoft.com/office/2006/metadata/properties" ma:root="true" ma:fieldsID="6ec6e45a769ccc3e2158a8144fa7c506" ns2:_="" ns3:_="">
    <xsd:import namespace="b46f7e7e-091b-45fc-b07a-14756525cbd9"/>
    <xsd:import namespace="508e3145-0529-4d6a-a15f-862d6f4bb66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AutoKeyPoints" minOccurs="0"/>
                <xsd:element ref="ns2:MediaServiceKeyPoint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6f7e7e-091b-45fc-b07a-14756525cb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Afbeeldingtags" ma:readOnly="false" ma:fieldId="{5cf76f15-5ced-4ddc-b409-7134ff3c332f}" ma:taxonomyMulti="true" ma:sspId="1050673b-4c74-4831-8420-66cff89eac1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08e3145-0529-4d6a-a15f-862d6f4bb661"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element name="TaxCatchAll" ma:index="22" nillable="true" ma:displayName="Taxonomy Catch All Column" ma:hidden="true" ma:list="{5716b883-c908-44da-8e05-c6c47f0bb803}" ma:internalName="TaxCatchAll" ma:showField="CatchAllData" ma:web="508e3145-0529-4d6a-a15f-862d6f4bb6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508e3145-0529-4d6a-a15f-862d6f4bb661">
      <UserInfo>
        <DisplayName>Hollander, William</DisplayName>
        <AccountId>12</AccountId>
        <AccountType/>
      </UserInfo>
    </SharedWithUsers>
    <TaxCatchAll xmlns="508e3145-0529-4d6a-a15f-862d6f4bb661" xsi:nil="true"/>
    <lcf76f155ced4ddcb4097134ff3c332f xmlns="b46f7e7e-091b-45fc-b07a-14756525cbd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01DD0A9-397E-4707-86B1-5DFD7A181A86}">
  <ds:schemaRefs>
    <ds:schemaRef ds:uri="http://schemas.microsoft.com/sharepoint/v3/contenttype/forms"/>
  </ds:schemaRefs>
</ds:datastoreItem>
</file>

<file path=customXml/itemProps2.xml><?xml version="1.0" encoding="utf-8"?>
<ds:datastoreItem xmlns:ds="http://schemas.openxmlformats.org/officeDocument/2006/customXml" ds:itemID="{10BD5E66-40D9-43AD-AF75-F2F7C68AA69E}">
  <ds:schemaRefs>
    <ds:schemaRef ds:uri="508e3145-0529-4d6a-a15f-862d6f4bb661"/>
    <ds:schemaRef ds:uri="b46f7e7e-091b-45fc-b07a-14756525cbd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0B6B502-389B-4E8A-B84F-F4AB7D47291A}">
  <ds:schemaRefs>
    <ds:schemaRef ds:uri="24e35ab4-3cf1-46c9-8eaa-1b1e0ea8a84b"/>
    <ds:schemaRef ds:uri="508e3145-0529-4d6a-a15f-862d6f4bb661"/>
    <ds:schemaRef ds:uri="80547ce2-a977-4319-b44a-40ea7c5ebcbb"/>
    <ds:schemaRef ds:uri="b46f7e7e-091b-45fc-b07a-14756525cbd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Powerpoint</Template>
  <TotalTime>11</TotalTime>
  <Words>245</Words>
  <Application>Microsoft Office PowerPoint</Application>
  <PresentationFormat>Breedbeeld</PresentationFormat>
  <Paragraphs>48</Paragraphs>
  <Slides>7</Slides>
  <Notes>5</Notes>
  <HiddenSlides>0</HiddenSlides>
  <MMClips>0</MMClips>
  <ScaleCrop>false</ScaleCrop>
  <HeadingPairs>
    <vt:vector size="4" baseType="variant">
      <vt:variant>
        <vt:lpstr>Thema</vt:lpstr>
      </vt:variant>
      <vt:variant>
        <vt:i4>1</vt:i4>
      </vt:variant>
      <vt:variant>
        <vt:lpstr>Diatitels</vt:lpstr>
      </vt:variant>
      <vt:variant>
        <vt:i4>7</vt:i4>
      </vt:variant>
    </vt:vector>
  </HeadingPairs>
  <TitlesOfParts>
    <vt:vector size="8" baseType="lpstr">
      <vt:lpstr>Kantoorthema</vt:lpstr>
      <vt:lpstr>Respect Una dintre valorile WAVE</vt:lpstr>
      <vt:lpstr>PowerPoint-presentatie</vt:lpstr>
      <vt:lpstr>Context</vt:lpstr>
      <vt:lpstr>Subiecte</vt:lpstr>
      <vt:lpstr>Valoarea WAVE „respect”</vt:lpstr>
      <vt:lpstr>În dialog</vt:lpstr>
      <vt:lpstr>Vă mulțumim pentru atenție!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Joanna Boruc</cp:lastModifiedBy>
  <cp:revision>7</cp:revision>
  <dcterms:created xsi:type="dcterms:W3CDTF">2021-02-11T14:15:30Z</dcterms:created>
  <dcterms:modified xsi:type="dcterms:W3CDTF">2023-06-28T14:16:55Z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y fmtid="{D5CDD505-2E9C-101B-9397-08002B2CF9AE}" pid="3" name="MediaServiceImageTags">
    <vt:lpwstr/>
  </property>
</Properties>
</file>