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2"/>
  </p:notesMasterIdLst>
  <p:handoutMasterIdLst>
    <p:handoutMasterId r:id="rId13"/>
  </p:handoutMasterIdLst>
  <p:sldIdLst>
    <p:sldId id="257" r:id="rId5"/>
    <p:sldId id="260" r:id="rId6"/>
    <p:sldId id="268" r:id="rId7"/>
    <p:sldId id="266" r:id="rId8"/>
    <p:sldId id="263" r:id="rId9"/>
    <p:sldId id="267" r:id="rId10"/>
    <p:sldId id="261"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8FE822-F84F-6E60-76EB-6C774DC8DDF9}" v="4" dt="2023-06-27T14:56:53.328"/>
    <p1510:client id="{961F264D-1F6F-4F8F-90CC-59F4E84A26A5}" v="1" dt="2023-04-25T12:32:04.087"/>
    <p1510:client id="{B3435187-2AA0-F1EC-EAD7-7641F2A76DCC}" v="5" dt="2023-06-28T11:53:55.2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1" d="100"/>
          <a:sy n="111" d="100"/>
        </p:scale>
        <p:origin x="558"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ks, Ronald" userId="a214375d-509e-426f-9881-a99cf1b8df71" providerId="ADAL" clId="{543E56F7-05FE-436F-B8EC-746F79D55336}"/>
    <pc:docChg chg="undo custSel modSld">
      <pc:chgData name="Links, Ronald" userId="a214375d-509e-426f-9881-a99cf1b8df71" providerId="ADAL" clId="{543E56F7-05FE-436F-B8EC-746F79D55336}" dt="2021-09-09T12:14:14.933" v="905" actId="20577"/>
      <pc:docMkLst>
        <pc:docMk/>
      </pc:docMkLst>
      <pc:sldChg chg="modSp mod">
        <pc:chgData name="Links, Ronald" userId="a214375d-509e-426f-9881-a99cf1b8df71" providerId="ADAL" clId="{543E56F7-05FE-436F-B8EC-746F79D55336}" dt="2021-09-09T12:06:11.431" v="765" actId="20577"/>
        <pc:sldMkLst>
          <pc:docMk/>
          <pc:sldMk cId="192953906" sldId="257"/>
        </pc:sldMkLst>
        <pc:spChg chg="mod">
          <ac:chgData name="Links, Ronald" userId="a214375d-509e-426f-9881-a99cf1b8df71" providerId="ADAL" clId="{543E56F7-05FE-436F-B8EC-746F79D55336}" dt="2021-09-09T12:06:11.431" v="765" actId="20577"/>
          <ac:spMkLst>
            <pc:docMk/>
            <pc:sldMk cId="192953906" sldId="257"/>
            <ac:spMk id="3" creationId="{5AC63826-AA46-8547-9011-215698E5E527}"/>
          </ac:spMkLst>
        </pc:spChg>
      </pc:sldChg>
      <pc:sldChg chg="modSp mod">
        <pc:chgData name="Links, Ronald" userId="a214375d-509e-426f-9881-a99cf1b8df71" providerId="ADAL" clId="{543E56F7-05FE-436F-B8EC-746F79D55336}" dt="2021-09-09T10:27:30.871" v="735" actId="20577"/>
        <pc:sldMkLst>
          <pc:docMk/>
          <pc:sldMk cId="3753470074" sldId="260"/>
        </pc:sldMkLst>
        <pc:spChg chg="mod">
          <ac:chgData name="Links, Ronald" userId="a214375d-509e-426f-9881-a99cf1b8df71" providerId="ADAL" clId="{543E56F7-05FE-436F-B8EC-746F79D55336}" dt="2021-09-09T10:27:30.871" v="735" actId="20577"/>
          <ac:spMkLst>
            <pc:docMk/>
            <pc:sldMk cId="3753470074" sldId="260"/>
            <ac:spMk id="3" creationId="{BB2A0E52-A3D1-AC44-97E9-4AE4FCB62B0E}"/>
          </ac:spMkLst>
        </pc:spChg>
      </pc:sldChg>
      <pc:sldChg chg="modSp mod">
        <pc:chgData name="Links, Ronald" userId="a214375d-509e-426f-9881-a99cf1b8df71" providerId="ADAL" clId="{543E56F7-05FE-436F-B8EC-746F79D55336}" dt="2021-09-09T12:14:14.933" v="905" actId="20577"/>
        <pc:sldMkLst>
          <pc:docMk/>
          <pc:sldMk cId="1587596849" sldId="267"/>
        </pc:sldMkLst>
        <pc:spChg chg="mod">
          <ac:chgData name="Links, Ronald" userId="a214375d-509e-426f-9881-a99cf1b8df71" providerId="ADAL" clId="{543E56F7-05FE-436F-B8EC-746F79D55336}" dt="2021-09-09T12:14:14.933" v="905" actId="20577"/>
          <ac:spMkLst>
            <pc:docMk/>
            <pc:sldMk cId="1587596849" sldId="267"/>
            <ac:spMk id="3" creationId="{E66620E2-0AC1-4D8B-B976-A05830657905}"/>
          </ac:spMkLst>
        </pc:spChg>
      </pc:sldChg>
    </pc:docChg>
  </pc:docChgLst>
  <pc:docChgLst>
    <pc:chgData name="Roordink, Bas" userId="e6b80f22-b7ea-4a1b-9826-4cad8536796c" providerId="ADAL" clId="{1216C282-9439-482D-B0B9-5EC64D8D1FAF}"/>
    <pc:docChg chg="custSel modSld modMainMaster">
      <pc:chgData name="Roordink, Bas" userId="e6b80f22-b7ea-4a1b-9826-4cad8536796c" providerId="ADAL" clId="{1216C282-9439-482D-B0B9-5EC64D8D1FAF}" dt="2022-04-19T14:44:19.882" v="714"/>
      <pc:docMkLst>
        <pc:docMk/>
      </pc:docMkLst>
      <pc:sldChg chg="addSp modSp mod">
        <pc:chgData name="Roordink, Bas" userId="e6b80f22-b7ea-4a1b-9826-4cad8536796c" providerId="ADAL" clId="{1216C282-9439-482D-B0B9-5EC64D8D1FAF}" dt="2022-03-11T09:11:15.496" v="448" actId="6549"/>
        <pc:sldMkLst>
          <pc:docMk/>
          <pc:sldMk cId="3753470074" sldId="260"/>
        </pc:sldMkLst>
        <pc:spChg chg="add mod">
          <ac:chgData name="Roordink, Bas" userId="e6b80f22-b7ea-4a1b-9826-4cad8536796c" providerId="ADAL" clId="{1216C282-9439-482D-B0B9-5EC64D8D1FAF}" dt="2022-03-11T09:11:15.496" v="448" actId="6549"/>
          <ac:spMkLst>
            <pc:docMk/>
            <pc:sldMk cId="3753470074" sldId="260"/>
            <ac:spMk id="7" creationId="{ECF6BBEC-608B-4D4B-95C8-A3DAF85A5A22}"/>
          </ac:spMkLst>
        </pc:spChg>
      </pc:sldChg>
      <pc:sldChg chg="addSp delSp modSp mod modAnim modNotesTx">
        <pc:chgData name="Roordink, Bas" userId="e6b80f22-b7ea-4a1b-9826-4cad8536796c" providerId="ADAL" clId="{1216C282-9439-482D-B0B9-5EC64D8D1FAF}" dt="2022-04-19T14:39:47.319" v="706" actId="1076"/>
        <pc:sldMkLst>
          <pc:docMk/>
          <pc:sldMk cId="1885442784" sldId="263"/>
        </pc:sldMkLst>
        <pc:spChg chg="add del mod">
          <ac:chgData name="Roordink, Bas" userId="e6b80f22-b7ea-4a1b-9826-4cad8536796c" providerId="ADAL" clId="{1216C282-9439-482D-B0B9-5EC64D8D1FAF}" dt="2022-04-19T14:39:21.493" v="701" actId="478"/>
          <ac:spMkLst>
            <pc:docMk/>
            <pc:sldMk cId="1885442784" sldId="263"/>
            <ac:spMk id="3" creationId="{CE39E9A9-B3CA-48B5-A699-C5818BAFC3A4}"/>
          </ac:spMkLst>
        </pc:spChg>
        <pc:spChg chg="del">
          <ac:chgData name="Roordink, Bas" userId="e6b80f22-b7ea-4a1b-9826-4cad8536796c" providerId="ADAL" clId="{1216C282-9439-482D-B0B9-5EC64D8D1FAF}" dt="2022-04-19T14:39:00.445" v="699" actId="478"/>
          <ac:spMkLst>
            <pc:docMk/>
            <pc:sldMk cId="1885442784" sldId="263"/>
            <ac:spMk id="7" creationId="{7EA7F768-A873-48F6-9AF2-8D931D373D3D}"/>
          </ac:spMkLst>
        </pc:spChg>
        <pc:picChg chg="add mod">
          <ac:chgData name="Roordink, Bas" userId="e6b80f22-b7ea-4a1b-9826-4cad8536796c" providerId="ADAL" clId="{1216C282-9439-482D-B0B9-5EC64D8D1FAF}" dt="2022-04-19T14:39:47.319" v="706" actId="1076"/>
          <ac:picMkLst>
            <pc:docMk/>
            <pc:sldMk cId="1885442784" sldId="263"/>
            <ac:picMk id="8" creationId="{6AB8293D-4F25-42A4-8AC8-C300C5709084}"/>
          </ac:picMkLst>
        </pc:picChg>
      </pc:sldChg>
      <pc:sldChg chg="modSp mod">
        <pc:chgData name="Roordink, Bas" userId="e6b80f22-b7ea-4a1b-9826-4cad8536796c" providerId="ADAL" clId="{1216C282-9439-482D-B0B9-5EC64D8D1FAF}" dt="2022-03-11T09:14:27.147" v="693" actId="403"/>
        <pc:sldMkLst>
          <pc:docMk/>
          <pc:sldMk cId="28953270" sldId="266"/>
        </pc:sldMkLst>
        <pc:spChg chg="mod">
          <ac:chgData name="Roordink, Bas" userId="e6b80f22-b7ea-4a1b-9826-4cad8536796c" providerId="ADAL" clId="{1216C282-9439-482D-B0B9-5EC64D8D1FAF}" dt="2022-03-11T09:14:27.147" v="693" actId="403"/>
          <ac:spMkLst>
            <pc:docMk/>
            <pc:sldMk cId="28953270" sldId="266"/>
            <ac:spMk id="3" creationId="{BB2A0E52-A3D1-AC44-97E9-4AE4FCB62B0E}"/>
          </ac:spMkLst>
        </pc:spChg>
      </pc:sldChg>
      <pc:sldChg chg="addSp delSp modSp mod">
        <pc:chgData name="Roordink, Bas" userId="e6b80f22-b7ea-4a1b-9826-4cad8536796c" providerId="ADAL" clId="{1216C282-9439-482D-B0B9-5EC64D8D1FAF}" dt="2022-03-11T09:14:05.189" v="691" actId="5793"/>
        <pc:sldMkLst>
          <pc:docMk/>
          <pc:sldMk cId="1587596849" sldId="267"/>
        </pc:sldMkLst>
        <pc:spChg chg="del">
          <ac:chgData name="Roordink, Bas" userId="e6b80f22-b7ea-4a1b-9826-4cad8536796c" providerId="ADAL" clId="{1216C282-9439-482D-B0B9-5EC64D8D1FAF}" dt="2022-03-11T09:11:45.753" v="449" actId="478"/>
          <ac:spMkLst>
            <pc:docMk/>
            <pc:sldMk cId="1587596849" sldId="267"/>
            <ac:spMk id="3" creationId="{E66620E2-0AC1-4D8B-B976-A05830657905}"/>
          </ac:spMkLst>
        </pc:spChg>
        <pc:spChg chg="add del mod">
          <ac:chgData name="Roordink, Bas" userId="e6b80f22-b7ea-4a1b-9826-4cad8536796c" providerId="ADAL" clId="{1216C282-9439-482D-B0B9-5EC64D8D1FAF}" dt="2022-03-11T09:11:47.975" v="451" actId="478"/>
          <ac:spMkLst>
            <pc:docMk/>
            <pc:sldMk cId="1587596849" sldId="267"/>
            <ac:spMk id="7" creationId="{E839097F-2E5D-4129-9EE9-4A69456E6514}"/>
          </ac:spMkLst>
        </pc:spChg>
        <pc:spChg chg="add mod">
          <ac:chgData name="Roordink, Bas" userId="e6b80f22-b7ea-4a1b-9826-4cad8536796c" providerId="ADAL" clId="{1216C282-9439-482D-B0B9-5EC64D8D1FAF}" dt="2022-03-11T09:14:05.189" v="691" actId="5793"/>
          <ac:spMkLst>
            <pc:docMk/>
            <pc:sldMk cId="1587596849" sldId="267"/>
            <ac:spMk id="8" creationId="{AE7CDBC2-733E-4F8F-8DEA-3D9F0E942E24}"/>
          </ac:spMkLst>
        </pc:spChg>
      </pc:sldChg>
      <pc:sldMasterChg chg="modSldLayout">
        <pc:chgData name="Roordink, Bas" userId="e6b80f22-b7ea-4a1b-9826-4cad8536796c" providerId="ADAL" clId="{1216C282-9439-482D-B0B9-5EC64D8D1FAF}" dt="2022-04-19T14:44:19.882" v="714"/>
        <pc:sldMasterMkLst>
          <pc:docMk/>
          <pc:sldMasterMk cId="3641486974" sldId="2147483648"/>
        </pc:sldMasterMkLst>
        <pc:sldLayoutChg chg="addSp delSp modSp mod">
          <pc:chgData name="Roordink, Bas" userId="e6b80f22-b7ea-4a1b-9826-4cad8536796c" providerId="ADAL" clId="{1216C282-9439-482D-B0B9-5EC64D8D1FAF}" dt="2022-04-19T14:44:01.823" v="708"/>
          <pc:sldLayoutMkLst>
            <pc:docMk/>
            <pc:sldMasterMk cId="3641486974" sldId="2147483648"/>
            <pc:sldLayoutMk cId="3758720441" sldId="2147483649"/>
          </pc:sldLayoutMkLst>
          <pc:picChg chg="del">
            <ac:chgData name="Roordink, Bas" userId="e6b80f22-b7ea-4a1b-9826-4cad8536796c" providerId="ADAL" clId="{1216C282-9439-482D-B0B9-5EC64D8D1FAF}" dt="2022-04-19T14:44:01.158" v="707" actId="478"/>
            <ac:picMkLst>
              <pc:docMk/>
              <pc:sldMasterMk cId="3641486974" sldId="2147483648"/>
              <pc:sldLayoutMk cId="3758720441" sldId="2147483649"/>
              <ac:picMk id="6" creationId="{E59A9C6E-C737-0445-A5DF-459FC1CF0C4C}"/>
            </ac:picMkLst>
          </pc:picChg>
          <pc:picChg chg="add mod">
            <ac:chgData name="Roordink, Bas" userId="e6b80f22-b7ea-4a1b-9826-4cad8536796c" providerId="ADAL" clId="{1216C282-9439-482D-B0B9-5EC64D8D1FAF}" dt="2022-04-19T14:44:01.823" v="708"/>
            <ac:picMkLst>
              <pc:docMk/>
              <pc:sldMasterMk cId="3641486974" sldId="2147483648"/>
              <pc:sldLayoutMk cId="3758720441" sldId="2147483649"/>
              <ac:picMk id="7" creationId="{CD0CF4B3-C9CF-464F-8CD7-A90A2C30A531}"/>
            </ac:picMkLst>
          </pc:picChg>
        </pc:sldLayoutChg>
        <pc:sldLayoutChg chg="addSp delSp modSp mod">
          <pc:chgData name="Roordink, Bas" userId="e6b80f22-b7ea-4a1b-9826-4cad8536796c" providerId="ADAL" clId="{1216C282-9439-482D-B0B9-5EC64D8D1FAF}" dt="2022-04-19T14:44:14.262" v="712"/>
          <pc:sldLayoutMkLst>
            <pc:docMk/>
            <pc:sldMasterMk cId="3641486974" sldId="2147483648"/>
            <pc:sldLayoutMk cId="2646846720" sldId="2147483650"/>
          </pc:sldLayoutMkLst>
          <pc:picChg chg="del">
            <ac:chgData name="Roordink, Bas" userId="e6b80f22-b7ea-4a1b-9826-4cad8536796c" providerId="ADAL" clId="{1216C282-9439-482D-B0B9-5EC64D8D1FAF}" dt="2022-04-19T14:44:13.795" v="711" actId="478"/>
            <ac:picMkLst>
              <pc:docMk/>
              <pc:sldMasterMk cId="3641486974" sldId="2147483648"/>
              <pc:sldLayoutMk cId="2646846720" sldId="2147483650"/>
              <ac:picMk id="6" creationId="{039DEE86-40DF-C74A-9A04-B6055F7B3F8B}"/>
            </ac:picMkLst>
          </pc:picChg>
          <pc:picChg chg="add mod">
            <ac:chgData name="Roordink, Bas" userId="e6b80f22-b7ea-4a1b-9826-4cad8536796c" providerId="ADAL" clId="{1216C282-9439-482D-B0B9-5EC64D8D1FAF}" dt="2022-04-19T14:44:14.262" v="712"/>
            <ac:picMkLst>
              <pc:docMk/>
              <pc:sldMasterMk cId="3641486974" sldId="2147483648"/>
              <pc:sldLayoutMk cId="2646846720" sldId="2147483650"/>
              <ac:picMk id="9" creationId="{8E9D430E-E2AE-4011-89CF-35C67623414E}"/>
            </ac:picMkLst>
          </pc:picChg>
        </pc:sldLayoutChg>
        <pc:sldLayoutChg chg="addSp delSp modSp mod">
          <pc:chgData name="Roordink, Bas" userId="e6b80f22-b7ea-4a1b-9826-4cad8536796c" providerId="ADAL" clId="{1216C282-9439-482D-B0B9-5EC64D8D1FAF}" dt="2022-04-19T14:44:07.866" v="710"/>
          <pc:sldLayoutMkLst>
            <pc:docMk/>
            <pc:sldMasterMk cId="3641486974" sldId="2147483648"/>
            <pc:sldLayoutMk cId="1341624264" sldId="2147483653"/>
          </pc:sldLayoutMkLst>
          <pc:picChg chg="del">
            <ac:chgData name="Roordink, Bas" userId="e6b80f22-b7ea-4a1b-9826-4cad8536796c" providerId="ADAL" clId="{1216C282-9439-482D-B0B9-5EC64D8D1FAF}" dt="2022-04-19T14:44:07.269" v="709" actId="478"/>
            <ac:picMkLst>
              <pc:docMk/>
              <pc:sldMasterMk cId="3641486974" sldId="2147483648"/>
              <pc:sldLayoutMk cId="1341624264" sldId="2147483653"/>
              <ac:picMk id="7" creationId="{8D2AD3EC-E0F6-7645-929A-86B49ED34BBB}"/>
            </ac:picMkLst>
          </pc:picChg>
          <pc:picChg chg="add mod">
            <ac:chgData name="Roordink, Bas" userId="e6b80f22-b7ea-4a1b-9826-4cad8536796c" providerId="ADAL" clId="{1216C282-9439-482D-B0B9-5EC64D8D1FAF}" dt="2022-04-19T14:44:07.866" v="710"/>
            <ac:picMkLst>
              <pc:docMk/>
              <pc:sldMasterMk cId="3641486974" sldId="2147483648"/>
              <pc:sldLayoutMk cId="1341624264" sldId="2147483653"/>
              <ac:picMk id="8" creationId="{4052BE30-4C57-4501-9608-06608B3D5136}"/>
            </ac:picMkLst>
          </pc:picChg>
        </pc:sldLayoutChg>
        <pc:sldLayoutChg chg="addSp delSp modSp mod">
          <pc:chgData name="Roordink, Bas" userId="e6b80f22-b7ea-4a1b-9826-4cad8536796c" providerId="ADAL" clId="{1216C282-9439-482D-B0B9-5EC64D8D1FAF}" dt="2022-04-19T14:44:19.882" v="714"/>
          <pc:sldLayoutMkLst>
            <pc:docMk/>
            <pc:sldMasterMk cId="3641486974" sldId="2147483648"/>
            <pc:sldLayoutMk cId="1340692724" sldId="2147483654"/>
          </pc:sldLayoutMkLst>
          <pc:picChg chg="del">
            <ac:chgData name="Roordink, Bas" userId="e6b80f22-b7ea-4a1b-9826-4cad8536796c" providerId="ADAL" clId="{1216C282-9439-482D-B0B9-5EC64D8D1FAF}" dt="2022-04-19T14:44:19.715" v="713" actId="478"/>
            <ac:picMkLst>
              <pc:docMk/>
              <pc:sldMasterMk cId="3641486974" sldId="2147483648"/>
              <pc:sldLayoutMk cId="1340692724" sldId="2147483654"/>
              <ac:picMk id="9" creationId="{8617EB2F-571B-2A4E-9F7B-E04F0A86F7A9}"/>
            </ac:picMkLst>
          </pc:picChg>
          <pc:picChg chg="add mod">
            <ac:chgData name="Roordink, Bas" userId="e6b80f22-b7ea-4a1b-9826-4cad8536796c" providerId="ADAL" clId="{1216C282-9439-482D-B0B9-5EC64D8D1FAF}" dt="2022-04-19T14:44:19.882" v="714"/>
            <ac:picMkLst>
              <pc:docMk/>
              <pc:sldMasterMk cId="3641486974" sldId="2147483648"/>
              <pc:sldLayoutMk cId="1340692724" sldId="2147483654"/>
              <ac:picMk id="10" creationId="{37C9D3DC-E106-4920-BF2B-D274C5BA3C34}"/>
            </ac:picMkLst>
          </pc:picChg>
        </pc:sldLayoutChg>
        <pc:sldLayoutChg chg="addSp delSp modSp mod">
          <pc:chgData name="Roordink, Bas" userId="e6b80f22-b7ea-4a1b-9826-4cad8536796c" providerId="ADAL" clId="{1216C282-9439-482D-B0B9-5EC64D8D1FAF}" dt="2022-04-19T14:38:07.852" v="698" actId="1076"/>
          <pc:sldLayoutMkLst>
            <pc:docMk/>
            <pc:sldMasterMk cId="3641486974" sldId="2147483648"/>
            <pc:sldLayoutMk cId="1051067155" sldId="2147483655"/>
          </pc:sldLayoutMkLst>
          <pc:picChg chg="del">
            <ac:chgData name="Roordink, Bas" userId="e6b80f22-b7ea-4a1b-9826-4cad8536796c" providerId="ADAL" clId="{1216C282-9439-482D-B0B9-5EC64D8D1FAF}" dt="2022-04-19T14:37:56.191" v="695" actId="478"/>
            <ac:picMkLst>
              <pc:docMk/>
              <pc:sldMasterMk cId="3641486974" sldId="2147483648"/>
              <pc:sldLayoutMk cId="1051067155" sldId="2147483655"/>
              <ac:picMk id="7" creationId="{B4B125FC-2D3E-0244-AD16-4F1AB1E9342A}"/>
            </ac:picMkLst>
          </pc:picChg>
          <pc:picChg chg="add mod">
            <ac:chgData name="Roordink, Bas" userId="e6b80f22-b7ea-4a1b-9826-4cad8536796c" providerId="ADAL" clId="{1216C282-9439-482D-B0B9-5EC64D8D1FAF}" dt="2022-04-19T14:38:07.852" v="698" actId="1076"/>
            <ac:picMkLst>
              <pc:docMk/>
              <pc:sldMasterMk cId="3641486974" sldId="2147483648"/>
              <pc:sldLayoutMk cId="1051067155" sldId="2147483655"/>
              <ac:picMk id="9" creationId="{E2433FDE-25E2-48D4-8400-7B6AF65954AF}"/>
            </ac:picMkLst>
          </pc:picChg>
        </pc:sldLayoutChg>
      </pc:sldMasterChg>
    </pc:docChg>
  </pc:docChgLst>
  <pc:docChgLst>
    <pc:chgData name="Peeters, Michelle" userId="S::mpeeters@volkerwessels.com::172d58c2-011b-4da1-a526-4b466430b416" providerId="AD" clId="Web-{B3435187-2AA0-F1EC-EAD7-7641F2A76DCC}"/>
    <pc:docChg chg="modSld">
      <pc:chgData name="Peeters, Michelle" userId="S::mpeeters@volkerwessels.com::172d58c2-011b-4da1-a526-4b466430b416" providerId="AD" clId="Web-{B3435187-2AA0-F1EC-EAD7-7641F2A76DCC}" dt="2023-06-28T11:53:55.221" v="4" actId="1076"/>
      <pc:docMkLst>
        <pc:docMk/>
      </pc:docMkLst>
      <pc:sldChg chg="addSp modSp">
        <pc:chgData name="Peeters, Michelle" userId="S::mpeeters@volkerwessels.com::172d58c2-011b-4da1-a526-4b466430b416" providerId="AD" clId="Web-{B3435187-2AA0-F1EC-EAD7-7641F2A76DCC}" dt="2023-06-28T11:53:55.221" v="4" actId="1076"/>
        <pc:sldMkLst>
          <pc:docMk/>
          <pc:sldMk cId="3753470074" sldId="260"/>
        </pc:sldMkLst>
        <pc:picChg chg="add mod">
          <ac:chgData name="Peeters, Michelle" userId="S::mpeeters@volkerwessels.com::172d58c2-011b-4da1-a526-4b466430b416" providerId="AD" clId="Web-{B3435187-2AA0-F1EC-EAD7-7641F2A76DCC}" dt="2023-06-28T11:53:55.221" v="4" actId="1076"/>
          <ac:picMkLst>
            <pc:docMk/>
            <pc:sldMk cId="3753470074" sldId="260"/>
            <ac:picMk id="2" creationId="{2F439F55-C7F8-D5F7-D352-08408A09EC4A}"/>
          </ac:picMkLst>
        </pc:picChg>
      </pc:sldChg>
    </pc:docChg>
  </pc:docChgLst>
  <pc:docChgLst>
    <pc:chgData name="Links, Ronald" userId="a214375d-509e-426f-9881-a99cf1b8df71" providerId="ADAL" clId="{794EA38C-8659-4FF2-8167-D1EEF5D36D5A}"/>
    <pc:docChg chg="undo custSel modSld">
      <pc:chgData name="Links, Ronald" userId="a214375d-509e-426f-9881-a99cf1b8df71" providerId="ADAL" clId="{794EA38C-8659-4FF2-8167-D1EEF5D36D5A}" dt="2022-03-31T09:09:33.298" v="126" actId="20577"/>
      <pc:docMkLst>
        <pc:docMk/>
      </pc:docMkLst>
      <pc:sldChg chg="modSp mod modNotesTx">
        <pc:chgData name="Links, Ronald" userId="a214375d-509e-426f-9881-a99cf1b8df71" providerId="ADAL" clId="{794EA38C-8659-4FF2-8167-D1EEF5D36D5A}" dt="2022-03-31T09:09:33.298" v="126" actId="20577"/>
        <pc:sldMkLst>
          <pc:docMk/>
          <pc:sldMk cId="192953906" sldId="257"/>
        </pc:sldMkLst>
        <pc:spChg chg="mod">
          <ac:chgData name="Links, Ronald" userId="a214375d-509e-426f-9881-a99cf1b8df71" providerId="ADAL" clId="{794EA38C-8659-4FF2-8167-D1EEF5D36D5A}" dt="2021-11-30T12:36:49.362" v="125" actId="20577"/>
          <ac:spMkLst>
            <pc:docMk/>
            <pc:sldMk cId="192953906" sldId="257"/>
            <ac:spMk id="2" creationId="{8BFA767E-3DB7-7B46-855B-3C179A0A7873}"/>
          </ac:spMkLst>
        </pc:spChg>
        <pc:spChg chg="mod">
          <ac:chgData name="Links, Ronald" userId="a214375d-509e-426f-9881-a99cf1b8df71" providerId="ADAL" clId="{794EA38C-8659-4FF2-8167-D1EEF5D36D5A}" dt="2021-11-30T12:35:36.351" v="21" actId="20577"/>
          <ac:spMkLst>
            <pc:docMk/>
            <pc:sldMk cId="192953906" sldId="257"/>
            <ac:spMk id="3" creationId="{5AC63826-AA46-8547-9011-215698E5E527}"/>
          </ac:spMkLst>
        </pc:spChg>
      </pc:sldChg>
      <pc:sldChg chg="modSp mod">
        <pc:chgData name="Links, Ronald" userId="a214375d-509e-426f-9881-a99cf1b8df71" providerId="ADAL" clId="{794EA38C-8659-4FF2-8167-D1EEF5D36D5A}" dt="2021-11-30T12:36:42.003" v="120"/>
        <pc:sldMkLst>
          <pc:docMk/>
          <pc:sldMk cId="3753470074" sldId="260"/>
        </pc:sldMkLst>
        <pc:spChg chg="mod">
          <ac:chgData name="Links, Ronald" userId="a214375d-509e-426f-9881-a99cf1b8df71" providerId="ADAL" clId="{794EA38C-8659-4FF2-8167-D1EEF5D36D5A}" dt="2021-11-30T12:35:40.557" v="23" actId="27636"/>
          <ac:spMkLst>
            <pc:docMk/>
            <pc:sldMk cId="3753470074" sldId="260"/>
            <ac:spMk id="3" creationId="{BB2A0E52-A3D1-AC44-97E9-4AE4FCB62B0E}"/>
          </ac:spMkLst>
        </pc:spChg>
        <pc:spChg chg="mod">
          <ac:chgData name="Links, Ronald" userId="a214375d-509e-426f-9881-a99cf1b8df71" providerId="ADAL" clId="{794EA38C-8659-4FF2-8167-D1EEF5D36D5A}" dt="2021-11-30T12:36:42.003" v="120"/>
          <ac:spMkLst>
            <pc:docMk/>
            <pc:sldMk cId="3753470074" sldId="260"/>
            <ac:spMk id="4" creationId="{7126FB9D-B883-6741-8B26-1B8549314BD4}"/>
          </ac:spMkLst>
        </pc:spChg>
      </pc:sldChg>
      <pc:sldChg chg="modSp mod">
        <pc:chgData name="Links, Ronald" userId="a214375d-509e-426f-9881-a99cf1b8df71" providerId="ADAL" clId="{794EA38C-8659-4FF2-8167-D1EEF5D36D5A}" dt="2021-11-30T12:36:23.140" v="115" actId="20577"/>
        <pc:sldMkLst>
          <pc:docMk/>
          <pc:sldMk cId="634627726" sldId="261"/>
        </pc:sldMkLst>
        <pc:spChg chg="mod">
          <ac:chgData name="Links, Ronald" userId="a214375d-509e-426f-9881-a99cf1b8df71" providerId="ADAL" clId="{794EA38C-8659-4FF2-8167-D1EEF5D36D5A}" dt="2021-11-30T12:36:23.140" v="115" actId="20577"/>
          <ac:spMkLst>
            <pc:docMk/>
            <pc:sldMk cId="634627726" sldId="261"/>
            <ac:spMk id="4" creationId="{370EDB71-C56E-2D4C-97D8-90041AF473F8}"/>
          </ac:spMkLst>
        </pc:spChg>
      </pc:sldChg>
      <pc:sldChg chg="addSp delSp modSp mod delAnim">
        <pc:chgData name="Links, Ronald" userId="a214375d-509e-426f-9881-a99cf1b8df71" providerId="ADAL" clId="{794EA38C-8659-4FF2-8167-D1EEF5D36D5A}" dt="2021-11-30T12:36:37.280" v="118"/>
        <pc:sldMkLst>
          <pc:docMk/>
          <pc:sldMk cId="1885442784" sldId="263"/>
        </pc:sldMkLst>
        <pc:spChg chg="mod">
          <ac:chgData name="Links, Ronald" userId="a214375d-509e-426f-9881-a99cf1b8df71" providerId="ADAL" clId="{794EA38C-8659-4FF2-8167-D1EEF5D36D5A}" dt="2021-11-30T12:36:37.280" v="118"/>
          <ac:spMkLst>
            <pc:docMk/>
            <pc:sldMk cId="1885442784" sldId="263"/>
            <ac:spMk id="4" creationId="{5E8B34FD-5255-4A4E-AC75-C102EF8F0D5B}"/>
          </ac:spMkLst>
        </pc:spChg>
        <pc:spChg chg="mod">
          <ac:chgData name="Links, Ronald" userId="a214375d-509e-426f-9881-a99cf1b8df71" providerId="ADAL" clId="{794EA38C-8659-4FF2-8167-D1EEF5D36D5A}" dt="2021-11-30T12:35:58.071" v="52" actId="20577"/>
          <ac:spMkLst>
            <pc:docMk/>
            <pc:sldMk cId="1885442784" sldId="263"/>
            <ac:spMk id="6" creationId="{0D114B56-608F-456E-AD2D-C48853B0DFF0}"/>
          </ac:spMkLst>
        </pc:spChg>
        <pc:spChg chg="add mod">
          <ac:chgData name="Links, Ronald" userId="a214375d-509e-426f-9881-a99cf1b8df71" providerId="ADAL" clId="{794EA38C-8659-4FF2-8167-D1EEF5D36D5A}" dt="2021-11-30T12:36:06.029" v="70" actId="207"/>
          <ac:spMkLst>
            <pc:docMk/>
            <pc:sldMk cId="1885442784" sldId="263"/>
            <ac:spMk id="7" creationId="{7EA7F768-A873-48F6-9AF2-8D931D373D3D}"/>
          </ac:spMkLst>
        </pc:spChg>
        <pc:picChg chg="del">
          <ac:chgData name="Links, Ronald" userId="a214375d-509e-426f-9881-a99cf1b8df71" providerId="ADAL" clId="{794EA38C-8659-4FF2-8167-D1EEF5D36D5A}" dt="2021-11-30T12:35:59.271" v="53" actId="478"/>
          <ac:picMkLst>
            <pc:docMk/>
            <pc:sldMk cId="1885442784" sldId="263"/>
            <ac:picMk id="2" creationId="{0266FD67-CBF0-420F-8469-5AE4E2E14BE4}"/>
          </ac:picMkLst>
        </pc:picChg>
      </pc:sldChg>
      <pc:sldChg chg="modSp mod">
        <pc:chgData name="Links, Ronald" userId="a214375d-509e-426f-9881-a99cf1b8df71" providerId="ADAL" clId="{794EA38C-8659-4FF2-8167-D1EEF5D36D5A}" dt="2021-11-30T12:36:39.480" v="119"/>
        <pc:sldMkLst>
          <pc:docMk/>
          <pc:sldMk cId="28953270" sldId="266"/>
        </pc:sldMkLst>
        <pc:spChg chg="mod">
          <ac:chgData name="Links, Ronald" userId="a214375d-509e-426f-9881-a99cf1b8df71" providerId="ADAL" clId="{794EA38C-8659-4FF2-8167-D1EEF5D36D5A}" dt="2021-11-30T12:35:46.631" v="32" actId="20577"/>
          <ac:spMkLst>
            <pc:docMk/>
            <pc:sldMk cId="28953270" sldId="266"/>
            <ac:spMk id="3" creationId="{BB2A0E52-A3D1-AC44-97E9-4AE4FCB62B0E}"/>
          </ac:spMkLst>
        </pc:spChg>
        <pc:spChg chg="mod">
          <ac:chgData name="Links, Ronald" userId="a214375d-509e-426f-9881-a99cf1b8df71" providerId="ADAL" clId="{794EA38C-8659-4FF2-8167-D1EEF5D36D5A}" dt="2021-11-30T12:36:39.480" v="119"/>
          <ac:spMkLst>
            <pc:docMk/>
            <pc:sldMk cId="28953270" sldId="266"/>
            <ac:spMk id="4" creationId="{7126FB9D-B883-6741-8B26-1B8549314BD4}"/>
          </ac:spMkLst>
        </pc:spChg>
      </pc:sldChg>
      <pc:sldChg chg="modSp mod">
        <pc:chgData name="Links, Ronald" userId="a214375d-509e-426f-9881-a99cf1b8df71" providerId="ADAL" clId="{794EA38C-8659-4FF2-8167-D1EEF5D36D5A}" dt="2021-11-30T12:36:34.771" v="117"/>
        <pc:sldMkLst>
          <pc:docMk/>
          <pc:sldMk cId="1587596849" sldId="267"/>
        </pc:sldMkLst>
        <pc:spChg chg="mod">
          <ac:chgData name="Links, Ronald" userId="a214375d-509e-426f-9881-a99cf1b8df71" providerId="ADAL" clId="{794EA38C-8659-4FF2-8167-D1EEF5D36D5A}" dt="2021-11-30T12:36:15.887" v="98" actId="20577"/>
          <ac:spMkLst>
            <pc:docMk/>
            <pc:sldMk cId="1587596849" sldId="267"/>
            <ac:spMk id="3" creationId="{E66620E2-0AC1-4D8B-B976-A05830657905}"/>
          </ac:spMkLst>
        </pc:spChg>
        <pc:spChg chg="mod">
          <ac:chgData name="Links, Ronald" userId="a214375d-509e-426f-9881-a99cf1b8df71" providerId="ADAL" clId="{794EA38C-8659-4FF2-8167-D1EEF5D36D5A}" dt="2021-11-30T12:36:34.771" v="117"/>
          <ac:spMkLst>
            <pc:docMk/>
            <pc:sldMk cId="1587596849" sldId="267"/>
            <ac:spMk id="4" creationId="{5E8B34FD-5255-4A4E-AC75-C102EF8F0D5B}"/>
          </ac:spMkLst>
        </pc:spChg>
      </pc:sldChg>
    </pc:docChg>
  </pc:docChgLst>
  <pc:docChgLst>
    <pc:chgData name="Roordink, Bas" userId="e6b80f22-b7ea-4a1b-9826-4cad8536796c" providerId="ADAL" clId="{961F264D-1F6F-4F8F-90CC-59F4E84A26A5}"/>
    <pc:docChg chg="undo custSel addSld modSld">
      <pc:chgData name="Roordink, Bas" userId="e6b80f22-b7ea-4a1b-9826-4cad8536796c" providerId="ADAL" clId="{961F264D-1F6F-4F8F-90CC-59F4E84A26A5}" dt="2023-05-02T05:56:24.482" v="355" actId="1076"/>
      <pc:docMkLst>
        <pc:docMk/>
      </pc:docMkLst>
      <pc:sldChg chg="delSp modSp mod">
        <pc:chgData name="Roordink, Bas" userId="e6b80f22-b7ea-4a1b-9826-4cad8536796c" providerId="ADAL" clId="{961F264D-1F6F-4F8F-90CC-59F4E84A26A5}" dt="2023-04-25T09:13:54.081" v="248" actId="478"/>
        <pc:sldMkLst>
          <pc:docMk/>
          <pc:sldMk cId="192953906" sldId="257"/>
        </pc:sldMkLst>
        <pc:spChg chg="mod">
          <ac:chgData name="Roordink, Bas" userId="e6b80f22-b7ea-4a1b-9826-4cad8536796c" providerId="ADAL" clId="{961F264D-1F6F-4F8F-90CC-59F4E84A26A5}" dt="2023-04-25T09:06:56.464" v="6" actId="20577"/>
          <ac:spMkLst>
            <pc:docMk/>
            <pc:sldMk cId="192953906" sldId="257"/>
            <ac:spMk id="2" creationId="{8BFA767E-3DB7-7B46-855B-3C179A0A7873}"/>
          </ac:spMkLst>
        </pc:spChg>
        <pc:spChg chg="mod">
          <ac:chgData name="Roordink, Bas" userId="e6b80f22-b7ea-4a1b-9826-4cad8536796c" providerId="ADAL" clId="{961F264D-1F6F-4F8F-90CC-59F4E84A26A5}" dt="2023-04-25T09:07:00.304" v="13" actId="20577"/>
          <ac:spMkLst>
            <pc:docMk/>
            <pc:sldMk cId="192953906" sldId="257"/>
            <ac:spMk id="3" creationId="{5AC63826-AA46-8547-9011-215698E5E527}"/>
          </ac:spMkLst>
        </pc:spChg>
        <pc:picChg chg="del">
          <ac:chgData name="Roordink, Bas" userId="e6b80f22-b7ea-4a1b-9826-4cad8536796c" providerId="ADAL" clId="{961F264D-1F6F-4F8F-90CC-59F4E84A26A5}" dt="2023-04-25T09:13:54.081" v="248" actId="478"/>
          <ac:picMkLst>
            <pc:docMk/>
            <pc:sldMk cId="192953906" sldId="257"/>
            <ac:picMk id="5" creationId="{5D69025D-592E-00BF-C80E-CCAC6BBF4E7E}"/>
          </ac:picMkLst>
        </pc:picChg>
      </pc:sldChg>
      <pc:sldChg chg="addSp delSp modSp mod">
        <pc:chgData name="Roordink, Bas" userId="e6b80f22-b7ea-4a1b-9826-4cad8536796c" providerId="ADAL" clId="{961F264D-1F6F-4F8F-90CC-59F4E84A26A5}" dt="2023-04-25T12:33:24" v="354" actId="478"/>
        <pc:sldMkLst>
          <pc:docMk/>
          <pc:sldMk cId="3753470074" sldId="260"/>
        </pc:sldMkLst>
        <pc:spChg chg="del">
          <ac:chgData name="Roordink, Bas" userId="e6b80f22-b7ea-4a1b-9826-4cad8536796c" providerId="ADAL" clId="{961F264D-1F6F-4F8F-90CC-59F4E84A26A5}" dt="2023-04-25T12:33:20.507" v="353" actId="478"/>
          <ac:spMkLst>
            <pc:docMk/>
            <pc:sldMk cId="3753470074" sldId="260"/>
            <ac:spMk id="2" creationId="{A62358EB-E399-4443-BA65-484622651E66}"/>
          </ac:spMkLst>
        </pc:spChg>
        <pc:spChg chg="mod">
          <ac:chgData name="Roordink, Bas" userId="e6b80f22-b7ea-4a1b-9826-4cad8536796c" providerId="ADAL" clId="{961F264D-1F6F-4F8F-90CC-59F4E84A26A5}" dt="2023-04-25T09:13:44.802" v="247"/>
          <ac:spMkLst>
            <pc:docMk/>
            <pc:sldMk cId="3753470074" sldId="260"/>
            <ac:spMk id="4" creationId="{7126FB9D-B883-6741-8B26-1B8549314BD4}"/>
          </ac:spMkLst>
        </pc:spChg>
        <pc:spChg chg="del mod">
          <ac:chgData name="Roordink, Bas" userId="e6b80f22-b7ea-4a1b-9826-4cad8536796c" providerId="ADAL" clId="{961F264D-1F6F-4F8F-90CC-59F4E84A26A5}" dt="2023-04-25T12:33:07.636" v="352" actId="478"/>
          <ac:spMkLst>
            <pc:docMk/>
            <pc:sldMk cId="3753470074" sldId="260"/>
            <ac:spMk id="7" creationId="{ECF6BBEC-608B-4D4B-95C8-A3DAF85A5A22}"/>
          </ac:spMkLst>
        </pc:spChg>
        <pc:spChg chg="add del mod">
          <ac:chgData name="Roordink, Bas" userId="e6b80f22-b7ea-4a1b-9826-4cad8536796c" providerId="ADAL" clId="{961F264D-1F6F-4F8F-90CC-59F4E84A26A5}" dt="2023-04-25T12:33:24" v="354" actId="478"/>
          <ac:spMkLst>
            <pc:docMk/>
            <pc:sldMk cId="3753470074" sldId="260"/>
            <ac:spMk id="8" creationId="{6F6026F4-0CF4-07BE-34B1-A517122A3B08}"/>
          </ac:spMkLst>
        </pc:spChg>
      </pc:sldChg>
      <pc:sldChg chg="modSp mod">
        <pc:chgData name="Roordink, Bas" userId="e6b80f22-b7ea-4a1b-9826-4cad8536796c" providerId="ADAL" clId="{961F264D-1F6F-4F8F-90CC-59F4E84A26A5}" dt="2023-04-25T09:13:20.405" v="225" actId="20577"/>
        <pc:sldMkLst>
          <pc:docMk/>
          <pc:sldMk cId="634627726" sldId="261"/>
        </pc:sldMkLst>
        <pc:spChg chg="mod">
          <ac:chgData name="Roordink, Bas" userId="e6b80f22-b7ea-4a1b-9826-4cad8536796c" providerId="ADAL" clId="{961F264D-1F6F-4F8F-90CC-59F4E84A26A5}" dt="2023-04-25T09:13:20.405" v="225" actId="20577"/>
          <ac:spMkLst>
            <pc:docMk/>
            <pc:sldMk cId="634627726" sldId="261"/>
            <ac:spMk id="4" creationId="{370EDB71-C56E-2D4C-97D8-90041AF473F8}"/>
          </ac:spMkLst>
        </pc:spChg>
      </pc:sldChg>
      <pc:sldChg chg="delSp modSp mod delAnim">
        <pc:chgData name="Roordink, Bas" userId="e6b80f22-b7ea-4a1b-9826-4cad8536796c" providerId="ADAL" clId="{961F264D-1F6F-4F8F-90CC-59F4E84A26A5}" dt="2023-04-25T12:30:55.753" v="350" actId="478"/>
        <pc:sldMkLst>
          <pc:docMk/>
          <pc:sldMk cId="1885442784" sldId="263"/>
        </pc:sldMkLst>
        <pc:spChg chg="mod">
          <ac:chgData name="Roordink, Bas" userId="e6b80f22-b7ea-4a1b-9826-4cad8536796c" providerId="ADAL" clId="{961F264D-1F6F-4F8F-90CC-59F4E84A26A5}" dt="2023-04-25T09:13:34.142" v="239" actId="20577"/>
          <ac:spMkLst>
            <pc:docMk/>
            <pc:sldMk cId="1885442784" sldId="263"/>
            <ac:spMk id="4" creationId="{5E8B34FD-5255-4A4E-AC75-C102EF8F0D5B}"/>
          </ac:spMkLst>
        </pc:spChg>
        <pc:spChg chg="mod">
          <ac:chgData name="Roordink, Bas" userId="e6b80f22-b7ea-4a1b-9826-4cad8536796c" providerId="ADAL" clId="{961F264D-1F6F-4F8F-90CC-59F4E84A26A5}" dt="2023-04-25T09:10:08.062" v="121" actId="20577"/>
          <ac:spMkLst>
            <pc:docMk/>
            <pc:sldMk cId="1885442784" sldId="263"/>
            <ac:spMk id="6" creationId="{0D114B56-608F-456E-AD2D-C48853B0DFF0}"/>
          </ac:spMkLst>
        </pc:spChg>
        <pc:picChg chg="del">
          <ac:chgData name="Roordink, Bas" userId="e6b80f22-b7ea-4a1b-9826-4cad8536796c" providerId="ADAL" clId="{961F264D-1F6F-4F8F-90CC-59F4E84A26A5}" dt="2023-04-25T12:30:55.753" v="350" actId="478"/>
          <ac:picMkLst>
            <pc:docMk/>
            <pc:sldMk cId="1885442784" sldId="263"/>
            <ac:picMk id="2" creationId="{B547AD54-E5C9-FBAA-6778-13B5ABB9B2B3}"/>
          </ac:picMkLst>
        </pc:picChg>
      </pc:sldChg>
      <pc:sldChg chg="modSp mod">
        <pc:chgData name="Roordink, Bas" userId="e6b80f22-b7ea-4a1b-9826-4cad8536796c" providerId="ADAL" clId="{961F264D-1F6F-4F8F-90CC-59F4E84A26A5}" dt="2023-04-25T09:13:39.069" v="246" actId="20577"/>
        <pc:sldMkLst>
          <pc:docMk/>
          <pc:sldMk cId="28953270" sldId="266"/>
        </pc:sldMkLst>
        <pc:spChg chg="mod">
          <ac:chgData name="Roordink, Bas" userId="e6b80f22-b7ea-4a1b-9826-4cad8536796c" providerId="ADAL" clId="{961F264D-1F6F-4F8F-90CC-59F4E84A26A5}" dt="2023-04-25T09:10:03.106" v="114" actId="20577"/>
          <ac:spMkLst>
            <pc:docMk/>
            <pc:sldMk cId="28953270" sldId="266"/>
            <ac:spMk id="3" creationId="{BB2A0E52-A3D1-AC44-97E9-4AE4FCB62B0E}"/>
          </ac:spMkLst>
        </pc:spChg>
        <pc:spChg chg="mod">
          <ac:chgData name="Roordink, Bas" userId="e6b80f22-b7ea-4a1b-9826-4cad8536796c" providerId="ADAL" clId="{961F264D-1F6F-4F8F-90CC-59F4E84A26A5}" dt="2023-04-25T09:13:39.069" v="246" actId="20577"/>
          <ac:spMkLst>
            <pc:docMk/>
            <pc:sldMk cId="28953270" sldId="266"/>
            <ac:spMk id="4" creationId="{7126FB9D-B883-6741-8B26-1B8549314BD4}"/>
          </ac:spMkLst>
        </pc:spChg>
      </pc:sldChg>
      <pc:sldChg chg="addSp delSp modSp mod">
        <pc:chgData name="Roordink, Bas" userId="e6b80f22-b7ea-4a1b-9826-4cad8536796c" providerId="ADAL" clId="{961F264D-1F6F-4F8F-90CC-59F4E84A26A5}" dt="2023-04-25T09:13:26.815" v="232" actId="20577"/>
        <pc:sldMkLst>
          <pc:docMk/>
          <pc:sldMk cId="1587596849" sldId="267"/>
        </pc:sldMkLst>
        <pc:spChg chg="add del">
          <ac:chgData name="Roordink, Bas" userId="e6b80f22-b7ea-4a1b-9826-4cad8536796c" providerId="ADAL" clId="{961F264D-1F6F-4F8F-90CC-59F4E84A26A5}" dt="2023-04-25T09:12:58.495" v="204" actId="478"/>
          <ac:spMkLst>
            <pc:docMk/>
            <pc:sldMk cId="1587596849" sldId="267"/>
            <ac:spMk id="3" creationId="{C04329E7-60BD-6D4F-B988-6029AA47D5CE}"/>
          </ac:spMkLst>
        </pc:spChg>
        <pc:spChg chg="mod">
          <ac:chgData name="Roordink, Bas" userId="e6b80f22-b7ea-4a1b-9826-4cad8536796c" providerId="ADAL" clId="{961F264D-1F6F-4F8F-90CC-59F4E84A26A5}" dt="2023-04-25T09:13:26.815" v="232" actId="20577"/>
          <ac:spMkLst>
            <pc:docMk/>
            <pc:sldMk cId="1587596849" sldId="267"/>
            <ac:spMk id="4" creationId="{5E8B34FD-5255-4A4E-AC75-C102EF8F0D5B}"/>
          </ac:spMkLst>
        </pc:spChg>
        <pc:spChg chg="mod">
          <ac:chgData name="Roordink, Bas" userId="e6b80f22-b7ea-4a1b-9826-4cad8536796c" providerId="ADAL" clId="{961F264D-1F6F-4F8F-90CC-59F4E84A26A5}" dt="2023-04-25T09:13:08.679" v="218" actId="20577"/>
          <ac:spMkLst>
            <pc:docMk/>
            <pc:sldMk cId="1587596849" sldId="267"/>
            <ac:spMk id="8" creationId="{AE7CDBC2-733E-4F8F-8DEA-3D9F0E942E24}"/>
          </ac:spMkLst>
        </pc:spChg>
      </pc:sldChg>
      <pc:sldChg chg="modSp add mod">
        <pc:chgData name="Roordink, Bas" userId="e6b80f22-b7ea-4a1b-9826-4cad8536796c" providerId="ADAL" clId="{961F264D-1F6F-4F8F-90CC-59F4E84A26A5}" dt="2023-05-02T05:56:24.482" v="355" actId="1076"/>
        <pc:sldMkLst>
          <pc:docMk/>
          <pc:sldMk cId="3648348918" sldId="268"/>
        </pc:sldMkLst>
        <pc:spChg chg="mod">
          <ac:chgData name="Roordink, Bas" userId="e6b80f22-b7ea-4a1b-9826-4cad8536796c" providerId="ADAL" clId="{961F264D-1F6F-4F8F-90CC-59F4E84A26A5}" dt="2023-05-02T05:56:24.482" v="355" actId="1076"/>
          <ac:spMkLst>
            <pc:docMk/>
            <pc:sldMk cId="3648348918" sldId="268"/>
            <ac:spMk id="7" creationId="{ECF6BBEC-608B-4D4B-95C8-A3DAF85A5A22}"/>
          </ac:spMkLst>
        </pc:spChg>
      </pc:sldChg>
    </pc:docChg>
  </pc:docChgLst>
  <pc:docChgLst>
    <pc:chgData name="Roordink, Bas" userId="e6b80f22-b7ea-4a1b-9826-4cad8536796c" providerId="ADAL" clId="{AAF67197-D16E-4D6E-B7ED-0156A492D92B}"/>
    <pc:docChg chg="modSld">
      <pc:chgData name="Roordink, Bas" userId="e6b80f22-b7ea-4a1b-9826-4cad8536796c" providerId="ADAL" clId="{AAF67197-D16E-4D6E-B7ED-0156A492D92B}" dt="2021-10-15T09:31:53.097" v="101" actId="20577"/>
      <pc:docMkLst>
        <pc:docMk/>
      </pc:docMkLst>
      <pc:sldChg chg="modNotesTx">
        <pc:chgData name="Roordink, Bas" userId="e6b80f22-b7ea-4a1b-9826-4cad8536796c" providerId="ADAL" clId="{AAF67197-D16E-4D6E-B7ED-0156A492D92B}" dt="2021-10-15T09:31:53.097" v="101" actId="20577"/>
        <pc:sldMkLst>
          <pc:docMk/>
          <pc:sldMk cId="192953906" sldId="257"/>
        </pc:sldMkLst>
      </pc:sldChg>
      <pc:sldChg chg="modSp mod">
        <pc:chgData name="Roordink, Bas" userId="e6b80f22-b7ea-4a1b-9826-4cad8536796c" providerId="ADAL" clId="{AAF67197-D16E-4D6E-B7ED-0156A492D92B}" dt="2021-09-21T13:19:52.293" v="5" actId="207"/>
        <pc:sldMkLst>
          <pc:docMk/>
          <pc:sldMk cId="3753470074" sldId="260"/>
        </pc:sldMkLst>
        <pc:spChg chg="mod">
          <ac:chgData name="Roordink, Bas" userId="e6b80f22-b7ea-4a1b-9826-4cad8536796c" providerId="ADAL" clId="{AAF67197-D16E-4D6E-B7ED-0156A492D92B}" dt="2021-09-21T13:19:52.293" v="5" actId="207"/>
          <ac:spMkLst>
            <pc:docMk/>
            <pc:sldMk cId="3753470074" sldId="260"/>
            <ac:spMk id="3" creationId="{BB2A0E52-A3D1-AC44-97E9-4AE4FCB62B0E}"/>
          </ac:spMkLst>
        </pc:spChg>
      </pc:sldChg>
      <pc:sldChg chg="addSp delSp modSp mod modAnim modNotesTx">
        <pc:chgData name="Roordink, Bas" userId="e6b80f22-b7ea-4a1b-9826-4cad8536796c" providerId="ADAL" clId="{AAF67197-D16E-4D6E-B7ED-0156A492D92B}" dt="2021-09-21T13:19:35.294" v="4"/>
        <pc:sldMkLst>
          <pc:docMk/>
          <pc:sldMk cId="1885442784" sldId="263"/>
        </pc:sldMkLst>
        <pc:spChg chg="del mod">
          <ac:chgData name="Roordink, Bas" userId="e6b80f22-b7ea-4a1b-9826-4cad8536796c" providerId="ADAL" clId="{AAF67197-D16E-4D6E-B7ED-0156A492D92B}" dt="2021-09-21T13:19:30.988" v="2"/>
          <ac:spMkLst>
            <pc:docMk/>
            <pc:sldMk cId="1885442784" sldId="263"/>
            <ac:spMk id="7" creationId="{9DD3B0E5-88D9-4B0A-92BE-7DA2C4912EFE}"/>
          </ac:spMkLst>
        </pc:spChg>
        <pc:picChg chg="add mod">
          <ac:chgData name="Roordink, Bas" userId="e6b80f22-b7ea-4a1b-9826-4cad8536796c" providerId="ADAL" clId="{AAF67197-D16E-4D6E-B7ED-0156A492D92B}" dt="2021-09-21T13:19:33.443" v="3" actId="1076"/>
          <ac:picMkLst>
            <pc:docMk/>
            <pc:sldMk cId="1885442784" sldId="263"/>
            <ac:picMk id="2" creationId="{0266FD67-CBF0-420F-8469-5AE4E2E14BE4}"/>
          </ac:picMkLst>
        </pc:picChg>
      </pc:sldChg>
      <pc:sldChg chg="modSp mod">
        <pc:chgData name="Roordink, Bas" userId="e6b80f22-b7ea-4a1b-9826-4cad8536796c" providerId="ADAL" clId="{AAF67197-D16E-4D6E-B7ED-0156A492D92B}" dt="2021-09-21T13:19:58.804" v="9" actId="5793"/>
        <pc:sldMkLst>
          <pc:docMk/>
          <pc:sldMk cId="28953270" sldId="266"/>
        </pc:sldMkLst>
        <pc:spChg chg="mod">
          <ac:chgData name="Roordink, Bas" userId="e6b80f22-b7ea-4a1b-9826-4cad8536796c" providerId="ADAL" clId="{AAF67197-D16E-4D6E-B7ED-0156A492D92B}" dt="2021-09-21T13:19:58.804" v="9" actId="5793"/>
          <ac:spMkLst>
            <pc:docMk/>
            <pc:sldMk cId="28953270" sldId="266"/>
            <ac:spMk id="3" creationId="{BB2A0E52-A3D1-AC44-97E9-4AE4FCB62B0E}"/>
          </ac:spMkLst>
        </pc:spChg>
      </pc:sldChg>
      <pc:sldChg chg="modSp mod">
        <pc:chgData name="Roordink, Bas" userId="e6b80f22-b7ea-4a1b-9826-4cad8536796c" providerId="ADAL" clId="{AAF67197-D16E-4D6E-B7ED-0156A492D92B}" dt="2021-09-27T09:15:30.031" v="99" actId="20577"/>
        <pc:sldMkLst>
          <pc:docMk/>
          <pc:sldMk cId="1587596849" sldId="267"/>
        </pc:sldMkLst>
        <pc:spChg chg="mod">
          <ac:chgData name="Roordink, Bas" userId="e6b80f22-b7ea-4a1b-9826-4cad8536796c" providerId="ADAL" clId="{AAF67197-D16E-4D6E-B7ED-0156A492D92B}" dt="2021-09-27T09:15:30.031" v="99" actId="20577"/>
          <ac:spMkLst>
            <pc:docMk/>
            <pc:sldMk cId="1587596849" sldId="267"/>
            <ac:spMk id="3" creationId="{E66620E2-0AC1-4D8B-B976-A05830657905}"/>
          </ac:spMkLst>
        </pc:spChg>
      </pc:sldChg>
    </pc:docChg>
  </pc:docChgLst>
  <pc:docChgLst>
    <pc:chgData name="Links, Ronald" userId="a214375d-509e-426f-9881-a99cf1b8df71" providerId="ADAL" clId="{AC5FDBF5-4A59-4C18-98F0-9716B39191DE}"/>
    <pc:docChg chg="undo custSel modSld">
      <pc:chgData name="Links, Ronald" userId="a214375d-509e-426f-9881-a99cf1b8df71" providerId="ADAL" clId="{AC5FDBF5-4A59-4C18-98F0-9716B39191DE}" dt="2023-01-31T10:26:12.988" v="821" actId="1076"/>
      <pc:docMkLst>
        <pc:docMk/>
      </pc:docMkLst>
      <pc:sldChg chg="addSp delSp modSp mod">
        <pc:chgData name="Links, Ronald" userId="a214375d-509e-426f-9881-a99cf1b8df71" providerId="ADAL" clId="{AC5FDBF5-4A59-4C18-98F0-9716B39191DE}" dt="2023-01-19T13:15:37.814" v="807" actId="1076"/>
        <pc:sldMkLst>
          <pc:docMk/>
          <pc:sldMk cId="192953906" sldId="257"/>
        </pc:sldMkLst>
        <pc:spChg chg="mod">
          <ac:chgData name="Links, Ronald" userId="a214375d-509e-426f-9881-a99cf1b8df71" providerId="ADAL" clId="{AC5FDBF5-4A59-4C18-98F0-9716B39191DE}" dt="2023-01-13T09:55:39.399" v="82" actId="20577"/>
          <ac:spMkLst>
            <pc:docMk/>
            <pc:sldMk cId="192953906" sldId="257"/>
            <ac:spMk id="2" creationId="{8BFA767E-3DB7-7B46-855B-3C179A0A7873}"/>
          </ac:spMkLst>
        </pc:spChg>
        <pc:spChg chg="mod">
          <ac:chgData name="Links, Ronald" userId="a214375d-509e-426f-9881-a99cf1b8df71" providerId="ADAL" clId="{AC5FDBF5-4A59-4C18-98F0-9716B39191DE}" dt="2023-01-13T09:54:50.668" v="22" actId="20577"/>
          <ac:spMkLst>
            <pc:docMk/>
            <pc:sldMk cId="192953906" sldId="257"/>
            <ac:spMk id="3" creationId="{5AC63826-AA46-8547-9011-215698E5E527}"/>
          </ac:spMkLst>
        </pc:spChg>
        <pc:picChg chg="del">
          <ac:chgData name="Links, Ronald" userId="a214375d-509e-426f-9881-a99cf1b8df71" providerId="ADAL" clId="{AC5FDBF5-4A59-4C18-98F0-9716B39191DE}" dt="2023-01-19T08:56:58.938" v="773" actId="478"/>
          <ac:picMkLst>
            <pc:docMk/>
            <pc:sldMk cId="192953906" sldId="257"/>
            <ac:picMk id="5" creationId="{4EF3F3FF-6898-894B-BBBE-EC7B2543F4D6}"/>
          </ac:picMkLst>
        </pc:picChg>
        <pc:picChg chg="add mod">
          <ac:chgData name="Links, Ronald" userId="a214375d-509e-426f-9881-a99cf1b8df71" providerId="ADAL" clId="{AC5FDBF5-4A59-4C18-98F0-9716B39191DE}" dt="2023-01-19T13:15:37.814" v="807" actId="1076"/>
          <ac:picMkLst>
            <pc:docMk/>
            <pc:sldMk cId="192953906" sldId="257"/>
            <ac:picMk id="5" creationId="{5D69025D-592E-00BF-C80E-CCAC6BBF4E7E}"/>
          </ac:picMkLst>
        </pc:picChg>
        <pc:picChg chg="add del mod">
          <ac:chgData name="Links, Ronald" userId="a214375d-509e-426f-9881-a99cf1b8df71" providerId="ADAL" clId="{AC5FDBF5-4A59-4C18-98F0-9716B39191DE}" dt="2023-01-19T13:13:02.305" v="783" actId="478"/>
          <ac:picMkLst>
            <pc:docMk/>
            <pc:sldMk cId="192953906" sldId="257"/>
            <ac:picMk id="6" creationId="{EED2D4F4-A328-52EF-7623-BBEEBD617F18}"/>
          </ac:picMkLst>
        </pc:picChg>
      </pc:sldChg>
      <pc:sldChg chg="modSp mod">
        <pc:chgData name="Links, Ronald" userId="a214375d-509e-426f-9881-a99cf1b8df71" providerId="ADAL" clId="{AC5FDBF5-4A59-4C18-98F0-9716B39191DE}" dt="2023-01-18T10:31:27.754" v="283" actId="207"/>
        <pc:sldMkLst>
          <pc:docMk/>
          <pc:sldMk cId="3753470074" sldId="260"/>
        </pc:sldMkLst>
        <pc:spChg chg="mod">
          <ac:chgData name="Links, Ronald" userId="a214375d-509e-426f-9881-a99cf1b8df71" providerId="ADAL" clId="{AC5FDBF5-4A59-4C18-98F0-9716B39191DE}" dt="2023-01-13T09:55:29.435" v="67"/>
          <ac:spMkLst>
            <pc:docMk/>
            <pc:sldMk cId="3753470074" sldId="260"/>
            <ac:spMk id="4" creationId="{7126FB9D-B883-6741-8B26-1B8549314BD4}"/>
          </ac:spMkLst>
        </pc:spChg>
        <pc:spChg chg="mod">
          <ac:chgData name="Links, Ronald" userId="a214375d-509e-426f-9881-a99cf1b8df71" providerId="ADAL" clId="{AC5FDBF5-4A59-4C18-98F0-9716B39191DE}" dt="2023-01-18T10:31:27.754" v="283" actId="207"/>
          <ac:spMkLst>
            <pc:docMk/>
            <pc:sldMk cId="3753470074" sldId="260"/>
            <ac:spMk id="7" creationId="{ECF6BBEC-608B-4D4B-95C8-A3DAF85A5A22}"/>
          </ac:spMkLst>
        </pc:spChg>
      </pc:sldChg>
      <pc:sldChg chg="addSp modSp mod">
        <pc:chgData name="Links, Ronald" userId="a214375d-509e-426f-9881-a99cf1b8df71" providerId="ADAL" clId="{AC5FDBF5-4A59-4C18-98F0-9716B39191DE}" dt="2023-01-18T12:26:13.550" v="767" actId="27614"/>
        <pc:sldMkLst>
          <pc:docMk/>
          <pc:sldMk cId="634627726" sldId="261"/>
        </pc:sldMkLst>
        <pc:spChg chg="mod">
          <ac:chgData name="Links, Ronald" userId="a214375d-509e-426f-9881-a99cf1b8df71" providerId="ADAL" clId="{AC5FDBF5-4A59-4C18-98F0-9716B39191DE}" dt="2023-01-13T09:56:08.507" v="90"/>
          <ac:spMkLst>
            <pc:docMk/>
            <pc:sldMk cId="634627726" sldId="261"/>
            <ac:spMk id="4" creationId="{370EDB71-C56E-2D4C-97D8-90041AF473F8}"/>
          </ac:spMkLst>
        </pc:spChg>
        <pc:picChg chg="add mod">
          <ac:chgData name="Links, Ronald" userId="a214375d-509e-426f-9881-a99cf1b8df71" providerId="ADAL" clId="{AC5FDBF5-4A59-4C18-98F0-9716B39191DE}" dt="2023-01-18T12:26:13.550" v="767" actId="27614"/>
          <ac:picMkLst>
            <pc:docMk/>
            <pc:sldMk cId="634627726" sldId="261"/>
            <ac:picMk id="8" creationId="{C5D9EA53-F3F8-0570-ECFB-721144F0C660}"/>
          </ac:picMkLst>
        </pc:picChg>
      </pc:sldChg>
      <pc:sldChg chg="addSp delSp modSp mod delAnim modAnim">
        <pc:chgData name="Links, Ronald" userId="a214375d-509e-426f-9881-a99cf1b8df71" providerId="ADAL" clId="{AC5FDBF5-4A59-4C18-98F0-9716B39191DE}" dt="2023-01-31T10:26:12.988" v="821" actId="1076"/>
        <pc:sldMkLst>
          <pc:docMk/>
          <pc:sldMk cId="1885442784" sldId="263"/>
        </pc:sldMkLst>
        <pc:spChg chg="mod">
          <ac:chgData name="Links, Ronald" userId="a214375d-509e-426f-9881-a99cf1b8df71" providerId="ADAL" clId="{AC5FDBF5-4A59-4C18-98F0-9716B39191DE}" dt="2023-01-13T09:55:20.533" v="65" actId="20577"/>
          <ac:spMkLst>
            <pc:docMk/>
            <pc:sldMk cId="1885442784" sldId="263"/>
            <ac:spMk id="4" creationId="{5E8B34FD-5255-4A4E-AC75-C102EF8F0D5B}"/>
          </ac:spMkLst>
        </pc:spChg>
        <pc:spChg chg="mod">
          <ac:chgData name="Links, Ronald" userId="a214375d-509e-426f-9881-a99cf1b8df71" providerId="ADAL" clId="{AC5FDBF5-4A59-4C18-98F0-9716B39191DE}" dt="2023-01-13T09:55:13.478" v="50" actId="20577"/>
          <ac:spMkLst>
            <pc:docMk/>
            <pc:sldMk cId="1885442784" sldId="263"/>
            <ac:spMk id="6" creationId="{0D114B56-608F-456E-AD2D-C48853B0DFF0}"/>
          </ac:spMkLst>
        </pc:spChg>
        <pc:picChg chg="add mod">
          <ac:chgData name="Links, Ronald" userId="a214375d-509e-426f-9881-a99cf1b8df71" providerId="ADAL" clId="{AC5FDBF5-4A59-4C18-98F0-9716B39191DE}" dt="2023-01-31T10:26:12.988" v="821" actId="1076"/>
          <ac:picMkLst>
            <pc:docMk/>
            <pc:sldMk cId="1885442784" sldId="263"/>
            <ac:picMk id="2" creationId="{B547AD54-E5C9-FBAA-6778-13B5ABB9B2B3}"/>
          </ac:picMkLst>
        </pc:picChg>
        <pc:picChg chg="del">
          <ac:chgData name="Links, Ronald" userId="a214375d-509e-426f-9881-a99cf1b8df71" providerId="ADAL" clId="{AC5FDBF5-4A59-4C18-98F0-9716B39191DE}" dt="2023-01-13T09:55:08.765" v="40" actId="478"/>
          <ac:picMkLst>
            <pc:docMk/>
            <pc:sldMk cId="1885442784" sldId="263"/>
            <ac:picMk id="8" creationId="{6AB8293D-4F25-42A4-8AC8-C300C5709084}"/>
          </ac:picMkLst>
        </pc:picChg>
      </pc:sldChg>
      <pc:sldChg chg="modSp mod">
        <pc:chgData name="Links, Ronald" userId="a214375d-509e-426f-9881-a99cf1b8df71" providerId="ADAL" clId="{AC5FDBF5-4A59-4C18-98F0-9716B39191DE}" dt="2023-01-13T09:55:26.182" v="66"/>
        <pc:sldMkLst>
          <pc:docMk/>
          <pc:sldMk cId="28953270" sldId="266"/>
        </pc:sldMkLst>
        <pc:spChg chg="mod">
          <ac:chgData name="Links, Ronald" userId="a214375d-509e-426f-9881-a99cf1b8df71" providerId="ADAL" clId="{AC5FDBF5-4A59-4C18-98F0-9716B39191DE}" dt="2023-01-13T09:55:05.644" v="39" actId="20577"/>
          <ac:spMkLst>
            <pc:docMk/>
            <pc:sldMk cId="28953270" sldId="266"/>
            <ac:spMk id="3" creationId="{BB2A0E52-A3D1-AC44-97E9-4AE4FCB62B0E}"/>
          </ac:spMkLst>
        </pc:spChg>
        <pc:spChg chg="mod">
          <ac:chgData name="Links, Ronald" userId="a214375d-509e-426f-9881-a99cf1b8df71" providerId="ADAL" clId="{AC5FDBF5-4A59-4C18-98F0-9716B39191DE}" dt="2023-01-13T09:55:26.182" v="66"/>
          <ac:spMkLst>
            <pc:docMk/>
            <pc:sldMk cId="28953270" sldId="266"/>
            <ac:spMk id="4" creationId="{7126FB9D-B883-6741-8B26-1B8549314BD4}"/>
          </ac:spMkLst>
        </pc:spChg>
      </pc:sldChg>
      <pc:sldChg chg="addSp delSp modSp mod">
        <pc:chgData name="Links, Ronald" userId="a214375d-509e-426f-9881-a99cf1b8df71" providerId="ADAL" clId="{AC5FDBF5-4A59-4C18-98F0-9716B39191DE}" dt="2023-01-19T13:15:57.837" v="816" actId="20577"/>
        <pc:sldMkLst>
          <pc:docMk/>
          <pc:sldMk cId="1587596849" sldId="267"/>
        </pc:sldMkLst>
        <pc:spChg chg="add del mod">
          <ac:chgData name="Links, Ronald" userId="a214375d-509e-426f-9881-a99cf1b8df71" providerId="ADAL" clId="{AC5FDBF5-4A59-4C18-98F0-9716B39191DE}" dt="2023-01-13T09:56:35.521" v="100" actId="478"/>
          <ac:spMkLst>
            <pc:docMk/>
            <pc:sldMk cId="1587596849" sldId="267"/>
            <ac:spMk id="2" creationId="{F191E768-21C6-D789-0063-64596B2E7646}"/>
          </ac:spMkLst>
        </pc:spChg>
        <pc:spChg chg="add del mod">
          <ac:chgData name="Links, Ronald" userId="a214375d-509e-426f-9881-a99cf1b8df71" providerId="ADAL" clId="{AC5FDBF5-4A59-4C18-98F0-9716B39191DE}" dt="2023-01-13T09:56:43.818" v="103" actId="478"/>
          <ac:spMkLst>
            <pc:docMk/>
            <pc:sldMk cId="1587596849" sldId="267"/>
            <ac:spMk id="3" creationId="{B9374154-DCD6-C2AF-998C-1D79503162F9}"/>
          </ac:spMkLst>
        </pc:spChg>
        <pc:spChg chg="mod">
          <ac:chgData name="Links, Ronald" userId="a214375d-509e-426f-9881-a99cf1b8df71" providerId="ADAL" clId="{AC5FDBF5-4A59-4C18-98F0-9716B39191DE}" dt="2023-01-13T09:56:45.301" v="104"/>
          <ac:spMkLst>
            <pc:docMk/>
            <pc:sldMk cId="1587596849" sldId="267"/>
            <ac:spMk id="4" creationId="{5E8B34FD-5255-4A4E-AC75-C102EF8F0D5B}"/>
          </ac:spMkLst>
        </pc:spChg>
        <pc:spChg chg="mod">
          <ac:chgData name="Links, Ronald" userId="a214375d-509e-426f-9881-a99cf1b8df71" providerId="ADAL" clId="{AC5FDBF5-4A59-4C18-98F0-9716B39191DE}" dt="2023-01-13T09:55:59.682" v="89" actId="1076"/>
          <ac:spMkLst>
            <pc:docMk/>
            <pc:sldMk cId="1587596849" sldId="267"/>
            <ac:spMk id="5" creationId="{066BC6F5-09AC-4E1B-9C50-FC2CF36CDBC7}"/>
          </ac:spMkLst>
        </pc:spChg>
        <pc:spChg chg="mod">
          <ac:chgData name="Links, Ronald" userId="a214375d-509e-426f-9881-a99cf1b8df71" providerId="ADAL" clId="{AC5FDBF5-4A59-4C18-98F0-9716B39191DE}" dt="2023-01-19T13:15:57.837" v="816" actId="20577"/>
          <ac:spMkLst>
            <pc:docMk/>
            <pc:sldMk cId="1587596849" sldId="267"/>
            <ac:spMk id="8" creationId="{AE7CDBC2-733E-4F8F-8DEA-3D9F0E942E24}"/>
          </ac:spMkLst>
        </pc:spChg>
      </pc:sldChg>
    </pc:docChg>
  </pc:docChgLst>
  <pc:docChgLst>
    <pc:chgData name="Peeters, Michelle" userId="S::mpeeters@volkerwessels.com::172d58c2-011b-4da1-a526-4b466430b416" providerId="AD" clId="Web-{868FE822-F84F-6E60-76EB-6C774DC8DDF9}"/>
    <pc:docChg chg="modSld">
      <pc:chgData name="Peeters, Michelle" userId="S::mpeeters@volkerwessels.com::172d58c2-011b-4da1-a526-4b466430b416" providerId="AD" clId="Web-{868FE822-F84F-6E60-76EB-6C774DC8DDF9}" dt="2023-06-27T14:56:53.328" v="3" actId="1076"/>
      <pc:docMkLst>
        <pc:docMk/>
      </pc:docMkLst>
      <pc:sldChg chg="addSp modSp">
        <pc:chgData name="Peeters, Michelle" userId="S::mpeeters@volkerwessels.com::172d58c2-011b-4da1-a526-4b466430b416" providerId="AD" clId="Web-{868FE822-F84F-6E60-76EB-6C774DC8DDF9}" dt="2023-06-27T14:56:53.328" v="3" actId="1076"/>
        <pc:sldMkLst>
          <pc:docMk/>
          <pc:sldMk cId="1885442784" sldId="263"/>
        </pc:sldMkLst>
        <pc:picChg chg="add mod">
          <ac:chgData name="Peeters, Michelle" userId="S::mpeeters@volkerwessels.com::172d58c2-011b-4da1-a526-4b466430b416" providerId="AD" clId="Web-{868FE822-F84F-6E60-76EB-6C774DC8DDF9}" dt="2023-06-27T14:56:53.328" v="3" actId="1076"/>
          <ac:picMkLst>
            <pc:docMk/>
            <pc:sldMk cId="1885442784" sldId="263"/>
            <ac:picMk id="2" creationId="{6CFA763A-ECE6-7A3A-5E9E-B67A614A5234}"/>
          </ac:picMkLst>
        </pc:picChg>
      </pc:sldChg>
    </pc:docChg>
  </pc:docChgLst>
  <pc:docChgLst>
    <pc:chgData name="Roordink, Bas" userId="e6b80f22-b7ea-4a1b-9826-4cad8536796c" providerId="ADAL" clId="{1072D168-D591-4FE3-BD20-DC588926BF05}"/>
    <pc:docChg chg="undo custSel modSld">
      <pc:chgData name="Roordink, Bas" userId="e6b80f22-b7ea-4a1b-9826-4cad8536796c" providerId="ADAL" clId="{1072D168-D591-4FE3-BD20-DC588926BF05}" dt="2023-01-19T12:57:51.948" v="172" actId="1076"/>
      <pc:docMkLst>
        <pc:docMk/>
      </pc:docMkLst>
      <pc:sldChg chg="modSp mod">
        <pc:chgData name="Roordink, Bas" userId="e6b80f22-b7ea-4a1b-9826-4cad8536796c" providerId="ADAL" clId="{1072D168-D591-4FE3-BD20-DC588926BF05}" dt="2023-01-19T12:57:51.948" v="172" actId="1076"/>
        <pc:sldMkLst>
          <pc:docMk/>
          <pc:sldMk cId="192953906" sldId="257"/>
        </pc:sldMkLst>
        <pc:spChg chg="mod">
          <ac:chgData name="Roordink, Bas" userId="e6b80f22-b7ea-4a1b-9826-4cad8536796c" providerId="ADAL" clId="{1072D168-D591-4FE3-BD20-DC588926BF05}" dt="2023-01-19T12:56:49.564" v="164" actId="1076"/>
          <ac:spMkLst>
            <pc:docMk/>
            <pc:sldMk cId="192953906" sldId="257"/>
            <ac:spMk id="2" creationId="{8BFA767E-3DB7-7B46-855B-3C179A0A7873}"/>
          </ac:spMkLst>
        </pc:spChg>
        <pc:spChg chg="mod">
          <ac:chgData name="Roordink, Bas" userId="e6b80f22-b7ea-4a1b-9826-4cad8536796c" providerId="ADAL" clId="{1072D168-D591-4FE3-BD20-DC588926BF05}" dt="2023-01-19T12:56:54.045" v="165" actId="1076"/>
          <ac:spMkLst>
            <pc:docMk/>
            <pc:sldMk cId="192953906" sldId="257"/>
            <ac:spMk id="3" creationId="{5AC63826-AA46-8547-9011-215698E5E527}"/>
          </ac:spMkLst>
        </pc:spChg>
        <pc:picChg chg="mod">
          <ac:chgData name="Roordink, Bas" userId="e6b80f22-b7ea-4a1b-9826-4cad8536796c" providerId="ADAL" clId="{1072D168-D591-4FE3-BD20-DC588926BF05}" dt="2023-01-18T12:26:42.352" v="163" actId="1076"/>
          <ac:picMkLst>
            <pc:docMk/>
            <pc:sldMk cId="192953906" sldId="257"/>
            <ac:picMk id="5" creationId="{4EF3F3FF-6898-894B-BBBE-EC7B2543F4D6}"/>
          </ac:picMkLst>
        </pc:picChg>
        <pc:picChg chg="mod">
          <ac:chgData name="Roordink, Bas" userId="e6b80f22-b7ea-4a1b-9826-4cad8536796c" providerId="ADAL" clId="{1072D168-D591-4FE3-BD20-DC588926BF05}" dt="2023-01-19T12:57:51.948" v="172" actId="1076"/>
          <ac:picMkLst>
            <pc:docMk/>
            <pc:sldMk cId="192953906" sldId="257"/>
            <ac:picMk id="6" creationId="{EED2D4F4-A328-52EF-7623-BBEEBD617F18}"/>
          </ac:picMkLst>
        </pc:picChg>
      </pc:sldChg>
      <pc:sldChg chg="modSp mod">
        <pc:chgData name="Roordink, Bas" userId="e6b80f22-b7ea-4a1b-9826-4cad8536796c" providerId="ADAL" clId="{1072D168-D591-4FE3-BD20-DC588926BF05}" dt="2023-01-18T12:19:48.713" v="0" actId="313"/>
        <pc:sldMkLst>
          <pc:docMk/>
          <pc:sldMk cId="3753470074" sldId="260"/>
        </pc:sldMkLst>
        <pc:spChg chg="mod">
          <ac:chgData name="Roordink, Bas" userId="e6b80f22-b7ea-4a1b-9826-4cad8536796c" providerId="ADAL" clId="{1072D168-D591-4FE3-BD20-DC588926BF05}" dt="2023-01-18T12:19:48.713" v="0" actId="313"/>
          <ac:spMkLst>
            <pc:docMk/>
            <pc:sldMk cId="3753470074" sldId="260"/>
            <ac:spMk id="7" creationId="{ECF6BBEC-608B-4D4B-95C8-A3DAF85A5A22}"/>
          </ac:spMkLst>
        </pc:spChg>
      </pc:sldChg>
      <pc:sldChg chg="addSp delSp modSp mod">
        <pc:chgData name="Roordink, Bas" userId="e6b80f22-b7ea-4a1b-9826-4cad8536796c" providerId="ADAL" clId="{1072D168-D591-4FE3-BD20-DC588926BF05}" dt="2023-01-18T12:26:26.241" v="162" actId="478"/>
        <pc:sldMkLst>
          <pc:docMk/>
          <pc:sldMk cId="634627726" sldId="261"/>
        </pc:sldMkLst>
        <pc:spChg chg="add del">
          <ac:chgData name="Roordink, Bas" userId="e6b80f22-b7ea-4a1b-9826-4cad8536796c" providerId="ADAL" clId="{1072D168-D591-4FE3-BD20-DC588926BF05}" dt="2023-01-18T12:25:44.872" v="158" actId="478"/>
          <ac:spMkLst>
            <pc:docMk/>
            <pc:sldMk cId="634627726" sldId="261"/>
            <ac:spMk id="3" creationId="{64535D5F-4E78-144C-A407-989D05CBAB47}"/>
          </ac:spMkLst>
        </pc:spChg>
        <pc:spChg chg="add del mod">
          <ac:chgData name="Roordink, Bas" userId="e6b80f22-b7ea-4a1b-9826-4cad8536796c" providerId="ADAL" clId="{1072D168-D591-4FE3-BD20-DC588926BF05}" dt="2023-01-18T12:25:44.872" v="158" actId="478"/>
          <ac:spMkLst>
            <pc:docMk/>
            <pc:sldMk cId="634627726" sldId="261"/>
            <ac:spMk id="9" creationId="{B6275950-1B70-1712-AA00-5C21CECFAFA6}"/>
          </ac:spMkLst>
        </pc:spChg>
        <pc:picChg chg="add del mod">
          <ac:chgData name="Roordink, Bas" userId="e6b80f22-b7ea-4a1b-9826-4cad8536796c" providerId="ADAL" clId="{1072D168-D591-4FE3-BD20-DC588926BF05}" dt="2023-01-18T12:26:07.700" v="160" actId="478"/>
          <ac:picMkLst>
            <pc:docMk/>
            <pc:sldMk cId="634627726" sldId="261"/>
            <ac:picMk id="7" creationId="{9B3D154D-64BC-38B3-C163-A1A93BE332EB}"/>
          </ac:picMkLst>
        </pc:picChg>
        <pc:picChg chg="del mod">
          <ac:chgData name="Roordink, Bas" userId="e6b80f22-b7ea-4a1b-9826-4cad8536796c" providerId="ADAL" clId="{1072D168-D591-4FE3-BD20-DC588926BF05}" dt="2023-01-18T12:26:26.241" v="162" actId="478"/>
          <ac:picMkLst>
            <pc:docMk/>
            <pc:sldMk cId="634627726" sldId="261"/>
            <ac:picMk id="8" creationId="{C5D9EA53-F3F8-0570-ECFB-721144F0C660}"/>
          </ac:picMkLst>
        </pc:picChg>
      </pc:sldChg>
      <pc:sldChg chg="modSp mod">
        <pc:chgData name="Roordink, Bas" userId="e6b80f22-b7ea-4a1b-9826-4cad8536796c" providerId="ADAL" clId="{1072D168-D591-4FE3-BD20-DC588926BF05}" dt="2023-01-18T12:23:35.043" v="150" actId="1076"/>
        <pc:sldMkLst>
          <pc:docMk/>
          <pc:sldMk cId="1587596849" sldId="267"/>
        </pc:sldMkLst>
        <pc:spChg chg="mod">
          <ac:chgData name="Roordink, Bas" userId="e6b80f22-b7ea-4a1b-9826-4cad8536796c" providerId="ADAL" clId="{1072D168-D591-4FE3-BD20-DC588926BF05}" dt="2023-01-18T12:23:35.043" v="150" actId="1076"/>
          <ac:spMkLst>
            <pc:docMk/>
            <pc:sldMk cId="1587596849" sldId="267"/>
            <ac:spMk id="8" creationId="{AE7CDBC2-733E-4F8F-8DEA-3D9F0E942E24}"/>
          </ac:spMkLst>
        </pc:spChg>
      </pc:sldChg>
    </pc:docChg>
  </pc:docChgLst>
  <pc:docChgLst>
    <pc:chgData name="Links, Ronald" userId="a214375d-509e-426f-9881-a99cf1b8df71" providerId="ADAL" clId="{8B89FE67-2977-471D-AB3B-8D18FD44FA07}"/>
    <pc:docChg chg="undo custSel delSld modSld">
      <pc:chgData name="Links, Ronald" userId="a214375d-509e-426f-9881-a99cf1b8df71" providerId="ADAL" clId="{8B89FE67-2977-471D-AB3B-8D18FD44FA07}" dt="2021-09-09T09:25:56.257" v="2663" actId="20577"/>
      <pc:docMkLst>
        <pc:docMk/>
      </pc:docMkLst>
      <pc:sldChg chg="modSp mod">
        <pc:chgData name="Links, Ronald" userId="a214375d-509e-426f-9881-a99cf1b8df71" providerId="ADAL" clId="{8B89FE67-2977-471D-AB3B-8D18FD44FA07}" dt="2021-09-09T08:10:28.960" v="7" actId="20577"/>
        <pc:sldMkLst>
          <pc:docMk/>
          <pc:sldMk cId="192953906" sldId="257"/>
        </pc:sldMkLst>
        <pc:spChg chg="mod">
          <ac:chgData name="Links, Ronald" userId="a214375d-509e-426f-9881-a99cf1b8df71" providerId="ADAL" clId="{8B89FE67-2977-471D-AB3B-8D18FD44FA07}" dt="2021-09-09T08:10:23.843" v="3" actId="20577"/>
          <ac:spMkLst>
            <pc:docMk/>
            <pc:sldMk cId="192953906" sldId="257"/>
            <ac:spMk id="2" creationId="{8BFA767E-3DB7-7B46-855B-3C179A0A7873}"/>
          </ac:spMkLst>
        </pc:spChg>
        <pc:spChg chg="mod">
          <ac:chgData name="Links, Ronald" userId="a214375d-509e-426f-9881-a99cf1b8df71" providerId="ADAL" clId="{8B89FE67-2977-471D-AB3B-8D18FD44FA07}" dt="2021-09-09T08:10:28.960" v="7" actId="20577"/>
          <ac:spMkLst>
            <pc:docMk/>
            <pc:sldMk cId="192953906" sldId="257"/>
            <ac:spMk id="3" creationId="{5AC63826-AA46-8547-9011-215698E5E527}"/>
          </ac:spMkLst>
        </pc:spChg>
      </pc:sldChg>
      <pc:sldChg chg="modSp mod">
        <pc:chgData name="Links, Ronald" userId="a214375d-509e-426f-9881-a99cf1b8df71" providerId="ADAL" clId="{8B89FE67-2977-471D-AB3B-8D18FD44FA07}" dt="2021-09-09T09:18:39.661" v="2480" actId="5793"/>
        <pc:sldMkLst>
          <pc:docMk/>
          <pc:sldMk cId="3753470074" sldId="260"/>
        </pc:sldMkLst>
        <pc:spChg chg="mod">
          <ac:chgData name="Links, Ronald" userId="a214375d-509e-426f-9881-a99cf1b8df71" providerId="ADAL" clId="{8B89FE67-2977-471D-AB3B-8D18FD44FA07}" dt="2021-09-09T09:18:39.661" v="2480" actId="5793"/>
          <ac:spMkLst>
            <pc:docMk/>
            <pc:sldMk cId="3753470074" sldId="260"/>
            <ac:spMk id="3" creationId="{BB2A0E52-A3D1-AC44-97E9-4AE4FCB62B0E}"/>
          </ac:spMkLst>
        </pc:spChg>
        <pc:spChg chg="mod">
          <ac:chgData name="Links, Ronald" userId="a214375d-509e-426f-9881-a99cf1b8df71" providerId="ADAL" clId="{8B89FE67-2977-471D-AB3B-8D18FD44FA07}" dt="2021-09-09T08:17:09.635" v="62" actId="20577"/>
          <ac:spMkLst>
            <pc:docMk/>
            <pc:sldMk cId="3753470074" sldId="260"/>
            <ac:spMk id="4" creationId="{7126FB9D-B883-6741-8B26-1B8549314BD4}"/>
          </ac:spMkLst>
        </pc:spChg>
      </pc:sldChg>
      <pc:sldChg chg="modSp mod">
        <pc:chgData name="Links, Ronald" userId="a214375d-509e-426f-9881-a99cf1b8df71" providerId="ADAL" clId="{8B89FE67-2977-471D-AB3B-8D18FD44FA07}" dt="2021-09-09T08:17:39.029" v="68"/>
        <pc:sldMkLst>
          <pc:docMk/>
          <pc:sldMk cId="634627726" sldId="261"/>
        </pc:sldMkLst>
        <pc:spChg chg="mod">
          <ac:chgData name="Links, Ronald" userId="a214375d-509e-426f-9881-a99cf1b8df71" providerId="ADAL" clId="{8B89FE67-2977-471D-AB3B-8D18FD44FA07}" dt="2021-09-09T08:17:39.029" v="68"/>
          <ac:spMkLst>
            <pc:docMk/>
            <pc:sldMk cId="634627726" sldId="261"/>
            <ac:spMk id="4" creationId="{370EDB71-C56E-2D4C-97D8-90041AF473F8}"/>
          </ac:spMkLst>
        </pc:spChg>
      </pc:sldChg>
      <pc:sldChg chg="addSp delSp modSp mod delAnim">
        <pc:chgData name="Links, Ronald" userId="a214375d-509e-426f-9881-a99cf1b8df71" providerId="ADAL" clId="{8B89FE67-2977-471D-AB3B-8D18FD44FA07}" dt="2021-09-09T08:17:20.121" v="64"/>
        <pc:sldMkLst>
          <pc:docMk/>
          <pc:sldMk cId="1885442784" sldId="263"/>
        </pc:sldMkLst>
        <pc:spChg chg="mod">
          <ac:chgData name="Links, Ronald" userId="a214375d-509e-426f-9881-a99cf1b8df71" providerId="ADAL" clId="{8B89FE67-2977-471D-AB3B-8D18FD44FA07}" dt="2021-09-09T08:17:20.121" v="64"/>
          <ac:spMkLst>
            <pc:docMk/>
            <pc:sldMk cId="1885442784" sldId="263"/>
            <ac:spMk id="4" creationId="{5E8B34FD-5255-4A4E-AC75-C102EF8F0D5B}"/>
          </ac:spMkLst>
        </pc:spChg>
        <pc:spChg chg="mod">
          <ac:chgData name="Links, Ronald" userId="a214375d-509e-426f-9881-a99cf1b8df71" providerId="ADAL" clId="{8B89FE67-2977-471D-AB3B-8D18FD44FA07}" dt="2021-09-09T08:11:15.749" v="11" actId="20577"/>
          <ac:spMkLst>
            <pc:docMk/>
            <pc:sldMk cId="1885442784" sldId="263"/>
            <ac:spMk id="6" creationId="{0D114B56-608F-456E-AD2D-C48853B0DFF0}"/>
          </ac:spMkLst>
        </pc:spChg>
        <pc:spChg chg="add mod">
          <ac:chgData name="Links, Ronald" userId="a214375d-509e-426f-9881-a99cf1b8df71" providerId="ADAL" clId="{8B89FE67-2977-471D-AB3B-8D18FD44FA07}" dt="2021-09-09T08:11:47.729" v="50" actId="20577"/>
          <ac:spMkLst>
            <pc:docMk/>
            <pc:sldMk cId="1885442784" sldId="263"/>
            <ac:spMk id="7" creationId="{9DD3B0E5-88D9-4B0A-92BE-7DA2C4912EFE}"/>
          </ac:spMkLst>
        </pc:spChg>
        <pc:picChg chg="del">
          <ac:chgData name="Links, Ronald" userId="a214375d-509e-426f-9881-a99cf1b8df71" providerId="ADAL" clId="{8B89FE67-2977-471D-AB3B-8D18FD44FA07}" dt="2021-09-09T08:11:32.668" v="12" actId="478"/>
          <ac:picMkLst>
            <pc:docMk/>
            <pc:sldMk cId="1885442784" sldId="263"/>
            <ac:picMk id="2" creationId="{D2FD85D7-D7A9-4B01-9514-210AA028E191}"/>
          </ac:picMkLst>
        </pc:picChg>
      </pc:sldChg>
      <pc:sldChg chg="modSp del mod">
        <pc:chgData name="Links, Ronald" userId="a214375d-509e-426f-9881-a99cf1b8df71" providerId="ADAL" clId="{8B89FE67-2977-471D-AB3B-8D18FD44FA07}" dt="2021-09-09T08:17:35.241" v="67" actId="2696"/>
        <pc:sldMkLst>
          <pc:docMk/>
          <pc:sldMk cId="1873730925" sldId="265"/>
        </pc:sldMkLst>
        <pc:spChg chg="mod">
          <ac:chgData name="Links, Ronald" userId="a214375d-509e-426f-9881-a99cf1b8df71" providerId="ADAL" clId="{8B89FE67-2977-471D-AB3B-8D18FD44FA07}" dt="2021-09-09T08:17:31.006" v="66" actId="20577"/>
          <ac:spMkLst>
            <pc:docMk/>
            <pc:sldMk cId="1873730925" sldId="265"/>
            <ac:spMk id="3" creationId="{1C3C662A-6ADC-422B-8735-B7689208F8D4}"/>
          </ac:spMkLst>
        </pc:spChg>
      </pc:sldChg>
      <pc:sldChg chg="modSp mod">
        <pc:chgData name="Links, Ronald" userId="a214375d-509e-426f-9881-a99cf1b8df71" providerId="ADAL" clId="{8B89FE67-2977-471D-AB3B-8D18FD44FA07}" dt="2021-09-09T08:18:00.436" v="72" actId="20577"/>
        <pc:sldMkLst>
          <pc:docMk/>
          <pc:sldMk cId="28953270" sldId="266"/>
        </pc:sldMkLst>
        <pc:spChg chg="mod">
          <ac:chgData name="Links, Ronald" userId="a214375d-509e-426f-9881-a99cf1b8df71" providerId="ADAL" clId="{8B89FE67-2977-471D-AB3B-8D18FD44FA07}" dt="2021-09-09T08:18:00.436" v="72" actId="20577"/>
          <ac:spMkLst>
            <pc:docMk/>
            <pc:sldMk cId="28953270" sldId="266"/>
            <ac:spMk id="3" creationId="{BB2A0E52-A3D1-AC44-97E9-4AE4FCB62B0E}"/>
          </ac:spMkLst>
        </pc:spChg>
        <pc:spChg chg="mod">
          <ac:chgData name="Links, Ronald" userId="a214375d-509e-426f-9881-a99cf1b8df71" providerId="ADAL" clId="{8B89FE67-2977-471D-AB3B-8D18FD44FA07}" dt="2021-09-09T08:17:17.469" v="63"/>
          <ac:spMkLst>
            <pc:docMk/>
            <pc:sldMk cId="28953270" sldId="266"/>
            <ac:spMk id="4" creationId="{7126FB9D-B883-6741-8B26-1B8549314BD4}"/>
          </ac:spMkLst>
        </pc:spChg>
      </pc:sldChg>
      <pc:sldChg chg="modSp mod modNotesTx">
        <pc:chgData name="Links, Ronald" userId="a214375d-509e-426f-9881-a99cf1b8df71" providerId="ADAL" clId="{8B89FE67-2977-471D-AB3B-8D18FD44FA07}" dt="2021-09-09T09:25:56.257" v="2663" actId="20577"/>
        <pc:sldMkLst>
          <pc:docMk/>
          <pc:sldMk cId="1587596849" sldId="267"/>
        </pc:sldMkLst>
        <pc:spChg chg="mod">
          <ac:chgData name="Links, Ronald" userId="a214375d-509e-426f-9881-a99cf1b8df71" providerId="ADAL" clId="{8B89FE67-2977-471D-AB3B-8D18FD44FA07}" dt="2021-09-09T09:25:56.257" v="2663" actId="20577"/>
          <ac:spMkLst>
            <pc:docMk/>
            <pc:sldMk cId="1587596849" sldId="267"/>
            <ac:spMk id="3" creationId="{E66620E2-0AC1-4D8B-B976-A05830657905}"/>
          </ac:spMkLst>
        </pc:spChg>
        <pc:spChg chg="mod">
          <ac:chgData name="Links, Ronald" userId="a214375d-509e-426f-9881-a99cf1b8df71" providerId="ADAL" clId="{8B89FE67-2977-471D-AB3B-8D18FD44FA07}" dt="2021-09-09T08:17:22.569" v="65"/>
          <ac:spMkLst>
            <pc:docMk/>
            <pc:sldMk cId="1587596849" sldId="267"/>
            <ac:spMk id="4" creationId="{5E8B34FD-5255-4A4E-AC75-C102EF8F0D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28-6-2023</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28-6-2023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ur02.safelinks.protection.outlook.com/?url=https%3A%2F%2Fyoutu.be%2FWK7bpMFExao&amp;data=04%7C01%7CBRoordink%40volkerwessels.com%7Cf6679536e8eb4718a8a608da21e68370%7C0ef544fb3d5c4c60932e735bcef00405%7C0%7C0%7C637859571174617355%7CUnknown%7CTWFpbGZsb3d8eyJWIjoiMC4wLjAwMDAiLCJQIjoiV2luMzIiLCJBTiI6Ik1haWwiLCJXVCI6Mn0%3D%7C3000&amp;sdata=vEMV9iqdlSxB1NZcN1ohqvAluvI86wUKCaFqgh%2F0ueo%3D&amp;reserved=0"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7444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4</a:t>
            </a:fld>
            <a:endParaRPr lang="nl-NL"/>
          </a:p>
        </p:txBody>
      </p:sp>
    </p:spTree>
    <p:extLst>
      <p:ext uri="{BB962C8B-B14F-4D97-AF65-F5344CB8AC3E}">
        <p14:creationId xmlns:p14="http://schemas.microsoft.com/office/powerpoint/2010/main" val="206070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u="sng">
                <a:solidFill>
                  <a:srgbClr val="0000EE"/>
                </a:solidFill>
                <a:effectLst/>
                <a:latin typeface="Calibri" panose="020F0502020204030204" pitchFamily="34" charset="0"/>
                <a:ea typeface="Calibri" panose="020F0502020204030204" pitchFamily="34" charset="0"/>
                <a:hlinkClick r:id="rId3"/>
              </a:rPr>
              <a:t>https://youtu.be/WK7bpMFExao</a:t>
            </a:r>
            <a:endParaRPr lang="nl-NL" sz="1800">
              <a:effectLst/>
              <a:latin typeface="Calibri" panose="020F0502020204030204" pitchFamily="34" charset="0"/>
              <a:ea typeface="Calibri" panose="020F0502020204030204" pitchFamily="34" charset="0"/>
            </a:endParaRPr>
          </a:p>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ideo" Target="https://www.youtube.com/embed/nP4yju-K-Z8?feature=oembed" TargetMode="Externa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ideo" Target="https://www.youtube.com/embed/V5StzMpsUZE?feature=oembed" TargetMode="Externa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303688" y="1105393"/>
            <a:ext cx="8321040" cy="2387600"/>
          </a:xfrm>
        </p:spPr>
        <p:txBody>
          <a:bodyPr/>
          <a:lstStyle/>
          <a:p>
            <a:r>
              <a:rPr lang="en-GB"/>
              <a:t>Respect</a:t>
            </a:r>
            <a:br>
              <a:rPr lang="en-GB"/>
            </a:br>
            <a:r>
              <a:rPr lang="en-GB" sz="2800" b="0" i="1"/>
              <a:t>One of the WAVE values</a:t>
            </a:r>
            <a:endParaRPr lang="en-GB" sz="2800" b="0" i="1"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3303688" y="3602038"/>
            <a:ext cx="8321040" cy="1655762"/>
          </a:xfrm>
        </p:spPr>
        <p:txBody>
          <a:bodyPr/>
          <a:lstStyle/>
          <a:p>
            <a:endParaRPr lang="en-GB" b="1"/>
          </a:p>
          <a:p>
            <a:r>
              <a:rPr lang="en-GB" b="1"/>
              <a:t>WAVE value ‘respect’ toolbox</a:t>
            </a:r>
          </a:p>
          <a:p>
            <a:endParaRPr lang="en-GB" sz="1100" b="1" dirty="0"/>
          </a:p>
        </p:txBody>
      </p:sp>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en-GB" sz="1800">
                <a:effectLst/>
                <a:latin typeface="Calibri" panose="020F0502020204030204" pitchFamily="34" charset="0"/>
                <a:ea typeface="Calibri" panose="020F0502020204030204" pitchFamily="34" charset="0"/>
                <a:cs typeface="Times New Roman" panose="02020603050405020304" pitchFamily="18" charset="0"/>
              </a:rPr>
            </a:br>
            <a:br>
              <a:rPr lang="en-GB" sz="1800">
                <a:latin typeface="Calibri" panose="020F0502020204030204" pitchFamily="34" charset="0"/>
                <a:cs typeface="Times New Roman" panose="02020603050405020304" pitchFamily="18" charset="0"/>
              </a:rPr>
            </a:br>
            <a:endParaRPr lang="en-GB"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Respect is one of the WAVE values</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en-GB" smtClean="0"/>
              <a:pPr/>
              <a:t>3</a:t>
            </a:fld>
            <a:endParaRPr lang="en-GB" dirty="0"/>
          </a:p>
        </p:txBody>
      </p:sp>
      <p:pic>
        <p:nvPicPr>
          <p:cNvPr id="2" name="Onlinemedia 1" title="WAVE: Respect Engels">
            <a:hlinkClick r:id="" action="ppaction://media"/>
            <a:extLst>
              <a:ext uri="{FF2B5EF4-FFF2-40B4-BE49-F238E27FC236}">
                <a16:creationId xmlns:a16="http://schemas.microsoft.com/office/drawing/2014/main" id="{2F439F55-C7F8-D5F7-D352-08408A09EC4A}"/>
              </a:ext>
            </a:extLst>
          </p:cNvPr>
          <p:cNvPicPr>
            <a:picLocks noRot="1" noChangeAspect="1"/>
          </p:cNvPicPr>
          <p:nvPr>
            <a:videoFile r:link="rId1"/>
          </p:nvPr>
        </p:nvPicPr>
        <p:blipFill>
          <a:blip r:embed="rId4"/>
          <a:stretch>
            <a:fillRect/>
          </a:stretch>
        </p:blipFill>
        <p:spPr>
          <a:xfrm>
            <a:off x="1494692" y="747835"/>
            <a:ext cx="9153769" cy="5147407"/>
          </a:xfrm>
          <a:prstGeom prst="rect">
            <a:avLst/>
          </a:prstGeom>
        </p:spPr>
      </p:pic>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Background</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en-GB" sz="1800">
                <a:effectLst/>
                <a:latin typeface="Calibri" panose="020F0502020204030204" pitchFamily="34" charset="0"/>
                <a:ea typeface="Calibri" panose="020F0502020204030204" pitchFamily="34" charset="0"/>
                <a:cs typeface="Times New Roman" panose="02020603050405020304" pitchFamily="18" charset="0"/>
              </a:rPr>
            </a:br>
            <a:br>
              <a:rPr lang="en-GB" sz="1800">
                <a:latin typeface="Calibri" panose="020F0502020204030204" pitchFamily="34" charset="0"/>
                <a:cs typeface="Times New Roman" panose="02020603050405020304" pitchFamily="18" charset="0"/>
              </a:rPr>
            </a:br>
            <a:endParaRPr lang="en-GB"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Respect is one of the WAVE values</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en-GB" smtClean="0"/>
              <a:pPr/>
              <a:t>4</a:t>
            </a:fld>
            <a:endParaRPr lang="en-GB" dirty="0"/>
          </a:p>
        </p:txBody>
      </p:sp>
      <p:sp>
        <p:nvSpPr>
          <p:cNvPr id="7" name="Tekstvak 6">
            <a:extLst>
              <a:ext uri="{FF2B5EF4-FFF2-40B4-BE49-F238E27FC236}">
                <a16:creationId xmlns:a16="http://schemas.microsoft.com/office/drawing/2014/main" id="{ECF6BBEC-608B-4D4B-95C8-A3DAF85A5A22}"/>
              </a:ext>
            </a:extLst>
          </p:cNvPr>
          <p:cNvSpPr txBox="1"/>
          <p:nvPr/>
        </p:nvSpPr>
        <p:spPr>
          <a:xfrm>
            <a:off x="838200" y="1690688"/>
            <a:ext cx="8584948" cy="3054234"/>
          </a:xfrm>
          <a:prstGeom prst="rect">
            <a:avLst/>
          </a:prstGeom>
          <a:noFill/>
        </p:spPr>
        <p:txBody>
          <a:bodyPr wrap="square">
            <a:spAutoFit/>
          </a:bodyPr>
          <a:lstStyle/>
          <a:p>
            <a:pPr marL="0" indent="0">
              <a:lnSpc>
                <a:spcPct val="107000"/>
              </a:lnSpc>
              <a:spcAft>
                <a:spcPts val="800"/>
              </a:spcAft>
              <a:buNone/>
            </a:pPr>
            <a:r>
              <a:rPr lang="en-GB" sz="1800">
                <a:effectLst/>
                <a:latin typeface="Calibri" panose="020F0502020204030204" pitchFamily="34" charset="0"/>
                <a:ea typeface="Calibri" panose="020F0502020204030204" pitchFamily="34" charset="0"/>
                <a:cs typeface="Times New Roman" panose="02020603050405020304" pitchFamily="18" charset="0"/>
              </a:rPr>
              <a:t>In the coming years, we will be highlighting the WAVE values. The WAVE values represent the safety behaviour desired by VolkerWessels. We are convinced that if we familiarise ourselves more with the WAVE values, we can prevent accidents together.</a:t>
            </a:r>
          </a:p>
          <a:p>
            <a:pPr marL="0" indent="0">
              <a:lnSpc>
                <a:spcPct val="107000"/>
              </a:lnSpc>
              <a:spcAft>
                <a:spcPts val="800"/>
              </a:spcAft>
              <a:buNone/>
            </a:pPr>
            <a:r>
              <a:rPr lang="en-GB" sz="1800">
                <a:latin typeface="Calibri" panose="020F0502020204030204" pitchFamily="34" charset="0"/>
                <a:ea typeface="Calibri" panose="020F0502020204030204" pitchFamily="34" charset="0"/>
                <a:cs typeface="Times New Roman" panose="02020603050405020304" pitchFamily="18" charset="0"/>
              </a:rPr>
              <a:t>In</a:t>
            </a:r>
            <a:r>
              <a:rPr lang="en-GB" sz="1800">
                <a:effectLst/>
                <a:latin typeface="Calibri" panose="020F0502020204030204" pitchFamily="34" charset="0"/>
                <a:ea typeface="Calibri" panose="020F0502020204030204" pitchFamily="34" charset="0"/>
                <a:cs typeface="Times New Roman" panose="02020603050405020304" pitchFamily="18" charset="0"/>
              </a:rPr>
              <a:t> this toolbox we discuss the WAVE value ‘</a:t>
            </a:r>
            <a:r>
              <a:rPr lang="en-GB">
                <a:latin typeface="Calibri" panose="020F0502020204030204" pitchFamily="34" charset="0"/>
                <a:ea typeface="Calibri" panose="020F0502020204030204" pitchFamily="34" charset="0"/>
                <a:cs typeface="Times New Roman" panose="02020603050405020304" pitchFamily="18" charset="0"/>
              </a:rPr>
              <a:t>Respect</a:t>
            </a:r>
            <a:r>
              <a:rPr lang="en-GB" sz="1800">
                <a:latin typeface="Calibri" panose="020F0502020204030204" pitchFamily="34" charset="0"/>
                <a:ea typeface="Calibri" panose="020F0502020204030204" pitchFamily="34" charset="0"/>
                <a:cs typeface="Times New Roman" panose="02020603050405020304" pitchFamily="18" charset="0"/>
              </a:rPr>
              <a:t>’ - I accept being held accountable for safety.</a:t>
            </a:r>
            <a:endParaRPr lang="en-GB">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a:effectLst/>
                <a:latin typeface="Calibri" panose="020F0502020204030204" pitchFamily="34" charset="0"/>
                <a:ea typeface="Calibri" panose="020F0502020204030204" pitchFamily="34" charset="0"/>
                <a:cs typeface="Times New Roman" panose="02020603050405020304" pitchFamily="18" charset="0"/>
              </a:rPr>
              <a:t>To return home safely every day, our safety leaders must ensure a socially safe and respectful working environment, so holding each other accountable and being held accountable is accepted.</a:t>
            </a:r>
            <a:endParaRPr lang="en-GB" sz="180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a:latin typeface="Calibri" panose="020F0502020204030204" pitchFamily="34" charset="0"/>
                <a:cs typeface="Times New Roman" panose="02020603050405020304" pitchFamily="18" charset="0"/>
              </a:rPr>
              <a:t>The toolbox includes tips on how you can implement the WAVE value ‘Respect’</a:t>
            </a:r>
            <a:endParaRPr lang="en-GB" sz="1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8348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Subjects</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lstStyle/>
          <a:p>
            <a:pPr marL="0" indent="0">
              <a:buNone/>
            </a:pPr>
            <a:endParaRPr lang="en-GB"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en-GB" sz="2000">
                <a:latin typeface="Calibri" panose="020F0502020204030204" pitchFamily="34" charset="0"/>
              </a:rPr>
              <a:t>The ‘respect’ WAVE value animation</a:t>
            </a:r>
          </a:p>
          <a:p>
            <a:pPr marL="0" indent="0">
              <a:buNone/>
            </a:pPr>
            <a:endParaRPr lang="en-GB" sz="2000">
              <a:latin typeface="Calibri" panose="020F0502020204030204" pitchFamily="34" charset="0"/>
            </a:endParaRPr>
          </a:p>
          <a:p>
            <a:pPr>
              <a:buFont typeface="Wingdings" panose="05000000000000000000" pitchFamily="2" charset="2"/>
              <a:buChar char="§"/>
            </a:pPr>
            <a:r>
              <a:rPr lang="en-GB" sz="2000">
                <a:latin typeface="Calibri" panose="020F0502020204030204" pitchFamily="34" charset="0"/>
              </a:rPr>
              <a:t>In dialogue</a:t>
            </a:r>
          </a:p>
          <a:p>
            <a:pPr>
              <a:buFont typeface="Wingdings" panose="05000000000000000000" pitchFamily="2" charset="2"/>
              <a:buChar char="§"/>
            </a:pPr>
            <a:endParaRPr lang="en-GB"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Respect is one of the WAVE values</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en-GB" smtClean="0"/>
              <a:pPr/>
              <a:t>5</a:t>
            </a:fld>
            <a:endParaRPr lang="en-GB" dirty="0"/>
          </a:p>
        </p:txBody>
      </p:sp>
    </p:spTree>
    <p:extLst>
      <p:ext uri="{BB962C8B-B14F-4D97-AF65-F5344CB8AC3E}">
        <p14:creationId xmlns:p14="http://schemas.microsoft.com/office/powerpoint/2010/main" val="28953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en-GB"/>
              <a:t>Respect is one of the WAVE values</a:t>
            </a:r>
            <a:endParaRPr lang="en-GB"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en-GB" smtClean="0"/>
              <a:pPr/>
              <a:t>6</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en-GB"/>
              <a:t>WAVE value respect</a:t>
            </a:r>
            <a:endParaRPr lang="en-GB" dirty="0"/>
          </a:p>
        </p:txBody>
      </p:sp>
      <p:pic>
        <p:nvPicPr>
          <p:cNvPr id="2" name="Onlinemedia 1" title="VW TOOLBOX RESEPECT SUBS EN">
            <a:hlinkClick r:id="" action="ppaction://media"/>
            <a:extLst>
              <a:ext uri="{FF2B5EF4-FFF2-40B4-BE49-F238E27FC236}">
                <a16:creationId xmlns:a16="http://schemas.microsoft.com/office/drawing/2014/main" id="{6CFA763A-ECE6-7A3A-5E9E-B67A614A5234}"/>
              </a:ext>
            </a:extLst>
          </p:cNvPr>
          <p:cNvPicPr>
            <a:picLocks noRot="1" noChangeAspect="1"/>
          </p:cNvPicPr>
          <p:nvPr>
            <a:videoFile r:link="rId1"/>
          </p:nvPr>
        </p:nvPicPr>
        <p:blipFill>
          <a:blip r:embed="rId4"/>
          <a:stretch>
            <a:fillRect/>
          </a:stretch>
        </p:blipFill>
        <p:spPr>
          <a:xfrm>
            <a:off x="2876698" y="1430965"/>
            <a:ext cx="6385441" cy="4793511"/>
          </a:xfrm>
          <a:prstGeom prst="rect">
            <a:avLst/>
          </a:prstGeom>
        </p:spPr>
      </p:pic>
    </p:spTree>
    <p:extLst>
      <p:ext uri="{BB962C8B-B14F-4D97-AF65-F5344CB8AC3E}">
        <p14:creationId xmlns:p14="http://schemas.microsoft.com/office/powerpoint/2010/main" val="1885442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en-GB"/>
              <a:t>Respect is one of the WAVE values</a:t>
            </a:r>
          </a:p>
          <a:p>
            <a:endParaRPr lang="en-GB"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en-GB" smtClean="0"/>
              <a:pPr/>
              <a:t>7</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en-GB"/>
              <a:t>In dialogue</a:t>
            </a:r>
            <a:endParaRPr lang="en-GB"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en-GB"/>
          </a:p>
          <a:p>
            <a:pPr marL="514350" indent="-514350">
              <a:buFont typeface="+mj-lt"/>
              <a:buAutoNum type="arabicPeriod"/>
            </a:pPr>
            <a:r>
              <a:rPr lang="en-GB"/>
              <a:t>What does respect mean to you?</a:t>
            </a:r>
          </a:p>
          <a:p>
            <a:pPr marL="514350" indent="-514350">
              <a:buFont typeface="+mj-lt"/>
              <a:buAutoNum type="arabicPeriod"/>
            </a:pPr>
            <a:endParaRPr lang="en-GB"/>
          </a:p>
          <a:p>
            <a:pPr marL="514350" indent="-514350">
              <a:buFont typeface="+mj-lt"/>
              <a:buAutoNum type="arabicPeriod"/>
            </a:pPr>
            <a:r>
              <a:rPr lang="en-GB"/>
              <a:t>Have you ever been treated disrespectfully at work?</a:t>
            </a:r>
            <a:endParaRPr lang="en-GB" dirty="0"/>
          </a:p>
        </p:txBody>
      </p:sp>
    </p:spTree>
    <p:extLst>
      <p:ext uri="{BB962C8B-B14F-4D97-AF65-F5344CB8AC3E}">
        <p14:creationId xmlns:p14="http://schemas.microsoft.com/office/powerpoint/2010/main" val="158759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en-GB"/>
              <a:t>Thank you for your attention!</a:t>
            </a:r>
            <a:endParaRPr lang="en-GB"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r>
              <a:rPr lang="en-GB" sz="1800">
                <a:hlinkClick r:id="rId2"/>
              </a:rPr>
              <a:t>veiligheid@volkerwessels.com</a:t>
            </a:r>
            <a:endParaRPr lang="en-GB" sz="1800"/>
          </a:p>
          <a:p>
            <a:pPr marL="0" indent="0">
              <a:buNone/>
            </a:pPr>
            <a:endParaRPr lang="en-GB"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en-GB"/>
              <a:t>Respect is one of the WAVE values</a:t>
            </a:r>
            <a:endParaRPr lang="en-GB"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en-GB" smtClean="0"/>
              <a:pPr/>
              <a:t>8</a:t>
            </a:fld>
            <a:endParaRPr lang="en-GB"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TaxCatchAll xmlns="508e3145-0529-4d6a-a15f-862d6f4bb661" xsi:nil="true"/>
    <lcf76f155ced4ddcb4097134ff3c332f xmlns="b46f7e7e-091b-45fc-b07a-14756525cbd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5" ma:contentTypeDescription="Een nieuw document maken." ma:contentTypeScope="" ma:versionID="2151005dc3c6fda22bc32a5cb6ed7e3d">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6ec6e45a769ccc3e2158a8144fa7c506"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5716b883-c908-44da-8e05-c6c47f0bb803}" ma:internalName="TaxCatchAll" ma:showField="CatchAllData" ma:web="508e3145-0529-4d6a-a15f-862d6f4bb6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0BD5E66-40D9-43AD-AF75-F2F7C68AA69E}">
  <ds:schemaRefs>
    <ds:schemaRef ds:uri="508e3145-0529-4d6a-a15f-862d6f4bb661"/>
    <ds:schemaRef ds:uri="b46f7e7e-091b-45fc-b07a-14756525cbd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11</TotalTime>
  <Words>231</Words>
  <Application>Microsoft Office PowerPoint</Application>
  <PresentationFormat>Breedbeeld</PresentationFormat>
  <Paragraphs>48</Paragraphs>
  <Slides>7</Slides>
  <Notes>5</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Kantoorthema</vt:lpstr>
      <vt:lpstr>Respect One of the WAVE values</vt:lpstr>
      <vt:lpstr>PowerPoint-presentatie</vt:lpstr>
      <vt:lpstr>Background</vt:lpstr>
      <vt:lpstr>Subjects</vt:lpstr>
      <vt:lpstr>WAVE value respect</vt:lpstr>
      <vt:lpstr>In dialogue</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Joanna Boruc</cp:lastModifiedBy>
  <cp:revision>7</cp:revision>
  <dcterms:created xsi:type="dcterms:W3CDTF">2021-02-11T14:15:30Z</dcterms:created>
  <dcterms:modified xsi:type="dcterms:W3CDTF">2023-06-28T11:53:59Z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