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removePersonalInfoOnSave="1" saveSubsetFonts="1" autoCompressPictures="0">
  <p:sldMasterIdLst>
    <p:sldMasterId id="2147483648" r:id="rId3"/>
  </p:sldMasterIdLst>
  <p:notesMasterIdLst>
    <p:notesMasterId r:id="rId11"/>
  </p:notesMasterIdLst>
  <p:handoutMasterIdLst>
    <p:handoutMasterId r:id="rId12"/>
  </p:handoutMasterIdLst>
  <p:sldIdLst>
    <p:sldId id="257" r:id="rId4"/>
    <p:sldId id="260" r:id="rId5"/>
    <p:sldId id="268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8C281A-DD3B-FB19-5BA1-DE58845072E2}" v="3" dt="2023-06-27T14:56:06.677"/>
    <p1510:client id="{961F264D-1F6F-4F8F-90CC-59F4E84A26A5}" v="1" dt="2023-04-25T12:32:04.087"/>
    <p1510:client id="{FBA5E7DA-17BD-815A-9946-51E0DC077083}" v="4" dt="2023-06-28T11:53:03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5059" autoAdjust="0"/>
  </p:normalViewPr>
  <p:slideViewPr>
    <p:cSldViewPr snapToGrid="0">
      <p:cViewPr varScale="1">
        <p:scale>
          <a:sx n="66" d="100"/>
          <a:sy n="66" d="100"/>
        </p:scale>
        <p:origin x="66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Ts8OkGNLG2k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95VIOlj2rQ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de-DE"/>
              <a:t>Respekt</a:t>
            </a:r>
            <a:br>
              <a:rPr lang="de-DE"/>
            </a:br>
            <a:r>
              <a:rPr lang="de-DE" sz="2800" b="0" i="1"/>
              <a:t>Einer der WAVE-Werte</a:t>
            </a:r>
            <a:endParaRPr lang="de-DE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de-DE" b="1"/>
          </a:p>
          <a:p>
            <a:r>
              <a:rPr lang="de-DE" b="1"/>
              <a:t>WAVE-Wert „Respekt“ Toolbox</a:t>
            </a:r>
          </a:p>
          <a:p>
            <a:endParaRPr lang="de-DE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Respekt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2" name="Onlinemedia 1" title="WAVE: Respect Duits">
            <a:hlinkClick r:id="" action="ppaction://media"/>
            <a:extLst>
              <a:ext uri="{FF2B5EF4-FFF2-40B4-BE49-F238E27FC236}">
                <a16:creationId xmlns:a16="http://schemas.microsoft.com/office/drawing/2014/main" id="{E992CA93-64E1-EFA8-A237-B9DE415AE45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05000" y="845527"/>
            <a:ext cx="8587153" cy="483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Hintergrund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Respekt ist einer der WAVE-Werte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350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den kommenden Jahren werden wir die WAVE-Werte in den Vordergrund stellen. Die WAVE-Werte stellen das von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gewünschte Sicherheitsverhalten dar. Wir sind davon überzeugt, dass wir gemeinsam Unfälle verhindern können, wenn wir uns mit den WAVE-Werten besser vertraut machen.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dieser Toolbox besprechen wir den WAVE-Wert „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Respekt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– Ich akzeptiere, dass ich für die Sicherheit zur Verantwortung gezogen werde.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jeden Tag sicher nach Hause zu kommen, müssen unsere Sicherheitsverantwortlichen für ein sozial sicheres und respektvolles Arbeitsumfeld sorgen, so dass gegenseitige Rechenschaft und Verantwortung akzeptiert werden.</a:t>
            </a:r>
            <a:endParaRPr lang="de-DE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Die Toolbox enthält Tipps, wie Sie den WAVE-Wert „Respekt“ umsetzen können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Themen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>
                <a:latin typeface="Calibri" panose="020F0502020204030204" pitchFamily="34" charset="0"/>
              </a:rPr>
              <a:t>Die Animation des WAVE-Wertes „Respekt“</a:t>
            </a:r>
          </a:p>
          <a:p>
            <a:pPr marL="0" indent="0">
              <a:buNone/>
            </a:pPr>
            <a:endParaRPr lang="de-DE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>
                <a:latin typeface="Calibri" panose="020F0502020204030204" pitchFamily="34" charset="0"/>
              </a:rPr>
              <a:t>Im Dialog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Respekt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Respekt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de-DE"/>
              <a:t>WAVE-Wert Respekt</a:t>
            </a:r>
            <a:endParaRPr lang="de-DE" dirty="0"/>
          </a:p>
        </p:txBody>
      </p:sp>
      <p:pic>
        <p:nvPicPr>
          <p:cNvPr id="2" name="Onlinemedia 1" title="VW TOOLBOX RESEPECT SUBS DE">
            <a:hlinkClick r:id="" action="ppaction://media"/>
            <a:extLst>
              <a:ext uri="{FF2B5EF4-FFF2-40B4-BE49-F238E27FC236}">
                <a16:creationId xmlns:a16="http://schemas.microsoft.com/office/drawing/2014/main" id="{D3542AB4-9BAC-CCF2-11AC-56AF2610562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00744" y="1422105"/>
            <a:ext cx="6429744" cy="482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Respekt ist einer der WAVE-Werte</a:t>
            </a:r>
          </a:p>
          <a:p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de-DE"/>
              <a:t>Im Dialog</a:t>
            </a:r>
            <a:endParaRPr lang="de-DE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de-DE"/>
          </a:p>
          <a:p>
            <a:pPr marL="514350" indent="-514350">
              <a:buFont typeface="+mj-lt"/>
              <a:buAutoNum type="arabicPeriod"/>
            </a:pPr>
            <a:r>
              <a:rPr lang="de-DE"/>
              <a:t>Was bedeutet Respekt für Sie?</a:t>
            </a:r>
          </a:p>
          <a:p>
            <a:pPr marL="514350" indent="-514350">
              <a:buFont typeface="+mj-lt"/>
              <a:buAutoNum type="arabicPeriod"/>
            </a:pPr>
            <a:endParaRPr lang="de-DE"/>
          </a:p>
          <a:p>
            <a:pPr marL="514350" indent="-514350">
              <a:buFont typeface="+mj-lt"/>
              <a:buAutoNum type="arabicPeriod"/>
            </a:pPr>
            <a:r>
              <a:rPr lang="de-DE"/>
              <a:t>Sind Sie bei der Arbeit schon einmal respektlos behandelt worden?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Vielen Dank für Ihre Aufmerksamkeit!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z="1800">
                <a:hlinkClick r:id="rId2"/>
              </a:rPr>
              <a:t>veiligheid@volkerwessels.com</a:t>
            </a:r>
            <a:endParaRPr lang="de-DE" sz="180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Respekt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A1DC20-D218-4E78-BAB8-EE6419BF77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D6849F-C838-43C7-AB96-C02D26670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218</Words>
  <Application>Microsoft Office PowerPoint</Application>
  <PresentationFormat>Breedbeeld</PresentationFormat>
  <Paragraphs>48</Paragraphs>
  <Slides>7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Respekt Einer der WAVE-Werte</vt:lpstr>
      <vt:lpstr>PowerPoint-presentatie</vt:lpstr>
      <vt:lpstr>Hintergrund</vt:lpstr>
      <vt:lpstr>Themen</vt:lpstr>
      <vt:lpstr>WAVE-Wert Respekt</vt:lpstr>
      <vt:lpstr>Im Dialog</vt:lpstr>
      <vt:lpstr>Vielen Dank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Respekt Einer der WAVE-Werte</dc:title>
  <dc:creator/>
  <cp:lastModifiedBy/>
  <cp:revision>5</cp:revision>
  <dcterms:created xsi:type="dcterms:W3CDTF">2023-06-13T08:53:34Z</dcterms:created>
  <dcterms:modified xsi:type="dcterms:W3CDTF">2023-06-28T11:53:06Z</dcterms:modified>
</cp:coreProperties>
</file>