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7" r:id="rId5"/>
    <p:sldId id="260" r:id="rId6"/>
    <p:sldId id="268" r:id="rId7"/>
    <p:sldId id="266" r:id="rId8"/>
    <p:sldId id="263" r:id="rId9"/>
    <p:sldId id="267" r:id="rId10"/>
    <p:sldId id="261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1F264D-1F6F-4F8F-90CC-59F4E84A26A5}" v="1" dt="2023-04-25T12:32:04.087"/>
    <p1510:client id="{D994B1BF-037B-4F5A-E8C1-91694327928C}" v="4" dt="2023-07-05T14:39:15.128"/>
    <p1510:client id="{F9455487-DA64-1D7C-68AE-5F3A759F57F6}" v="3" dt="2023-06-27T14:55:17.7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4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ks, Ronald" userId="a214375d-509e-426f-9881-a99cf1b8df71" providerId="ADAL" clId="{543E56F7-05FE-436F-B8EC-746F79D55336}"/>
    <pc:docChg chg="undo custSel modSld">
      <pc:chgData name="Links, Ronald" userId="a214375d-509e-426f-9881-a99cf1b8df71" providerId="ADAL" clId="{543E56F7-05FE-436F-B8EC-746F79D55336}" dt="2021-09-09T12:14:14.933" v="905" actId="20577"/>
      <pc:docMkLst>
        <pc:docMk/>
      </pc:docMkLst>
      <pc:sldChg chg="modSp mod">
        <pc:chgData name="Links, Ronald" userId="a214375d-509e-426f-9881-a99cf1b8df71" providerId="ADAL" clId="{543E56F7-05FE-436F-B8EC-746F79D55336}" dt="2021-09-09T12:06:11.431" v="765" actId="20577"/>
        <pc:sldMkLst>
          <pc:docMk/>
          <pc:sldMk cId="192953906" sldId="257"/>
        </pc:sldMkLst>
        <pc:spChg chg="mod">
          <ac:chgData name="Links, Ronald" userId="a214375d-509e-426f-9881-a99cf1b8df71" providerId="ADAL" clId="{543E56F7-05FE-436F-B8EC-746F79D55336}" dt="2021-09-09T12:06:11.431" v="765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Links, Ronald" userId="a214375d-509e-426f-9881-a99cf1b8df71" providerId="ADAL" clId="{543E56F7-05FE-436F-B8EC-746F79D55336}" dt="2021-09-09T10:27:30.871" v="735" actId="20577"/>
        <pc:sldMkLst>
          <pc:docMk/>
          <pc:sldMk cId="3753470074" sldId="260"/>
        </pc:sldMkLst>
        <pc:spChg chg="mod">
          <ac:chgData name="Links, Ronald" userId="a214375d-509e-426f-9881-a99cf1b8df71" providerId="ADAL" clId="{543E56F7-05FE-436F-B8EC-746F79D55336}" dt="2021-09-09T10:27:30.871" v="735" actId="20577"/>
          <ac:spMkLst>
            <pc:docMk/>
            <pc:sldMk cId="3753470074" sldId="260"/>
            <ac:spMk id="3" creationId="{BB2A0E52-A3D1-AC44-97E9-4AE4FCB62B0E}"/>
          </ac:spMkLst>
        </pc:spChg>
      </pc:sldChg>
      <pc:sldChg chg="modSp mod">
        <pc:chgData name="Links, Ronald" userId="a214375d-509e-426f-9881-a99cf1b8df71" providerId="ADAL" clId="{543E56F7-05FE-436F-B8EC-746F79D55336}" dt="2021-09-09T12:14:14.933" v="905" actId="20577"/>
        <pc:sldMkLst>
          <pc:docMk/>
          <pc:sldMk cId="1587596849" sldId="267"/>
        </pc:sldMkLst>
        <pc:spChg chg="mod">
          <ac:chgData name="Links, Ronald" userId="a214375d-509e-426f-9881-a99cf1b8df71" providerId="ADAL" clId="{543E56F7-05FE-436F-B8EC-746F79D55336}" dt="2021-09-09T12:14:14.933" v="905" actId="20577"/>
          <ac:spMkLst>
            <pc:docMk/>
            <pc:sldMk cId="1587596849" sldId="267"/>
            <ac:spMk id="3" creationId="{E66620E2-0AC1-4D8B-B976-A05830657905}"/>
          </ac:spMkLst>
        </pc:spChg>
      </pc:sldChg>
    </pc:docChg>
  </pc:docChgLst>
  <pc:docChgLst>
    <pc:chgData name="Roordink, Bas" userId="e6b80f22-b7ea-4a1b-9826-4cad8536796c" providerId="ADAL" clId="{1216C282-9439-482D-B0B9-5EC64D8D1FAF}"/>
    <pc:docChg chg="custSel modSld modMainMaster">
      <pc:chgData name="Roordink, Bas" userId="e6b80f22-b7ea-4a1b-9826-4cad8536796c" providerId="ADAL" clId="{1216C282-9439-482D-B0B9-5EC64D8D1FAF}" dt="2022-04-19T14:44:19.882" v="714"/>
      <pc:docMkLst>
        <pc:docMk/>
      </pc:docMkLst>
      <pc:sldChg chg="addSp modSp mod">
        <pc:chgData name="Roordink, Bas" userId="e6b80f22-b7ea-4a1b-9826-4cad8536796c" providerId="ADAL" clId="{1216C282-9439-482D-B0B9-5EC64D8D1FAF}" dt="2022-03-11T09:11:15.496" v="448" actId="6549"/>
        <pc:sldMkLst>
          <pc:docMk/>
          <pc:sldMk cId="3753470074" sldId="260"/>
        </pc:sldMkLst>
        <pc:spChg chg="add mod">
          <ac:chgData name="Roordink, Bas" userId="e6b80f22-b7ea-4a1b-9826-4cad8536796c" providerId="ADAL" clId="{1216C282-9439-482D-B0B9-5EC64D8D1FAF}" dt="2022-03-11T09:11:15.496" v="448" actId="6549"/>
          <ac:spMkLst>
            <pc:docMk/>
            <pc:sldMk cId="3753470074" sldId="260"/>
            <ac:spMk id="7" creationId="{ECF6BBEC-608B-4D4B-95C8-A3DAF85A5A22}"/>
          </ac:spMkLst>
        </pc:spChg>
      </pc:sldChg>
      <pc:sldChg chg="addSp delSp modSp mod modAnim modNotesTx">
        <pc:chgData name="Roordink, Bas" userId="e6b80f22-b7ea-4a1b-9826-4cad8536796c" providerId="ADAL" clId="{1216C282-9439-482D-B0B9-5EC64D8D1FAF}" dt="2022-04-19T14:39:47.319" v="706" actId="1076"/>
        <pc:sldMkLst>
          <pc:docMk/>
          <pc:sldMk cId="1885442784" sldId="263"/>
        </pc:sldMkLst>
        <pc:spChg chg="add del mod">
          <ac:chgData name="Roordink, Bas" userId="e6b80f22-b7ea-4a1b-9826-4cad8536796c" providerId="ADAL" clId="{1216C282-9439-482D-B0B9-5EC64D8D1FAF}" dt="2022-04-19T14:39:21.493" v="701" actId="478"/>
          <ac:spMkLst>
            <pc:docMk/>
            <pc:sldMk cId="1885442784" sldId="263"/>
            <ac:spMk id="3" creationId="{CE39E9A9-B3CA-48B5-A699-C5818BAFC3A4}"/>
          </ac:spMkLst>
        </pc:spChg>
        <pc:spChg chg="del">
          <ac:chgData name="Roordink, Bas" userId="e6b80f22-b7ea-4a1b-9826-4cad8536796c" providerId="ADAL" clId="{1216C282-9439-482D-B0B9-5EC64D8D1FAF}" dt="2022-04-19T14:39:00.445" v="699" actId="478"/>
          <ac:spMkLst>
            <pc:docMk/>
            <pc:sldMk cId="1885442784" sldId="263"/>
            <ac:spMk id="7" creationId="{7EA7F768-A873-48F6-9AF2-8D931D373D3D}"/>
          </ac:spMkLst>
        </pc:spChg>
        <pc:picChg chg="add mod">
          <ac:chgData name="Roordink, Bas" userId="e6b80f22-b7ea-4a1b-9826-4cad8536796c" providerId="ADAL" clId="{1216C282-9439-482D-B0B9-5EC64D8D1FAF}" dt="2022-04-19T14:39:47.319" v="706" actId="1076"/>
          <ac:picMkLst>
            <pc:docMk/>
            <pc:sldMk cId="1885442784" sldId="263"/>
            <ac:picMk id="8" creationId="{6AB8293D-4F25-42A4-8AC8-C300C5709084}"/>
          </ac:picMkLst>
        </pc:picChg>
      </pc:sldChg>
      <pc:sldChg chg="modSp mod">
        <pc:chgData name="Roordink, Bas" userId="e6b80f22-b7ea-4a1b-9826-4cad8536796c" providerId="ADAL" clId="{1216C282-9439-482D-B0B9-5EC64D8D1FAF}" dt="2022-03-11T09:14:27.147" v="693" actId="403"/>
        <pc:sldMkLst>
          <pc:docMk/>
          <pc:sldMk cId="28953270" sldId="266"/>
        </pc:sldMkLst>
        <pc:spChg chg="mod">
          <ac:chgData name="Roordink, Bas" userId="e6b80f22-b7ea-4a1b-9826-4cad8536796c" providerId="ADAL" clId="{1216C282-9439-482D-B0B9-5EC64D8D1FAF}" dt="2022-03-11T09:14:27.147" v="693" actId="403"/>
          <ac:spMkLst>
            <pc:docMk/>
            <pc:sldMk cId="28953270" sldId="266"/>
            <ac:spMk id="3" creationId="{BB2A0E52-A3D1-AC44-97E9-4AE4FCB62B0E}"/>
          </ac:spMkLst>
        </pc:spChg>
      </pc:sldChg>
      <pc:sldChg chg="addSp delSp modSp mod">
        <pc:chgData name="Roordink, Bas" userId="e6b80f22-b7ea-4a1b-9826-4cad8536796c" providerId="ADAL" clId="{1216C282-9439-482D-B0B9-5EC64D8D1FAF}" dt="2022-03-11T09:14:05.189" v="691" actId="5793"/>
        <pc:sldMkLst>
          <pc:docMk/>
          <pc:sldMk cId="1587596849" sldId="267"/>
        </pc:sldMkLst>
        <pc:spChg chg="del">
          <ac:chgData name="Roordink, Bas" userId="e6b80f22-b7ea-4a1b-9826-4cad8536796c" providerId="ADAL" clId="{1216C282-9439-482D-B0B9-5EC64D8D1FAF}" dt="2022-03-11T09:11:45.753" v="449" actId="478"/>
          <ac:spMkLst>
            <pc:docMk/>
            <pc:sldMk cId="1587596849" sldId="267"/>
            <ac:spMk id="3" creationId="{E66620E2-0AC1-4D8B-B976-A05830657905}"/>
          </ac:spMkLst>
        </pc:spChg>
        <pc:spChg chg="add del mod">
          <ac:chgData name="Roordink, Bas" userId="e6b80f22-b7ea-4a1b-9826-4cad8536796c" providerId="ADAL" clId="{1216C282-9439-482D-B0B9-5EC64D8D1FAF}" dt="2022-03-11T09:11:47.975" v="451" actId="478"/>
          <ac:spMkLst>
            <pc:docMk/>
            <pc:sldMk cId="1587596849" sldId="267"/>
            <ac:spMk id="7" creationId="{E839097F-2E5D-4129-9EE9-4A69456E6514}"/>
          </ac:spMkLst>
        </pc:spChg>
        <pc:spChg chg="add mod">
          <ac:chgData name="Roordink, Bas" userId="e6b80f22-b7ea-4a1b-9826-4cad8536796c" providerId="ADAL" clId="{1216C282-9439-482D-B0B9-5EC64D8D1FAF}" dt="2022-03-11T09:14:05.189" v="691" actId="5793"/>
          <ac:spMkLst>
            <pc:docMk/>
            <pc:sldMk cId="1587596849" sldId="267"/>
            <ac:spMk id="8" creationId="{AE7CDBC2-733E-4F8F-8DEA-3D9F0E942E24}"/>
          </ac:spMkLst>
        </pc:spChg>
      </pc:sldChg>
      <pc:sldMasterChg chg="modSldLayout">
        <pc:chgData name="Roordink, Bas" userId="e6b80f22-b7ea-4a1b-9826-4cad8536796c" providerId="ADAL" clId="{1216C282-9439-482D-B0B9-5EC64D8D1FAF}" dt="2022-04-19T14:44:19.882" v="714"/>
        <pc:sldMasterMkLst>
          <pc:docMk/>
          <pc:sldMasterMk cId="3641486974" sldId="2147483648"/>
        </pc:sldMasterMkLst>
        <pc:sldLayoutChg chg="addSp delSp modSp mod">
          <pc:chgData name="Roordink, Bas" userId="e6b80f22-b7ea-4a1b-9826-4cad8536796c" providerId="ADAL" clId="{1216C282-9439-482D-B0B9-5EC64D8D1FAF}" dt="2022-04-19T14:44:01.823" v="708"/>
          <pc:sldLayoutMkLst>
            <pc:docMk/>
            <pc:sldMasterMk cId="3641486974" sldId="2147483648"/>
            <pc:sldLayoutMk cId="3758720441" sldId="2147483649"/>
          </pc:sldLayoutMkLst>
          <pc:picChg chg="del">
            <ac:chgData name="Roordink, Bas" userId="e6b80f22-b7ea-4a1b-9826-4cad8536796c" providerId="ADAL" clId="{1216C282-9439-482D-B0B9-5EC64D8D1FAF}" dt="2022-04-19T14:44:01.158" v="707" actId="478"/>
            <ac:picMkLst>
              <pc:docMk/>
              <pc:sldMasterMk cId="3641486974" sldId="2147483648"/>
              <pc:sldLayoutMk cId="3758720441" sldId="2147483649"/>
              <ac:picMk id="6" creationId="{E59A9C6E-C737-0445-A5DF-459FC1CF0C4C}"/>
            </ac:picMkLst>
          </pc:picChg>
          <pc:picChg chg="add mod">
            <ac:chgData name="Roordink, Bas" userId="e6b80f22-b7ea-4a1b-9826-4cad8536796c" providerId="ADAL" clId="{1216C282-9439-482D-B0B9-5EC64D8D1FAF}" dt="2022-04-19T14:44:01.823" v="708"/>
            <ac:picMkLst>
              <pc:docMk/>
              <pc:sldMasterMk cId="3641486974" sldId="2147483648"/>
              <pc:sldLayoutMk cId="3758720441" sldId="2147483649"/>
              <ac:picMk id="7" creationId="{CD0CF4B3-C9CF-464F-8CD7-A90A2C30A531}"/>
            </ac:picMkLst>
          </pc:picChg>
        </pc:sldLayoutChg>
        <pc:sldLayoutChg chg="addSp delSp modSp mod">
          <pc:chgData name="Roordink, Bas" userId="e6b80f22-b7ea-4a1b-9826-4cad8536796c" providerId="ADAL" clId="{1216C282-9439-482D-B0B9-5EC64D8D1FAF}" dt="2022-04-19T14:44:14.262" v="712"/>
          <pc:sldLayoutMkLst>
            <pc:docMk/>
            <pc:sldMasterMk cId="3641486974" sldId="2147483648"/>
            <pc:sldLayoutMk cId="2646846720" sldId="2147483650"/>
          </pc:sldLayoutMkLst>
          <pc:picChg chg="del">
            <ac:chgData name="Roordink, Bas" userId="e6b80f22-b7ea-4a1b-9826-4cad8536796c" providerId="ADAL" clId="{1216C282-9439-482D-B0B9-5EC64D8D1FAF}" dt="2022-04-19T14:44:13.795" v="711" actId="478"/>
            <ac:picMkLst>
              <pc:docMk/>
              <pc:sldMasterMk cId="3641486974" sldId="2147483648"/>
              <pc:sldLayoutMk cId="2646846720" sldId="2147483650"/>
              <ac:picMk id="6" creationId="{039DEE86-40DF-C74A-9A04-B6055F7B3F8B}"/>
            </ac:picMkLst>
          </pc:picChg>
          <pc:picChg chg="add mod">
            <ac:chgData name="Roordink, Bas" userId="e6b80f22-b7ea-4a1b-9826-4cad8536796c" providerId="ADAL" clId="{1216C282-9439-482D-B0B9-5EC64D8D1FAF}" dt="2022-04-19T14:44:14.262" v="712"/>
            <ac:picMkLst>
              <pc:docMk/>
              <pc:sldMasterMk cId="3641486974" sldId="2147483648"/>
              <pc:sldLayoutMk cId="2646846720" sldId="2147483650"/>
              <ac:picMk id="9" creationId="{8E9D430E-E2AE-4011-89CF-35C67623414E}"/>
            </ac:picMkLst>
          </pc:picChg>
        </pc:sldLayoutChg>
        <pc:sldLayoutChg chg="addSp delSp modSp mod">
          <pc:chgData name="Roordink, Bas" userId="e6b80f22-b7ea-4a1b-9826-4cad8536796c" providerId="ADAL" clId="{1216C282-9439-482D-B0B9-5EC64D8D1FAF}" dt="2022-04-19T14:44:07.866" v="710"/>
          <pc:sldLayoutMkLst>
            <pc:docMk/>
            <pc:sldMasterMk cId="3641486974" sldId="2147483648"/>
            <pc:sldLayoutMk cId="1341624264" sldId="2147483653"/>
          </pc:sldLayoutMkLst>
          <pc:picChg chg="del">
            <ac:chgData name="Roordink, Bas" userId="e6b80f22-b7ea-4a1b-9826-4cad8536796c" providerId="ADAL" clId="{1216C282-9439-482D-B0B9-5EC64D8D1FAF}" dt="2022-04-19T14:44:07.269" v="709" actId="478"/>
            <ac:picMkLst>
              <pc:docMk/>
              <pc:sldMasterMk cId="3641486974" sldId="2147483648"/>
              <pc:sldLayoutMk cId="1341624264" sldId="2147483653"/>
              <ac:picMk id="7" creationId="{8D2AD3EC-E0F6-7645-929A-86B49ED34BBB}"/>
            </ac:picMkLst>
          </pc:picChg>
          <pc:picChg chg="add mod">
            <ac:chgData name="Roordink, Bas" userId="e6b80f22-b7ea-4a1b-9826-4cad8536796c" providerId="ADAL" clId="{1216C282-9439-482D-B0B9-5EC64D8D1FAF}" dt="2022-04-19T14:44:07.866" v="710"/>
            <ac:picMkLst>
              <pc:docMk/>
              <pc:sldMasterMk cId="3641486974" sldId="2147483648"/>
              <pc:sldLayoutMk cId="1341624264" sldId="2147483653"/>
              <ac:picMk id="8" creationId="{4052BE30-4C57-4501-9608-06608B3D5136}"/>
            </ac:picMkLst>
          </pc:picChg>
        </pc:sldLayoutChg>
        <pc:sldLayoutChg chg="addSp delSp modSp mod">
          <pc:chgData name="Roordink, Bas" userId="e6b80f22-b7ea-4a1b-9826-4cad8536796c" providerId="ADAL" clId="{1216C282-9439-482D-B0B9-5EC64D8D1FAF}" dt="2022-04-19T14:44:19.882" v="714"/>
          <pc:sldLayoutMkLst>
            <pc:docMk/>
            <pc:sldMasterMk cId="3641486974" sldId="2147483648"/>
            <pc:sldLayoutMk cId="1340692724" sldId="2147483654"/>
          </pc:sldLayoutMkLst>
          <pc:picChg chg="del">
            <ac:chgData name="Roordink, Bas" userId="e6b80f22-b7ea-4a1b-9826-4cad8536796c" providerId="ADAL" clId="{1216C282-9439-482D-B0B9-5EC64D8D1FAF}" dt="2022-04-19T14:44:19.715" v="713" actId="478"/>
            <ac:picMkLst>
              <pc:docMk/>
              <pc:sldMasterMk cId="3641486974" sldId="2147483648"/>
              <pc:sldLayoutMk cId="1340692724" sldId="2147483654"/>
              <ac:picMk id="9" creationId="{8617EB2F-571B-2A4E-9F7B-E04F0A86F7A9}"/>
            </ac:picMkLst>
          </pc:picChg>
          <pc:picChg chg="add mod">
            <ac:chgData name="Roordink, Bas" userId="e6b80f22-b7ea-4a1b-9826-4cad8536796c" providerId="ADAL" clId="{1216C282-9439-482D-B0B9-5EC64D8D1FAF}" dt="2022-04-19T14:44:19.882" v="714"/>
            <ac:picMkLst>
              <pc:docMk/>
              <pc:sldMasterMk cId="3641486974" sldId="2147483648"/>
              <pc:sldLayoutMk cId="1340692724" sldId="2147483654"/>
              <ac:picMk id="10" creationId="{37C9D3DC-E106-4920-BF2B-D274C5BA3C34}"/>
            </ac:picMkLst>
          </pc:picChg>
        </pc:sldLayoutChg>
        <pc:sldLayoutChg chg="addSp delSp modSp mod">
          <pc:chgData name="Roordink, Bas" userId="e6b80f22-b7ea-4a1b-9826-4cad8536796c" providerId="ADAL" clId="{1216C282-9439-482D-B0B9-5EC64D8D1FAF}" dt="2022-04-19T14:38:07.852" v="698" actId="1076"/>
          <pc:sldLayoutMkLst>
            <pc:docMk/>
            <pc:sldMasterMk cId="3641486974" sldId="2147483648"/>
            <pc:sldLayoutMk cId="1051067155" sldId="2147483655"/>
          </pc:sldLayoutMkLst>
          <pc:picChg chg="del">
            <ac:chgData name="Roordink, Bas" userId="e6b80f22-b7ea-4a1b-9826-4cad8536796c" providerId="ADAL" clId="{1216C282-9439-482D-B0B9-5EC64D8D1FAF}" dt="2022-04-19T14:37:56.191" v="695" actId="478"/>
            <ac:picMkLst>
              <pc:docMk/>
              <pc:sldMasterMk cId="3641486974" sldId="2147483648"/>
              <pc:sldLayoutMk cId="1051067155" sldId="2147483655"/>
              <ac:picMk id="7" creationId="{B4B125FC-2D3E-0244-AD16-4F1AB1E9342A}"/>
            </ac:picMkLst>
          </pc:picChg>
          <pc:picChg chg="add mod">
            <ac:chgData name="Roordink, Bas" userId="e6b80f22-b7ea-4a1b-9826-4cad8536796c" providerId="ADAL" clId="{1216C282-9439-482D-B0B9-5EC64D8D1FAF}" dt="2022-04-19T14:38:07.852" v="698" actId="1076"/>
            <ac:picMkLst>
              <pc:docMk/>
              <pc:sldMasterMk cId="3641486974" sldId="2147483648"/>
              <pc:sldLayoutMk cId="1051067155" sldId="2147483655"/>
              <ac:picMk id="9" creationId="{E2433FDE-25E2-48D4-8400-7B6AF65954AF}"/>
            </ac:picMkLst>
          </pc:picChg>
        </pc:sldLayoutChg>
      </pc:sldMasterChg>
    </pc:docChg>
  </pc:docChgLst>
  <pc:docChgLst>
    <pc:chgData name="Links, Ronald" userId="a214375d-509e-426f-9881-a99cf1b8df71" providerId="ADAL" clId="{794EA38C-8659-4FF2-8167-D1EEF5D36D5A}"/>
    <pc:docChg chg="undo custSel modSld">
      <pc:chgData name="Links, Ronald" userId="a214375d-509e-426f-9881-a99cf1b8df71" providerId="ADAL" clId="{794EA38C-8659-4FF2-8167-D1EEF5D36D5A}" dt="2022-03-31T09:09:33.298" v="126" actId="20577"/>
      <pc:docMkLst>
        <pc:docMk/>
      </pc:docMkLst>
      <pc:sldChg chg="modSp mod modNotesTx">
        <pc:chgData name="Links, Ronald" userId="a214375d-509e-426f-9881-a99cf1b8df71" providerId="ADAL" clId="{794EA38C-8659-4FF2-8167-D1EEF5D36D5A}" dt="2022-03-31T09:09:33.298" v="126" actId="20577"/>
        <pc:sldMkLst>
          <pc:docMk/>
          <pc:sldMk cId="192953906" sldId="257"/>
        </pc:sldMkLst>
        <pc:spChg chg="mod">
          <ac:chgData name="Links, Ronald" userId="a214375d-509e-426f-9881-a99cf1b8df71" providerId="ADAL" clId="{794EA38C-8659-4FF2-8167-D1EEF5D36D5A}" dt="2021-11-30T12:36:49.362" v="125" actId="20577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Links, Ronald" userId="a214375d-509e-426f-9881-a99cf1b8df71" providerId="ADAL" clId="{794EA38C-8659-4FF2-8167-D1EEF5D36D5A}" dt="2021-11-30T12:35:36.351" v="21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Links, Ronald" userId="a214375d-509e-426f-9881-a99cf1b8df71" providerId="ADAL" clId="{794EA38C-8659-4FF2-8167-D1EEF5D36D5A}" dt="2021-11-30T12:36:42.003" v="120"/>
        <pc:sldMkLst>
          <pc:docMk/>
          <pc:sldMk cId="3753470074" sldId="260"/>
        </pc:sldMkLst>
        <pc:spChg chg="mod">
          <ac:chgData name="Links, Ronald" userId="a214375d-509e-426f-9881-a99cf1b8df71" providerId="ADAL" clId="{794EA38C-8659-4FF2-8167-D1EEF5D36D5A}" dt="2021-11-30T12:35:40.557" v="23" actId="27636"/>
          <ac:spMkLst>
            <pc:docMk/>
            <pc:sldMk cId="3753470074" sldId="260"/>
            <ac:spMk id="3" creationId="{BB2A0E52-A3D1-AC44-97E9-4AE4FCB62B0E}"/>
          </ac:spMkLst>
        </pc:spChg>
        <pc:spChg chg="mod">
          <ac:chgData name="Links, Ronald" userId="a214375d-509e-426f-9881-a99cf1b8df71" providerId="ADAL" clId="{794EA38C-8659-4FF2-8167-D1EEF5D36D5A}" dt="2021-11-30T12:36:42.003" v="120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794EA38C-8659-4FF2-8167-D1EEF5D36D5A}" dt="2021-11-30T12:36:23.140" v="115" actId="20577"/>
        <pc:sldMkLst>
          <pc:docMk/>
          <pc:sldMk cId="634627726" sldId="261"/>
        </pc:sldMkLst>
        <pc:spChg chg="mod">
          <ac:chgData name="Links, Ronald" userId="a214375d-509e-426f-9881-a99cf1b8df71" providerId="ADAL" clId="{794EA38C-8659-4FF2-8167-D1EEF5D36D5A}" dt="2021-11-30T12:36:23.140" v="115" actId="20577"/>
          <ac:spMkLst>
            <pc:docMk/>
            <pc:sldMk cId="634627726" sldId="261"/>
            <ac:spMk id="4" creationId="{370EDB71-C56E-2D4C-97D8-90041AF473F8}"/>
          </ac:spMkLst>
        </pc:spChg>
      </pc:sldChg>
      <pc:sldChg chg="addSp delSp modSp mod delAnim">
        <pc:chgData name="Links, Ronald" userId="a214375d-509e-426f-9881-a99cf1b8df71" providerId="ADAL" clId="{794EA38C-8659-4FF2-8167-D1EEF5D36D5A}" dt="2021-11-30T12:36:37.280" v="118"/>
        <pc:sldMkLst>
          <pc:docMk/>
          <pc:sldMk cId="1885442784" sldId="263"/>
        </pc:sldMkLst>
        <pc:spChg chg="mod">
          <ac:chgData name="Links, Ronald" userId="a214375d-509e-426f-9881-a99cf1b8df71" providerId="ADAL" clId="{794EA38C-8659-4FF2-8167-D1EEF5D36D5A}" dt="2021-11-30T12:36:37.280" v="118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794EA38C-8659-4FF2-8167-D1EEF5D36D5A}" dt="2021-11-30T12:35:58.071" v="52" actId="20577"/>
          <ac:spMkLst>
            <pc:docMk/>
            <pc:sldMk cId="1885442784" sldId="263"/>
            <ac:spMk id="6" creationId="{0D114B56-608F-456E-AD2D-C48853B0DFF0}"/>
          </ac:spMkLst>
        </pc:spChg>
        <pc:spChg chg="add mod">
          <ac:chgData name="Links, Ronald" userId="a214375d-509e-426f-9881-a99cf1b8df71" providerId="ADAL" clId="{794EA38C-8659-4FF2-8167-D1EEF5D36D5A}" dt="2021-11-30T12:36:06.029" v="70" actId="207"/>
          <ac:spMkLst>
            <pc:docMk/>
            <pc:sldMk cId="1885442784" sldId="263"/>
            <ac:spMk id="7" creationId="{7EA7F768-A873-48F6-9AF2-8D931D373D3D}"/>
          </ac:spMkLst>
        </pc:spChg>
        <pc:picChg chg="del">
          <ac:chgData name="Links, Ronald" userId="a214375d-509e-426f-9881-a99cf1b8df71" providerId="ADAL" clId="{794EA38C-8659-4FF2-8167-D1EEF5D36D5A}" dt="2021-11-30T12:35:59.271" v="53" actId="478"/>
          <ac:picMkLst>
            <pc:docMk/>
            <pc:sldMk cId="1885442784" sldId="263"/>
            <ac:picMk id="2" creationId="{0266FD67-CBF0-420F-8469-5AE4E2E14BE4}"/>
          </ac:picMkLst>
        </pc:picChg>
      </pc:sldChg>
      <pc:sldChg chg="modSp mod">
        <pc:chgData name="Links, Ronald" userId="a214375d-509e-426f-9881-a99cf1b8df71" providerId="ADAL" clId="{794EA38C-8659-4FF2-8167-D1EEF5D36D5A}" dt="2021-11-30T12:36:39.480" v="119"/>
        <pc:sldMkLst>
          <pc:docMk/>
          <pc:sldMk cId="28953270" sldId="266"/>
        </pc:sldMkLst>
        <pc:spChg chg="mod">
          <ac:chgData name="Links, Ronald" userId="a214375d-509e-426f-9881-a99cf1b8df71" providerId="ADAL" clId="{794EA38C-8659-4FF2-8167-D1EEF5D36D5A}" dt="2021-11-30T12:35:46.631" v="32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794EA38C-8659-4FF2-8167-D1EEF5D36D5A}" dt="2021-11-30T12:36:39.480" v="119"/>
          <ac:spMkLst>
            <pc:docMk/>
            <pc:sldMk cId="28953270" sldId="266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794EA38C-8659-4FF2-8167-D1EEF5D36D5A}" dt="2021-11-30T12:36:34.771" v="117"/>
        <pc:sldMkLst>
          <pc:docMk/>
          <pc:sldMk cId="1587596849" sldId="267"/>
        </pc:sldMkLst>
        <pc:spChg chg="mod">
          <ac:chgData name="Links, Ronald" userId="a214375d-509e-426f-9881-a99cf1b8df71" providerId="ADAL" clId="{794EA38C-8659-4FF2-8167-D1EEF5D36D5A}" dt="2021-11-30T12:36:15.887" v="98" actId="20577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Links, Ronald" userId="a214375d-509e-426f-9881-a99cf1b8df71" providerId="ADAL" clId="{794EA38C-8659-4FF2-8167-D1EEF5D36D5A}" dt="2021-11-30T12:36:34.771" v="117"/>
          <ac:spMkLst>
            <pc:docMk/>
            <pc:sldMk cId="1587596849" sldId="267"/>
            <ac:spMk id="4" creationId="{5E8B34FD-5255-4A4E-AC75-C102EF8F0D5B}"/>
          </ac:spMkLst>
        </pc:spChg>
      </pc:sldChg>
    </pc:docChg>
  </pc:docChgLst>
  <pc:docChgLst>
    <pc:chgData name="Roordink, Bas" userId="e6b80f22-b7ea-4a1b-9826-4cad8536796c" providerId="ADAL" clId="{961F264D-1F6F-4F8F-90CC-59F4E84A26A5}"/>
    <pc:docChg chg="undo custSel addSld modSld">
      <pc:chgData name="Roordink, Bas" userId="e6b80f22-b7ea-4a1b-9826-4cad8536796c" providerId="ADAL" clId="{961F264D-1F6F-4F8F-90CC-59F4E84A26A5}" dt="2023-05-02T05:56:24.482" v="355" actId="1076"/>
      <pc:docMkLst>
        <pc:docMk/>
      </pc:docMkLst>
      <pc:sldChg chg="delSp modSp mod">
        <pc:chgData name="Roordink, Bas" userId="e6b80f22-b7ea-4a1b-9826-4cad8536796c" providerId="ADAL" clId="{961F264D-1F6F-4F8F-90CC-59F4E84A26A5}" dt="2023-04-25T09:13:54.081" v="248" actId="478"/>
        <pc:sldMkLst>
          <pc:docMk/>
          <pc:sldMk cId="192953906" sldId="257"/>
        </pc:sldMkLst>
        <pc:spChg chg="mod">
          <ac:chgData name="Roordink, Bas" userId="e6b80f22-b7ea-4a1b-9826-4cad8536796c" providerId="ADAL" clId="{961F264D-1F6F-4F8F-90CC-59F4E84A26A5}" dt="2023-04-25T09:06:56.464" v="6" actId="20577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Roordink, Bas" userId="e6b80f22-b7ea-4a1b-9826-4cad8536796c" providerId="ADAL" clId="{961F264D-1F6F-4F8F-90CC-59F4E84A26A5}" dt="2023-04-25T09:07:00.304" v="13" actId="20577"/>
          <ac:spMkLst>
            <pc:docMk/>
            <pc:sldMk cId="192953906" sldId="257"/>
            <ac:spMk id="3" creationId="{5AC63826-AA46-8547-9011-215698E5E527}"/>
          </ac:spMkLst>
        </pc:spChg>
        <pc:picChg chg="del">
          <ac:chgData name="Roordink, Bas" userId="e6b80f22-b7ea-4a1b-9826-4cad8536796c" providerId="ADAL" clId="{961F264D-1F6F-4F8F-90CC-59F4E84A26A5}" dt="2023-04-25T09:13:54.081" v="248" actId="478"/>
          <ac:picMkLst>
            <pc:docMk/>
            <pc:sldMk cId="192953906" sldId="257"/>
            <ac:picMk id="5" creationId="{5D69025D-592E-00BF-C80E-CCAC6BBF4E7E}"/>
          </ac:picMkLst>
        </pc:picChg>
      </pc:sldChg>
      <pc:sldChg chg="addSp delSp modSp mod">
        <pc:chgData name="Roordink, Bas" userId="e6b80f22-b7ea-4a1b-9826-4cad8536796c" providerId="ADAL" clId="{961F264D-1F6F-4F8F-90CC-59F4E84A26A5}" dt="2023-04-25T12:33:24" v="354" actId="478"/>
        <pc:sldMkLst>
          <pc:docMk/>
          <pc:sldMk cId="3753470074" sldId="260"/>
        </pc:sldMkLst>
        <pc:spChg chg="del">
          <ac:chgData name="Roordink, Bas" userId="e6b80f22-b7ea-4a1b-9826-4cad8536796c" providerId="ADAL" clId="{961F264D-1F6F-4F8F-90CC-59F4E84A26A5}" dt="2023-04-25T12:33:20.507" v="353" actId="478"/>
          <ac:spMkLst>
            <pc:docMk/>
            <pc:sldMk cId="3753470074" sldId="260"/>
            <ac:spMk id="2" creationId="{A62358EB-E399-4443-BA65-484622651E66}"/>
          </ac:spMkLst>
        </pc:spChg>
        <pc:spChg chg="mod">
          <ac:chgData name="Roordink, Bas" userId="e6b80f22-b7ea-4a1b-9826-4cad8536796c" providerId="ADAL" clId="{961F264D-1F6F-4F8F-90CC-59F4E84A26A5}" dt="2023-04-25T09:13:44.802" v="247"/>
          <ac:spMkLst>
            <pc:docMk/>
            <pc:sldMk cId="3753470074" sldId="260"/>
            <ac:spMk id="4" creationId="{7126FB9D-B883-6741-8B26-1B8549314BD4}"/>
          </ac:spMkLst>
        </pc:spChg>
        <pc:spChg chg="del mod">
          <ac:chgData name="Roordink, Bas" userId="e6b80f22-b7ea-4a1b-9826-4cad8536796c" providerId="ADAL" clId="{961F264D-1F6F-4F8F-90CC-59F4E84A26A5}" dt="2023-04-25T12:33:07.636" v="352" actId="478"/>
          <ac:spMkLst>
            <pc:docMk/>
            <pc:sldMk cId="3753470074" sldId="260"/>
            <ac:spMk id="7" creationId="{ECF6BBEC-608B-4D4B-95C8-A3DAF85A5A22}"/>
          </ac:spMkLst>
        </pc:spChg>
        <pc:spChg chg="add del mod">
          <ac:chgData name="Roordink, Bas" userId="e6b80f22-b7ea-4a1b-9826-4cad8536796c" providerId="ADAL" clId="{961F264D-1F6F-4F8F-90CC-59F4E84A26A5}" dt="2023-04-25T12:33:24" v="354" actId="478"/>
          <ac:spMkLst>
            <pc:docMk/>
            <pc:sldMk cId="3753470074" sldId="260"/>
            <ac:spMk id="8" creationId="{6F6026F4-0CF4-07BE-34B1-A517122A3B08}"/>
          </ac:spMkLst>
        </pc:spChg>
      </pc:sldChg>
      <pc:sldChg chg="modSp mod">
        <pc:chgData name="Roordink, Bas" userId="e6b80f22-b7ea-4a1b-9826-4cad8536796c" providerId="ADAL" clId="{961F264D-1F6F-4F8F-90CC-59F4E84A26A5}" dt="2023-04-25T09:13:20.405" v="225" actId="20577"/>
        <pc:sldMkLst>
          <pc:docMk/>
          <pc:sldMk cId="634627726" sldId="261"/>
        </pc:sldMkLst>
        <pc:spChg chg="mod">
          <ac:chgData name="Roordink, Bas" userId="e6b80f22-b7ea-4a1b-9826-4cad8536796c" providerId="ADAL" clId="{961F264D-1F6F-4F8F-90CC-59F4E84A26A5}" dt="2023-04-25T09:13:20.405" v="225" actId="20577"/>
          <ac:spMkLst>
            <pc:docMk/>
            <pc:sldMk cId="634627726" sldId="261"/>
            <ac:spMk id="4" creationId="{370EDB71-C56E-2D4C-97D8-90041AF473F8}"/>
          </ac:spMkLst>
        </pc:spChg>
      </pc:sldChg>
      <pc:sldChg chg="delSp modSp mod delAnim">
        <pc:chgData name="Roordink, Bas" userId="e6b80f22-b7ea-4a1b-9826-4cad8536796c" providerId="ADAL" clId="{961F264D-1F6F-4F8F-90CC-59F4E84A26A5}" dt="2023-04-25T12:30:55.753" v="350" actId="478"/>
        <pc:sldMkLst>
          <pc:docMk/>
          <pc:sldMk cId="1885442784" sldId="263"/>
        </pc:sldMkLst>
        <pc:spChg chg="mod">
          <ac:chgData name="Roordink, Bas" userId="e6b80f22-b7ea-4a1b-9826-4cad8536796c" providerId="ADAL" clId="{961F264D-1F6F-4F8F-90CC-59F4E84A26A5}" dt="2023-04-25T09:13:34.142" v="239" actId="20577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Roordink, Bas" userId="e6b80f22-b7ea-4a1b-9826-4cad8536796c" providerId="ADAL" clId="{961F264D-1F6F-4F8F-90CC-59F4E84A26A5}" dt="2023-04-25T09:10:08.062" v="121" actId="20577"/>
          <ac:spMkLst>
            <pc:docMk/>
            <pc:sldMk cId="1885442784" sldId="263"/>
            <ac:spMk id="6" creationId="{0D114B56-608F-456E-AD2D-C48853B0DFF0}"/>
          </ac:spMkLst>
        </pc:spChg>
        <pc:picChg chg="del">
          <ac:chgData name="Roordink, Bas" userId="e6b80f22-b7ea-4a1b-9826-4cad8536796c" providerId="ADAL" clId="{961F264D-1F6F-4F8F-90CC-59F4E84A26A5}" dt="2023-04-25T12:30:55.753" v="350" actId="478"/>
          <ac:picMkLst>
            <pc:docMk/>
            <pc:sldMk cId="1885442784" sldId="263"/>
            <ac:picMk id="2" creationId="{B547AD54-E5C9-FBAA-6778-13B5ABB9B2B3}"/>
          </ac:picMkLst>
        </pc:picChg>
      </pc:sldChg>
      <pc:sldChg chg="modSp mod">
        <pc:chgData name="Roordink, Bas" userId="e6b80f22-b7ea-4a1b-9826-4cad8536796c" providerId="ADAL" clId="{961F264D-1F6F-4F8F-90CC-59F4E84A26A5}" dt="2023-04-25T09:13:39.069" v="246" actId="20577"/>
        <pc:sldMkLst>
          <pc:docMk/>
          <pc:sldMk cId="28953270" sldId="266"/>
        </pc:sldMkLst>
        <pc:spChg chg="mod">
          <ac:chgData name="Roordink, Bas" userId="e6b80f22-b7ea-4a1b-9826-4cad8536796c" providerId="ADAL" clId="{961F264D-1F6F-4F8F-90CC-59F4E84A26A5}" dt="2023-04-25T09:10:03.106" v="114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Roordink, Bas" userId="e6b80f22-b7ea-4a1b-9826-4cad8536796c" providerId="ADAL" clId="{961F264D-1F6F-4F8F-90CC-59F4E84A26A5}" dt="2023-04-25T09:13:39.069" v="246" actId="20577"/>
          <ac:spMkLst>
            <pc:docMk/>
            <pc:sldMk cId="28953270" sldId="266"/>
            <ac:spMk id="4" creationId="{7126FB9D-B883-6741-8B26-1B8549314BD4}"/>
          </ac:spMkLst>
        </pc:spChg>
      </pc:sldChg>
      <pc:sldChg chg="addSp delSp modSp mod">
        <pc:chgData name="Roordink, Bas" userId="e6b80f22-b7ea-4a1b-9826-4cad8536796c" providerId="ADAL" clId="{961F264D-1F6F-4F8F-90CC-59F4E84A26A5}" dt="2023-04-25T09:13:26.815" v="232" actId="20577"/>
        <pc:sldMkLst>
          <pc:docMk/>
          <pc:sldMk cId="1587596849" sldId="267"/>
        </pc:sldMkLst>
        <pc:spChg chg="add del">
          <ac:chgData name="Roordink, Bas" userId="e6b80f22-b7ea-4a1b-9826-4cad8536796c" providerId="ADAL" clId="{961F264D-1F6F-4F8F-90CC-59F4E84A26A5}" dt="2023-04-25T09:12:58.495" v="204" actId="478"/>
          <ac:spMkLst>
            <pc:docMk/>
            <pc:sldMk cId="1587596849" sldId="267"/>
            <ac:spMk id="3" creationId="{C04329E7-60BD-6D4F-B988-6029AA47D5CE}"/>
          </ac:spMkLst>
        </pc:spChg>
        <pc:spChg chg="mod">
          <ac:chgData name="Roordink, Bas" userId="e6b80f22-b7ea-4a1b-9826-4cad8536796c" providerId="ADAL" clId="{961F264D-1F6F-4F8F-90CC-59F4E84A26A5}" dt="2023-04-25T09:13:26.815" v="232" actId="20577"/>
          <ac:spMkLst>
            <pc:docMk/>
            <pc:sldMk cId="1587596849" sldId="267"/>
            <ac:spMk id="4" creationId="{5E8B34FD-5255-4A4E-AC75-C102EF8F0D5B}"/>
          </ac:spMkLst>
        </pc:spChg>
        <pc:spChg chg="mod">
          <ac:chgData name="Roordink, Bas" userId="e6b80f22-b7ea-4a1b-9826-4cad8536796c" providerId="ADAL" clId="{961F264D-1F6F-4F8F-90CC-59F4E84A26A5}" dt="2023-04-25T09:13:08.679" v="218" actId="20577"/>
          <ac:spMkLst>
            <pc:docMk/>
            <pc:sldMk cId="1587596849" sldId="267"/>
            <ac:spMk id="8" creationId="{AE7CDBC2-733E-4F8F-8DEA-3D9F0E942E24}"/>
          </ac:spMkLst>
        </pc:spChg>
      </pc:sldChg>
      <pc:sldChg chg="modSp add mod">
        <pc:chgData name="Roordink, Bas" userId="e6b80f22-b7ea-4a1b-9826-4cad8536796c" providerId="ADAL" clId="{961F264D-1F6F-4F8F-90CC-59F4E84A26A5}" dt="2023-05-02T05:56:24.482" v="355" actId="1076"/>
        <pc:sldMkLst>
          <pc:docMk/>
          <pc:sldMk cId="3648348918" sldId="268"/>
        </pc:sldMkLst>
        <pc:spChg chg="mod">
          <ac:chgData name="Roordink, Bas" userId="e6b80f22-b7ea-4a1b-9826-4cad8536796c" providerId="ADAL" clId="{961F264D-1F6F-4F8F-90CC-59F4E84A26A5}" dt="2023-05-02T05:56:24.482" v="355" actId="1076"/>
          <ac:spMkLst>
            <pc:docMk/>
            <pc:sldMk cId="3648348918" sldId="268"/>
            <ac:spMk id="7" creationId="{ECF6BBEC-608B-4D4B-95C8-A3DAF85A5A22}"/>
          </ac:spMkLst>
        </pc:spChg>
      </pc:sldChg>
    </pc:docChg>
  </pc:docChgLst>
  <pc:docChgLst>
    <pc:chgData name="Roordink, Bas" userId="e6b80f22-b7ea-4a1b-9826-4cad8536796c" providerId="ADAL" clId="{AAF67197-D16E-4D6E-B7ED-0156A492D92B}"/>
    <pc:docChg chg="modSld">
      <pc:chgData name="Roordink, Bas" userId="e6b80f22-b7ea-4a1b-9826-4cad8536796c" providerId="ADAL" clId="{AAF67197-D16E-4D6E-B7ED-0156A492D92B}" dt="2021-10-15T09:31:53.097" v="101" actId="20577"/>
      <pc:docMkLst>
        <pc:docMk/>
      </pc:docMkLst>
      <pc:sldChg chg="modNotesTx">
        <pc:chgData name="Roordink, Bas" userId="e6b80f22-b7ea-4a1b-9826-4cad8536796c" providerId="ADAL" clId="{AAF67197-D16E-4D6E-B7ED-0156A492D92B}" dt="2021-10-15T09:31:53.097" v="101" actId="20577"/>
        <pc:sldMkLst>
          <pc:docMk/>
          <pc:sldMk cId="192953906" sldId="257"/>
        </pc:sldMkLst>
      </pc:sldChg>
      <pc:sldChg chg="modSp mod">
        <pc:chgData name="Roordink, Bas" userId="e6b80f22-b7ea-4a1b-9826-4cad8536796c" providerId="ADAL" clId="{AAF67197-D16E-4D6E-B7ED-0156A492D92B}" dt="2021-09-21T13:19:52.293" v="5" actId="207"/>
        <pc:sldMkLst>
          <pc:docMk/>
          <pc:sldMk cId="3753470074" sldId="260"/>
        </pc:sldMkLst>
        <pc:spChg chg="mod">
          <ac:chgData name="Roordink, Bas" userId="e6b80f22-b7ea-4a1b-9826-4cad8536796c" providerId="ADAL" clId="{AAF67197-D16E-4D6E-B7ED-0156A492D92B}" dt="2021-09-21T13:19:52.293" v="5" actId="207"/>
          <ac:spMkLst>
            <pc:docMk/>
            <pc:sldMk cId="3753470074" sldId="260"/>
            <ac:spMk id="3" creationId="{BB2A0E52-A3D1-AC44-97E9-4AE4FCB62B0E}"/>
          </ac:spMkLst>
        </pc:spChg>
      </pc:sldChg>
      <pc:sldChg chg="addSp delSp modSp mod modAnim modNotesTx">
        <pc:chgData name="Roordink, Bas" userId="e6b80f22-b7ea-4a1b-9826-4cad8536796c" providerId="ADAL" clId="{AAF67197-D16E-4D6E-B7ED-0156A492D92B}" dt="2021-09-21T13:19:35.294" v="4"/>
        <pc:sldMkLst>
          <pc:docMk/>
          <pc:sldMk cId="1885442784" sldId="263"/>
        </pc:sldMkLst>
        <pc:spChg chg="del mod">
          <ac:chgData name="Roordink, Bas" userId="e6b80f22-b7ea-4a1b-9826-4cad8536796c" providerId="ADAL" clId="{AAF67197-D16E-4D6E-B7ED-0156A492D92B}" dt="2021-09-21T13:19:30.988" v="2"/>
          <ac:spMkLst>
            <pc:docMk/>
            <pc:sldMk cId="1885442784" sldId="263"/>
            <ac:spMk id="7" creationId="{9DD3B0E5-88D9-4B0A-92BE-7DA2C4912EFE}"/>
          </ac:spMkLst>
        </pc:spChg>
        <pc:picChg chg="add mod">
          <ac:chgData name="Roordink, Bas" userId="e6b80f22-b7ea-4a1b-9826-4cad8536796c" providerId="ADAL" clId="{AAF67197-D16E-4D6E-B7ED-0156A492D92B}" dt="2021-09-21T13:19:33.443" v="3" actId="1076"/>
          <ac:picMkLst>
            <pc:docMk/>
            <pc:sldMk cId="1885442784" sldId="263"/>
            <ac:picMk id="2" creationId="{0266FD67-CBF0-420F-8469-5AE4E2E14BE4}"/>
          </ac:picMkLst>
        </pc:picChg>
      </pc:sldChg>
      <pc:sldChg chg="modSp mod">
        <pc:chgData name="Roordink, Bas" userId="e6b80f22-b7ea-4a1b-9826-4cad8536796c" providerId="ADAL" clId="{AAF67197-D16E-4D6E-B7ED-0156A492D92B}" dt="2021-09-21T13:19:58.804" v="9" actId="5793"/>
        <pc:sldMkLst>
          <pc:docMk/>
          <pc:sldMk cId="28953270" sldId="266"/>
        </pc:sldMkLst>
        <pc:spChg chg="mod">
          <ac:chgData name="Roordink, Bas" userId="e6b80f22-b7ea-4a1b-9826-4cad8536796c" providerId="ADAL" clId="{AAF67197-D16E-4D6E-B7ED-0156A492D92B}" dt="2021-09-21T13:19:58.804" v="9" actId="5793"/>
          <ac:spMkLst>
            <pc:docMk/>
            <pc:sldMk cId="28953270" sldId="266"/>
            <ac:spMk id="3" creationId="{BB2A0E52-A3D1-AC44-97E9-4AE4FCB62B0E}"/>
          </ac:spMkLst>
        </pc:spChg>
      </pc:sldChg>
      <pc:sldChg chg="modSp mod">
        <pc:chgData name="Roordink, Bas" userId="e6b80f22-b7ea-4a1b-9826-4cad8536796c" providerId="ADAL" clId="{AAF67197-D16E-4D6E-B7ED-0156A492D92B}" dt="2021-09-27T09:15:30.031" v="99" actId="20577"/>
        <pc:sldMkLst>
          <pc:docMk/>
          <pc:sldMk cId="1587596849" sldId="267"/>
        </pc:sldMkLst>
        <pc:spChg chg="mod">
          <ac:chgData name="Roordink, Bas" userId="e6b80f22-b7ea-4a1b-9826-4cad8536796c" providerId="ADAL" clId="{AAF67197-D16E-4D6E-B7ED-0156A492D92B}" dt="2021-09-27T09:15:30.031" v="99" actId="20577"/>
          <ac:spMkLst>
            <pc:docMk/>
            <pc:sldMk cId="1587596849" sldId="267"/>
            <ac:spMk id="3" creationId="{E66620E2-0AC1-4D8B-B976-A05830657905}"/>
          </ac:spMkLst>
        </pc:spChg>
      </pc:sldChg>
    </pc:docChg>
  </pc:docChgLst>
  <pc:docChgLst>
    <pc:chgData name="Links, Ronald" userId="a214375d-509e-426f-9881-a99cf1b8df71" providerId="ADAL" clId="{AC5FDBF5-4A59-4C18-98F0-9716B39191DE}"/>
    <pc:docChg chg="undo custSel modSld">
      <pc:chgData name="Links, Ronald" userId="a214375d-509e-426f-9881-a99cf1b8df71" providerId="ADAL" clId="{AC5FDBF5-4A59-4C18-98F0-9716B39191DE}" dt="2023-01-31T10:26:12.988" v="821" actId="1076"/>
      <pc:docMkLst>
        <pc:docMk/>
      </pc:docMkLst>
      <pc:sldChg chg="addSp delSp modSp mod">
        <pc:chgData name="Links, Ronald" userId="a214375d-509e-426f-9881-a99cf1b8df71" providerId="ADAL" clId="{AC5FDBF5-4A59-4C18-98F0-9716B39191DE}" dt="2023-01-19T13:15:37.814" v="807" actId="1076"/>
        <pc:sldMkLst>
          <pc:docMk/>
          <pc:sldMk cId="192953906" sldId="257"/>
        </pc:sldMkLst>
        <pc:spChg chg="mod">
          <ac:chgData name="Links, Ronald" userId="a214375d-509e-426f-9881-a99cf1b8df71" providerId="ADAL" clId="{AC5FDBF5-4A59-4C18-98F0-9716B39191DE}" dt="2023-01-13T09:55:39.399" v="82" actId="20577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Links, Ronald" userId="a214375d-509e-426f-9881-a99cf1b8df71" providerId="ADAL" clId="{AC5FDBF5-4A59-4C18-98F0-9716B39191DE}" dt="2023-01-13T09:54:50.668" v="22" actId="20577"/>
          <ac:spMkLst>
            <pc:docMk/>
            <pc:sldMk cId="192953906" sldId="257"/>
            <ac:spMk id="3" creationId="{5AC63826-AA46-8547-9011-215698E5E527}"/>
          </ac:spMkLst>
        </pc:spChg>
        <pc:picChg chg="del">
          <ac:chgData name="Links, Ronald" userId="a214375d-509e-426f-9881-a99cf1b8df71" providerId="ADAL" clId="{AC5FDBF5-4A59-4C18-98F0-9716B39191DE}" dt="2023-01-19T08:56:58.938" v="773" actId="478"/>
          <ac:picMkLst>
            <pc:docMk/>
            <pc:sldMk cId="192953906" sldId="257"/>
            <ac:picMk id="5" creationId="{4EF3F3FF-6898-894B-BBBE-EC7B2543F4D6}"/>
          </ac:picMkLst>
        </pc:picChg>
        <pc:picChg chg="add mod">
          <ac:chgData name="Links, Ronald" userId="a214375d-509e-426f-9881-a99cf1b8df71" providerId="ADAL" clId="{AC5FDBF5-4A59-4C18-98F0-9716B39191DE}" dt="2023-01-19T13:15:37.814" v="807" actId="1076"/>
          <ac:picMkLst>
            <pc:docMk/>
            <pc:sldMk cId="192953906" sldId="257"/>
            <ac:picMk id="5" creationId="{5D69025D-592E-00BF-C80E-CCAC6BBF4E7E}"/>
          </ac:picMkLst>
        </pc:picChg>
        <pc:picChg chg="add del mod">
          <ac:chgData name="Links, Ronald" userId="a214375d-509e-426f-9881-a99cf1b8df71" providerId="ADAL" clId="{AC5FDBF5-4A59-4C18-98F0-9716B39191DE}" dt="2023-01-19T13:13:02.305" v="783" actId="478"/>
          <ac:picMkLst>
            <pc:docMk/>
            <pc:sldMk cId="192953906" sldId="257"/>
            <ac:picMk id="6" creationId="{EED2D4F4-A328-52EF-7623-BBEEBD617F18}"/>
          </ac:picMkLst>
        </pc:picChg>
      </pc:sldChg>
      <pc:sldChg chg="modSp mod">
        <pc:chgData name="Links, Ronald" userId="a214375d-509e-426f-9881-a99cf1b8df71" providerId="ADAL" clId="{AC5FDBF5-4A59-4C18-98F0-9716B39191DE}" dt="2023-01-18T10:31:27.754" v="283" actId="207"/>
        <pc:sldMkLst>
          <pc:docMk/>
          <pc:sldMk cId="3753470074" sldId="260"/>
        </pc:sldMkLst>
        <pc:spChg chg="mod">
          <ac:chgData name="Links, Ronald" userId="a214375d-509e-426f-9881-a99cf1b8df71" providerId="ADAL" clId="{AC5FDBF5-4A59-4C18-98F0-9716B39191DE}" dt="2023-01-13T09:55:29.435" v="67"/>
          <ac:spMkLst>
            <pc:docMk/>
            <pc:sldMk cId="3753470074" sldId="260"/>
            <ac:spMk id="4" creationId="{7126FB9D-B883-6741-8B26-1B8549314BD4}"/>
          </ac:spMkLst>
        </pc:spChg>
        <pc:spChg chg="mod">
          <ac:chgData name="Links, Ronald" userId="a214375d-509e-426f-9881-a99cf1b8df71" providerId="ADAL" clId="{AC5FDBF5-4A59-4C18-98F0-9716B39191DE}" dt="2023-01-18T10:31:27.754" v="283" actId="207"/>
          <ac:spMkLst>
            <pc:docMk/>
            <pc:sldMk cId="3753470074" sldId="260"/>
            <ac:spMk id="7" creationId="{ECF6BBEC-608B-4D4B-95C8-A3DAF85A5A22}"/>
          </ac:spMkLst>
        </pc:spChg>
      </pc:sldChg>
      <pc:sldChg chg="addSp modSp mod">
        <pc:chgData name="Links, Ronald" userId="a214375d-509e-426f-9881-a99cf1b8df71" providerId="ADAL" clId="{AC5FDBF5-4A59-4C18-98F0-9716B39191DE}" dt="2023-01-18T12:26:13.550" v="767" actId="27614"/>
        <pc:sldMkLst>
          <pc:docMk/>
          <pc:sldMk cId="634627726" sldId="261"/>
        </pc:sldMkLst>
        <pc:spChg chg="mod">
          <ac:chgData name="Links, Ronald" userId="a214375d-509e-426f-9881-a99cf1b8df71" providerId="ADAL" clId="{AC5FDBF5-4A59-4C18-98F0-9716B39191DE}" dt="2023-01-13T09:56:08.507" v="90"/>
          <ac:spMkLst>
            <pc:docMk/>
            <pc:sldMk cId="634627726" sldId="261"/>
            <ac:spMk id="4" creationId="{370EDB71-C56E-2D4C-97D8-90041AF473F8}"/>
          </ac:spMkLst>
        </pc:spChg>
        <pc:picChg chg="add mod">
          <ac:chgData name="Links, Ronald" userId="a214375d-509e-426f-9881-a99cf1b8df71" providerId="ADAL" clId="{AC5FDBF5-4A59-4C18-98F0-9716B39191DE}" dt="2023-01-18T12:26:13.550" v="767" actId="27614"/>
          <ac:picMkLst>
            <pc:docMk/>
            <pc:sldMk cId="634627726" sldId="261"/>
            <ac:picMk id="8" creationId="{C5D9EA53-F3F8-0570-ECFB-721144F0C660}"/>
          </ac:picMkLst>
        </pc:picChg>
      </pc:sldChg>
      <pc:sldChg chg="addSp delSp modSp mod delAnim modAnim">
        <pc:chgData name="Links, Ronald" userId="a214375d-509e-426f-9881-a99cf1b8df71" providerId="ADAL" clId="{AC5FDBF5-4A59-4C18-98F0-9716B39191DE}" dt="2023-01-31T10:26:12.988" v="821" actId="1076"/>
        <pc:sldMkLst>
          <pc:docMk/>
          <pc:sldMk cId="1885442784" sldId="263"/>
        </pc:sldMkLst>
        <pc:spChg chg="mod">
          <ac:chgData name="Links, Ronald" userId="a214375d-509e-426f-9881-a99cf1b8df71" providerId="ADAL" clId="{AC5FDBF5-4A59-4C18-98F0-9716B39191DE}" dt="2023-01-13T09:55:20.533" v="65" actId="20577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AC5FDBF5-4A59-4C18-98F0-9716B39191DE}" dt="2023-01-13T09:55:13.478" v="50" actId="20577"/>
          <ac:spMkLst>
            <pc:docMk/>
            <pc:sldMk cId="1885442784" sldId="263"/>
            <ac:spMk id="6" creationId="{0D114B56-608F-456E-AD2D-C48853B0DFF0}"/>
          </ac:spMkLst>
        </pc:spChg>
        <pc:picChg chg="add mod">
          <ac:chgData name="Links, Ronald" userId="a214375d-509e-426f-9881-a99cf1b8df71" providerId="ADAL" clId="{AC5FDBF5-4A59-4C18-98F0-9716B39191DE}" dt="2023-01-31T10:26:12.988" v="821" actId="1076"/>
          <ac:picMkLst>
            <pc:docMk/>
            <pc:sldMk cId="1885442784" sldId="263"/>
            <ac:picMk id="2" creationId="{B547AD54-E5C9-FBAA-6778-13B5ABB9B2B3}"/>
          </ac:picMkLst>
        </pc:picChg>
        <pc:picChg chg="del">
          <ac:chgData name="Links, Ronald" userId="a214375d-509e-426f-9881-a99cf1b8df71" providerId="ADAL" clId="{AC5FDBF5-4A59-4C18-98F0-9716B39191DE}" dt="2023-01-13T09:55:08.765" v="40" actId="478"/>
          <ac:picMkLst>
            <pc:docMk/>
            <pc:sldMk cId="1885442784" sldId="263"/>
            <ac:picMk id="8" creationId="{6AB8293D-4F25-42A4-8AC8-C300C5709084}"/>
          </ac:picMkLst>
        </pc:picChg>
      </pc:sldChg>
      <pc:sldChg chg="modSp mod">
        <pc:chgData name="Links, Ronald" userId="a214375d-509e-426f-9881-a99cf1b8df71" providerId="ADAL" clId="{AC5FDBF5-4A59-4C18-98F0-9716B39191DE}" dt="2023-01-13T09:55:26.182" v="66"/>
        <pc:sldMkLst>
          <pc:docMk/>
          <pc:sldMk cId="28953270" sldId="266"/>
        </pc:sldMkLst>
        <pc:spChg chg="mod">
          <ac:chgData name="Links, Ronald" userId="a214375d-509e-426f-9881-a99cf1b8df71" providerId="ADAL" clId="{AC5FDBF5-4A59-4C18-98F0-9716B39191DE}" dt="2023-01-13T09:55:05.644" v="39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AC5FDBF5-4A59-4C18-98F0-9716B39191DE}" dt="2023-01-13T09:55:26.182" v="66"/>
          <ac:spMkLst>
            <pc:docMk/>
            <pc:sldMk cId="28953270" sldId="266"/>
            <ac:spMk id="4" creationId="{7126FB9D-B883-6741-8B26-1B8549314BD4}"/>
          </ac:spMkLst>
        </pc:spChg>
      </pc:sldChg>
      <pc:sldChg chg="addSp delSp modSp mod">
        <pc:chgData name="Links, Ronald" userId="a214375d-509e-426f-9881-a99cf1b8df71" providerId="ADAL" clId="{AC5FDBF5-4A59-4C18-98F0-9716B39191DE}" dt="2023-01-19T13:15:57.837" v="816" actId="20577"/>
        <pc:sldMkLst>
          <pc:docMk/>
          <pc:sldMk cId="1587596849" sldId="267"/>
        </pc:sldMkLst>
        <pc:spChg chg="add del mod">
          <ac:chgData name="Links, Ronald" userId="a214375d-509e-426f-9881-a99cf1b8df71" providerId="ADAL" clId="{AC5FDBF5-4A59-4C18-98F0-9716B39191DE}" dt="2023-01-13T09:56:35.521" v="100" actId="478"/>
          <ac:spMkLst>
            <pc:docMk/>
            <pc:sldMk cId="1587596849" sldId="267"/>
            <ac:spMk id="2" creationId="{F191E768-21C6-D789-0063-64596B2E7646}"/>
          </ac:spMkLst>
        </pc:spChg>
        <pc:spChg chg="add del mod">
          <ac:chgData name="Links, Ronald" userId="a214375d-509e-426f-9881-a99cf1b8df71" providerId="ADAL" clId="{AC5FDBF5-4A59-4C18-98F0-9716B39191DE}" dt="2023-01-13T09:56:43.818" v="103" actId="478"/>
          <ac:spMkLst>
            <pc:docMk/>
            <pc:sldMk cId="1587596849" sldId="267"/>
            <ac:spMk id="3" creationId="{B9374154-DCD6-C2AF-998C-1D79503162F9}"/>
          </ac:spMkLst>
        </pc:spChg>
        <pc:spChg chg="mod">
          <ac:chgData name="Links, Ronald" userId="a214375d-509e-426f-9881-a99cf1b8df71" providerId="ADAL" clId="{AC5FDBF5-4A59-4C18-98F0-9716B39191DE}" dt="2023-01-13T09:56:45.301" v="104"/>
          <ac:spMkLst>
            <pc:docMk/>
            <pc:sldMk cId="1587596849" sldId="267"/>
            <ac:spMk id="4" creationId="{5E8B34FD-5255-4A4E-AC75-C102EF8F0D5B}"/>
          </ac:spMkLst>
        </pc:spChg>
        <pc:spChg chg="mod">
          <ac:chgData name="Links, Ronald" userId="a214375d-509e-426f-9881-a99cf1b8df71" providerId="ADAL" clId="{AC5FDBF5-4A59-4C18-98F0-9716B39191DE}" dt="2023-01-13T09:55:59.682" v="89" actId="1076"/>
          <ac:spMkLst>
            <pc:docMk/>
            <pc:sldMk cId="1587596849" sldId="267"/>
            <ac:spMk id="5" creationId="{066BC6F5-09AC-4E1B-9C50-FC2CF36CDBC7}"/>
          </ac:spMkLst>
        </pc:spChg>
        <pc:spChg chg="mod">
          <ac:chgData name="Links, Ronald" userId="a214375d-509e-426f-9881-a99cf1b8df71" providerId="ADAL" clId="{AC5FDBF5-4A59-4C18-98F0-9716B39191DE}" dt="2023-01-19T13:15:57.837" v="816" actId="20577"/>
          <ac:spMkLst>
            <pc:docMk/>
            <pc:sldMk cId="1587596849" sldId="267"/>
            <ac:spMk id="8" creationId="{AE7CDBC2-733E-4F8F-8DEA-3D9F0E942E24}"/>
          </ac:spMkLst>
        </pc:spChg>
      </pc:sldChg>
    </pc:docChg>
  </pc:docChgLst>
  <pc:docChgLst>
    <pc:chgData name="Roordink, Bas" userId="e6b80f22-b7ea-4a1b-9826-4cad8536796c" providerId="ADAL" clId="{1072D168-D591-4FE3-BD20-DC588926BF05}"/>
    <pc:docChg chg="undo custSel modSld">
      <pc:chgData name="Roordink, Bas" userId="e6b80f22-b7ea-4a1b-9826-4cad8536796c" providerId="ADAL" clId="{1072D168-D591-4FE3-BD20-DC588926BF05}" dt="2023-01-19T12:57:51.948" v="172" actId="1076"/>
      <pc:docMkLst>
        <pc:docMk/>
      </pc:docMkLst>
      <pc:sldChg chg="modSp mod">
        <pc:chgData name="Roordink, Bas" userId="e6b80f22-b7ea-4a1b-9826-4cad8536796c" providerId="ADAL" clId="{1072D168-D591-4FE3-BD20-DC588926BF05}" dt="2023-01-19T12:57:51.948" v="172" actId="1076"/>
        <pc:sldMkLst>
          <pc:docMk/>
          <pc:sldMk cId="192953906" sldId="257"/>
        </pc:sldMkLst>
        <pc:spChg chg="mod">
          <ac:chgData name="Roordink, Bas" userId="e6b80f22-b7ea-4a1b-9826-4cad8536796c" providerId="ADAL" clId="{1072D168-D591-4FE3-BD20-DC588926BF05}" dt="2023-01-19T12:56:49.564" v="164" actId="1076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Roordink, Bas" userId="e6b80f22-b7ea-4a1b-9826-4cad8536796c" providerId="ADAL" clId="{1072D168-D591-4FE3-BD20-DC588926BF05}" dt="2023-01-19T12:56:54.045" v="165" actId="1076"/>
          <ac:spMkLst>
            <pc:docMk/>
            <pc:sldMk cId="192953906" sldId="257"/>
            <ac:spMk id="3" creationId="{5AC63826-AA46-8547-9011-215698E5E527}"/>
          </ac:spMkLst>
        </pc:spChg>
        <pc:picChg chg="mod">
          <ac:chgData name="Roordink, Bas" userId="e6b80f22-b7ea-4a1b-9826-4cad8536796c" providerId="ADAL" clId="{1072D168-D591-4FE3-BD20-DC588926BF05}" dt="2023-01-18T12:26:42.352" v="163" actId="1076"/>
          <ac:picMkLst>
            <pc:docMk/>
            <pc:sldMk cId="192953906" sldId="257"/>
            <ac:picMk id="5" creationId="{4EF3F3FF-6898-894B-BBBE-EC7B2543F4D6}"/>
          </ac:picMkLst>
        </pc:picChg>
        <pc:picChg chg="mod">
          <ac:chgData name="Roordink, Bas" userId="e6b80f22-b7ea-4a1b-9826-4cad8536796c" providerId="ADAL" clId="{1072D168-D591-4FE3-BD20-DC588926BF05}" dt="2023-01-19T12:57:51.948" v="172" actId="1076"/>
          <ac:picMkLst>
            <pc:docMk/>
            <pc:sldMk cId="192953906" sldId="257"/>
            <ac:picMk id="6" creationId="{EED2D4F4-A328-52EF-7623-BBEEBD617F18}"/>
          </ac:picMkLst>
        </pc:picChg>
      </pc:sldChg>
      <pc:sldChg chg="modSp mod">
        <pc:chgData name="Roordink, Bas" userId="e6b80f22-b7ea-4a1b-9826-4cad8536796c" providerId="ADAL" clId="{1072D168-D591-4FE3-BD20-DC588926BF05}" dt="2023-01-18T12:19:48.713" v="0" actId="313"/>
        <pc:sldMkLst>
          <pc:docMk/>
          <pc:sldMk cId="3753470074" sldId="260"/>
        </pc:sldMkLst>
        <pc:spChg chg="mod">
          <ac:chgData name="Roordink, Bas" userId="e6b80f22-b7ea-4a1b-9826-4cad8536796c" providerId="ADAL" clId="{1072D168-D591-4FE3-BD20-DC588926BF05}" dt="2023-01-18T12:19:48.713" v="0" actId="313"/>
          <ac:spMkLst>
            <pc:docMk/>
            <pc:sldMk cId="3753470074" sldId="260"/>
            <ac:spMk id="7" creationId="{ECF6BBEC-608B-4D4B-95C8-A3DAF85A5A22}"/>
          </ac:spMkLst>
        </pc:spChg>
      </pc:sldChg>
      <pc:sldChg chg="addSp delSp modSp mod">
        <pc:chgData name="Roordink, Bas" userId="e6b80f22-b7ea-4a1b-9826-4cad8536796c" providerId="ADAL" clId="{1072D168-D591-4FE3-BD20-DC588926BF05}" dt="2023-01-18T12:26:26.241" v="162" actId="478"/>
        <pc:sldMkLst>
          <pc:docMk/>
          <pc:sldMk cId="634627726" sldId="261"/>
        </pc:sldMkLst>
        <pc:spChg chg="add del">
          <ac:chgData name="Roordink, Bas" userId="e6b80f22-b7ea-4a1b-9826-4cad8536796c" providerId="ADAL" clId="{1072D168-D591-4FE3-BD20-DC588926BF05}" dt="2023-01-18T12:25:44.872" v="158" actId="478"/>
          <ac:spMkLst>
            <pc:docMk/>
            <pc:sldMk cId="634627726" sldId="261"/>
            <ac:spMk id="3" creationId="{64535D5F-4E78-144C-A407-989D05CBAB47}"/>
          </ac:spMkLst>
        </pc:spChg>
        <pc:spChg chg="add del mod">
          <ac:chgData name="Roordink, Bas" userId="e6b80f22-b7ea-4a1b-9826-4cad8536796c" providerId="ADAL" clId="{1072D168-D591-4FE3-BD20-DC588926BF05}" dt="2023-01-18T12:25:44.872" v="158" actId="478"/>
          <ac:spMkLst>
            <pc:docMk/>
            <pc:sldMk cId="634627726" sldId="261"/>
            <ac:spMk id="9" creationId="{B6275950-1B70-1712-AA00-5C21CECFAFA6}"/>
          </ac:spMkLst>
        </pc:spChg>
        <pc:picChg chg="add del mod">
          <ac:chgData name="Roordink, Bas" userId="e6b80f22-b7ea-4a1b-9826-4cad8536796c" providerId="ADAL" clId="{1072D168-D591-4FE3-BD20-DC588926BF05}" dt="2023-01-18T12:26:07.700" v="160" actId="478"/>
          <ac:picMkLst>
            <pc:docMk/>
            <pc:sldMk cId="634627726" sldId="261"/>
            <ac:picMk id="7" creationId="{9B3D154D-64BC-38B3-C163-A1A93BE332EB}"/>
          </ac:picMkLst>
        </pc:picChg>
        <pc:picChg chg="del mod">
          <ac:chgData name="Roordink, Bas" userId="e6b80f22-b7ea-4a1b-9826-4cad8536796c" providerId="ADAL" clId="{1072D168-D591-4FE3-BD20-DC588926BF05}" dt="2023-01-18T12:26:26.241" v="162" actId="478"/>
          <ac:picMkLst>
            <pc:docMk/>
            <pc:sldMk cId="634627726" sldId="261"/>
            <ac:picMk id="8" creationId="{C5D9EA53-F3F8-0570-ECFB-721144F0C660}"/>
          </ac:picMkLst>
        </pc:picChg>
      </pc:sldChg>
      <pc:sldChg chg="modSp mod">
        <pc:chgData name="Roordink, Bas" userId="e6b80f22-b7ea-4a1b-9826-4cad8536796c" providerId="ADAL" clId="{1072D168-D591-4FE3-BD20-DC588926BF05}" dt="2023-01-18T12:23:35.043" v="150" actId="1076"/>
        <pc:sldMkLst>
          <pc:docMk/>
          <pc:sldMk cId="1587596849" sldId="267"/>
        </pc:sldMkLst>
        <pc:spChg chg="mod">
          <ac:chgData name="Roordink, Bas" userId="e6b80f22-b7ea-4a1b-9826-4cad8536796c" providerId="ADAL" clId="{1072D168-D591-4FE3-BD20-DC588926BF05}" dt="2023-01-18T12:23:35.043" v="150" actId="1076"/>
          <ac:spMkLst>
            <pc:docMk/>
            <pc:sldMk cId="1587596849" sldId="267"/>
            <ac:spMk id="8" creationId="{AE7CDBC2-733E-4F8F-8DEA-3D9F0E942E24}"/>
          </ac:spMkLst>
        </pc:spChg>
      </pc:sldChg>
    </pc:docChg>
  </pc:docChgLst>
  <pc:docChgLst>
    <pc:chgData name="Peeters, Michelle" userId="S::mpeeters@volkerwessels.com::172d58c2-011b-4da1-a526-4b466430b416" providerId="AD" clId="Web-{F9455487-DA64-1D7C-68AE-5F3A759F57F6}"/>
    <pc:docChg chg="modSld">
      <pc:chgData name="Peeters, Michelle" userId="S::mpeeters@volkerwessels.com::172d58c2-011b-4da1-a526-4b466430b416" providerId="AD" clId="Web-{F9455487-DA64-1D7C-68AE-5F3A759F57F6}" dt="2023-06-27T14:55:17.742" v="2" actId="14100"/>
      <pc:docMkLst>
        <pc:docMk/>
      </pc:docMkLst>
      <pc:sldChg chg="addSp modSp">
        <pc:chgData name="Peeters, Michelle" userId="S::mpeeters@volkerwessels.com::172d58c2-011b-4da1-a526-4b466430b416" providerId="AD" clId="Web-{F9455487-DA64-1D7C-68AE-5F3A759F57F6}" dt="2023-06-27T14:55:17.742" v="2" actId="14100"/>
        <pc:sldMkLst>
          <pc:docMk/>
          <pc:sldMk cId="1885442784" sldId="263"/>
        </pc:sldMkLst>
        <pc:picChg chg="add mod">
          <ac:chgData name="Peeters, Michelle" userId="S::mpeeters@volkerwessels.com::172d58c2-011b-4da1-a526-4b466430b416" providerId="AD" clId="Web-{F9455487-DA64-1D7C-68AE-5F3A759F57F6}" dt="2023-06-27T14:55:17.742" v="2" actId="14100"/>
          <ac:picMkLst>
            <pc:docMk/>
            <pc:sldMk cId="1885442784" sldId="263"/>
            <ac:picMk id="2" creationId="{FBB0B81E-45C0-170A-F198-3A3AFC900C88}"/>
          </ac:picMkLst>
        </pc:picChg>
      </pc:sldChg>
    </pc:docChg>
  </pc:docChgLst>
  <pc:docChgLst>
    <pc:chgData name="Links, Ronald" userId="a214375d-509e-426f-9881-a99cf1b8df71" providerId="ADAL" clId="{8B89FE67-2977-471D-AB3B-8D18FD44FA07}"/>
    <pc:docChg chg="undo custSel delSld modSld">
      <pc:chgData name="Links, Ronald" userId="a214375d-509e-426f-9881-a99cf1b8df71" providerId="ADAL" clId="{8B89FE67-2977-471D-AB3B-8D18FD44FA07}" dt="2021-09-09T09:25:56.257" v="2663" actId="20577"/>
      <pc:docMkLst>
        <pc:docMk/>
      </pc:docMkLst>
      <pc:sldChg chg="modSp mod">
        <pc:chgData name="Links, Ronald" userId="a214375d-509e-426f-9881-a99cf1b8df71" providerId="ADAL" clId="{8B89FE67-2977-471D-AB3B-8D18FD44FA07}" dt="2021-09-09T08:10:28.960" v="7" actId="20577"/>
        <pc:sldMkLst>
          <pc:docMk/>
          <pc:sldMk cId="192953906" sldId="257"/>
        </pc:sldMkLst>
        <pc:spChg chg="mod">
          <ac:chgData name="Links, Ronald" userId="a214375d-509e-426f-9881-a99cf1b8df71" providerId="ADAL" clId="{8B89FE67-2977-471D-AB3B-8D18FD44FA07}" dt="2021-09-09T08:10:23.843" v="3" actId="20577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Links, Ronald" userId="a214375d-509e-426f-9881-a99cf1b8df71" providerId="ADAL" clId="{8B89FE67-2977-471D-AB3B-8D18FD44FA07}" dt="2021-09-09T08:10:28.960" v="7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Links, Ronald" userId="a214375d-509e-426f-9881-a99cf1b8df71" providerId="ADAL" clId="{8B89FE67-2977-471D-AB3B-8D18FD44FA07}" dt="2021-09-09T09:18:39.661" v="2480" actId="5793"/>
        <pc:sldMkLst>
          <pc:docMk/>
          <pc:sldMk cId="3753470074" sldId="260"/>
        </pc:sldMkLst>
        <pc:spChg chg="mod">
          <ac:chgData name="Links, Ronald" userId="a214375d-509e-426f-9881-a99cf1b8df71" providerId="ADAL" clId="{8B89FE67-2977-471D-AB3B-8D18FD44FA07}" dt="2021-09-09T09:18:39.661" v="2480" actId="5793"/>
          <ac:spMkLst>
            <pc:docMk/>
            <pc:sldMk cId="3753470074" sldId="260"/>
            <ac:spMk id="3" creationId="{BB2A0E52-A3D1-AC44-97E9-4AE4FCB62B0E}"/>
          </ac:spMkLst>
        </pc:spChg>
        <pc:spChg chg="mod">
          <ac:chgData name="Links, Ronald" userId="a214375d-509e-426f-9881-a99cf1b8df71" providerId="ADAL" clId="{8B89FE67-2977-471D-AB3B-8D18FD44FA07}" dt="2021-09-09T08:17:09.635" v="62" actId="20577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8B89FE67-2977-471D-AB3B-8D18FD44FA07}" dt="2021-09-09T08:17:39.029" v="68"/>
        <pc:sldMkLst>
          <pc:docMk/>
          <pc:sldMk cId="634627726" sldId="261"/>
        </pc:sldMkLst>
        <pc:spChg chg="mod">
          <ac:chgData name="Links, Ronald" userId="a214375d-509e-426f-9881-a99cf1b8df71" providerId="ADAL" clId="{8B89FE67-2977-471D-AB3B-8D18FD44FA07}" dt="2021-09-09T08:17:39.029" v="68"/>
          <ac:spMkLst>
            <pc:docMk/>
            <pc:sldMk cId="634627726" sldId="261"/>
            <ac:spMk id="4" creationId="{370EDB71-C56E-2D4C-97D8-90041AF473F8}"/>
          </ac:spMkLst>
        </pc:spChg>
      </pc:sldChg>
      <pc:sldChg chg="addSp delSp modSp mod delAnim">
        <pc:chgData name="Links, Ronald" userId="a214375d-509e-426f-9881-a99cf1b8df71" providerId="ADAL" clId="{8B89FE67-2977-471D-AB3B-8D18FD44FA07}" dt="2021-09-09T08:17:20.121" v="64"/>
        <pc:sldMkLst>
          <pc:docMk/>
          <pc:sldMk cId="1885442784" sldId="263"/>
        </pc:sldMkLst>
        <pc:spChg chg="mod">
          <ac:chgData name="Links, Ronald" userId="a214375d-509e-426f-9881-a99cf1b8df71" providerId="ADAL" clId="{8B89FE67-2977-471D-AB3B-8D18FD44FA07}" dt="2021-09-09T08:17:20.121" v="64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8B89FE67-2977-471D-AB3B-8D18FD44FA07}" dt="2021-09-09T08:11:15.749" v="11" actId="20577"/>
          <ac:spMkLst>
            <pc:docMk/>
            <pc:sldMk cId="1885442784" sldId="263"/>
            <ac:spMk id="6" creationId="{0D114B56-608F-456E-AD2D-C48853B0DFF0}"/>
          </ac:spMkLst>
        </pc:spChg>
        <pc:spChg chg="add mod">
          <ac:chgData name="Links, Ronald" userId="a214375d-509e-426f-9881-a99cf1b8df71" providerId="ADAL" clId="{8B89FE67-2977-471D-AB3B-8D18FD44FA07}" dt="2021-09-09T08:11:47.729" v="50" actId="20577"/>
          <ac:spMkLst>
            <pc:docMk/>
            <pc:sldMk cId="1885442784" sldId="263"/>
            <ac:spMk id="7" creationId="{9DD3B0E5-88D9-4B0A-92BE-7DA2C4912EFE}"/>
          </ac:spMkLst>
        </pc:spChg>
        <pc:picChg chg="del">
          <ac:chgData name="Links, Ronald" userId="a214375d-509e-426f-9881-a99cf1b8df71" providerId="ADAL" clId="{8B89FE67-2977-471D-AB3B-8D18FD44FA07}" dt="2021-09-09T08:11:32.668" v="12" actId="478"/>
          <ac:picMkLst>
            <pc:docMk/>
            <pc:sldMk cId="1885442784" sldId="263"/>
            <ac:picMk id="2" creationId="{D2FD85D7-D7A9-4B01-9514-210AA028E191}"/>
          </ac:picMkLst>
        </pc:picChg>
      </pc:sldChg>
      <pc:sldChg chg="modSp del mod">
        <pc:chgData name="Links, Ronald" userId="a214375d-509e-426f-9881-a99cf1b8df71" providerId="ADAL" clId="{8B89FE67-2977-471D-AB3B-8D18FD44FA07}" dt="2021-09-09T08:17:35.241" v="67" actId="2696"/>
        <pc:sldMkLst>
          <pc:docMk/>
          <pc:sldMk cId="1873730925" sldId="265"/>
        </pc:sldMkLst>
        <pc:spChg chg="mod">
          <ac:chgData name="Links, Ronald" userId="a214375d-509e-426f-9881-a99cf1b8df71" providerId="ADAL" clId="{8B89FE67-2977-471D-AB3B-8D18FD44FA07}" dt="2021-09-09T08:17:31.006" v="66" actId="20577"/>
          <ac:spMkLst>
            <pc:docMk/>
            <pc:sldMk cId="1873730925" sldId="265"/>
            <ac:spMk id="3" creationId="{1C3C662A-6ADC-422B-8735-B7689208F8D4}"/>
          </ac:spMkLst>
        </pc:spChg>
      </pc:sldChg>
      <pc:sldChg chg="modSp mod">
        <pc:chgData name="Links, Ronald" userId="a214375d-509e-426f-9881-a99cf1b8df71" providerId="ADAL" clId="{8B89FE67-2977-471D-AB3B-8D18FD44FA07}" dt="2021-09-09T08:18:00.436" v="72" actId="20577"/>
        <pc:sldMkLst>
          <pc:docMk/>
          <pc:sldMk cId="28953270" sldId="266"/>
        </pc:sldMkLst>
        <pc:spChg chg="mod">
          <ac:chgData name="Links, Ronald" userId="a214375d-509e-426f-9881-a99cf1b8df71" providerId="ADAL" clId="{8B89FE67-2977-471D-AB3B-8D18FD44FA07}" dt="2021-09-09T08:18:00.436" v="72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8B89FE67-2977-471D-AB3B-8D18FD44FA07}" dt="2021-09-09T08:17:17.469" v="63"/>
          <ac:spMkLst>
            <pc:docMk/>
            <pc:sldMk cId="28953270" sldId="266"/>
            <ac:spMk id="4" creationId="{7126FB9D-B883-6741-8B26-1B8549314BD4}"/>
          </ac:spMkLst>
        </pc:spChg>
      </pc:sldChg>
      <pc:sldChg chg="modSp mod modNotesTx">
        <pc:chgData name="Links, Ronald" userId="a214375d-509e-426f-9881-a99cf1b8df71" providerId="ADAL" clId="{8B89FE67-2977-471D-AB3B-8D18FD44FA07}" dt="2021-09-09T09:25:56.257" v="2663" actId="20577"/>
        <pc:sldMkLst>
          <pc:docMk/>
          <pc:sldMk cId="1587596849" sldId="267"/>
        </pc:sldMkLst>
        <pc:spChg chg="mod">
          <ac:chgData name="Links, Ronald" userId="a214375d-509e-426f-9881-a99cf1b8df71" providerId="ADAL" clId="{8B89FE67-2977-471D-AB3B-8D18FD44FA07}" dt="2021-09-09T09:25:56.257" v="2663" actId="20577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Links, Ronald" userId="a214375d-509e-426f-9881-a99cf1b8df71" providerId="ADAL" clId="{8B89FE67-2977-471D-AB3B-8D18FD44FA07}" dt="2021-09-09T08:17:22.569" v="65"/>
          <ac:spMkLst>
            <pc:docMk/>
            <pc:sldMk cId="1587596849" sldId="267"/>
            <ac:spMk id="4" creationId="{5E8B34FD-5255-4A4E-AC75-C102EF8F0D5B}"/>
          </ac:spMkLst>
        </pc:spChg>
      </pc:sldChg>
    </pc:docChg>
  </pc:docChgLst>
  <pc:docChgLst>
    <pc:chgData name="Peeters, Michelle" userId="S::mpeeters@volkerwessels.com::172d58c2-011b-4da1-a526-4b466430b416" providerId="AD" clId="Web-{D994B1BF-037B-4F5A-E8C1-91694327928C}"/>
    <pc:docChg chg="modSld">
      <pc:chgData name="Peeters, Michelle" userId="S::mpeeters@volkerwessels.com::172d58c2-011b-4da1-a526-4b466430b416" providerId="AD" clId="Web-{D994B1BF-037B-4F5A-E8C1-91694327928C}" dt="2023-07-05T14:39:15.128" v="3" actId="1076"/>
      <pc:docMkLst>
        <pc:docMk/>
      </pc:docMkLst>
      <pc:sldChg chg="addSp modSp">
        <pc:chgData name="Peeters, Michelle" userId="S::mpeeters@volkerwessels.com::172d58c2-011b-4da1-a526-4b466430b416" providerId="AD" clId="Web-{D994B1BF-037B-4F5A-E8C1-91694327928C}" dt="2023-07-05T14:39:15.128" v="3" actId="1076"/>
        <pc:sldMkLst>
          <pc:docMk/>
          <pc:sldMk cId="3753470074" sldId="260"/>
        </pc:sldMkLst>
        <pc:picChg chg="add mod">
          <ac:chgData name="Peeters, Michelle" userId="S::mpeeters@volkerwessels.com::172d58c2-011b-4da1-a526-4b466430b416" providerId="AD" clId="Web-{D994B1BF-037B-4F5A-E8C1-91694327928C}" dt="2023-07-05T14:39:15.128" v="3" actId="1076"/>
          <ac:picMkLst>
            <pc:docMk/>
            <pc:sldMk cId="3753470074" sldId="260"/>
            <ac:picMk id="2" creationId="{E739FF69-A843-F2D5-5CB9-6B41A4427651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5-7-2023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5-7-2023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2.safelinks.protection.outlook.com/?url=https%3A%2F%2Fyoutu.be%2FWK7bpMFExao&amp;data=04%7C01%7CBRoordink%40volkerwessels.com%7Cf6679536e8eb4718a8a608da21e68370%7C0ef544fb3d5c4c60932e735bcef00405%7C0%7C0%7C637859571174617355%7CUnknown%7CTWFpbGZsb3d8eyJWIjoiMC4wLjAwMDAiLCJQIjoiV2luMzIiLCJBTiI6Ik1haWwiLCJXVCI6Mn0%3D%7C3000&amp;sdata=vEMV9iqdlSxB1NZcN1ohqvAluvI86wUKCaFqgh%2F0ueo%3D&amp;reserved=0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8091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4447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070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800" u="sng">
                <a:solidFill>
                  <a:srgbClr val="0000E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https://youtu.be/WK7bpMFExao</a:t>
            </a:r>
            <a:endParaRPr lang="nl-NL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E2433FDE-25E2-48D4-8400-7B6AF65954A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CD0CF4B3-C9CF-464F-8CD7-A90A2C30A5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4052BE30-4C57-4501-9608-06608B3D513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8E9D430E-E2AE-4011-89CF-35C6762341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37C9D3DC-E106-4920-BF2B-D274C5BA3C3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llDnwjIDaWI?feature=oembed" TargetMode="Externa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ZFvVOiHUjmE?feature=oembed" TargetMode="Externa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3688" y="1105393"/>
            <a:ext cx="8321040" cy="2387600"/>
          </a:xfrm>
        </p:spPr>
        <p:txBody>
          <a:bodyPr/>
          <a:lstStyle/>
          <a:p>
            <a:r>
              <a:rPr lang="bg-BG"/>
              <a:t>Уважение</a:t>
            </a:r>
            <a:br>
              <a:rPr lang="bg-BG"/>
            </a:br>
            <a:r>
              <a:rPr lang="bg-BG" sz="2800" b="0" i="1"/>
              <a:t>Една от WAVE ценностите</a:t>
            </a:r>
            <a:endParaRPr lang="bg-BG" sz="2800" b="0" i="1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AC63826-AA46-8547-9011-215698E5E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3688" y="3602038"/>
            <a:ext cx="8321040" cy="1655762"/>
          </a:xfrm>
        </p:spPr>
        <p:txBody>
          <a:bodyPr/>
          <a:lstStyle/>
          <a:p>
            <a:endParaRPr lang="bg-BG" b="1"/>
          </a:p>
          <a:p>
            <a:r>
              <a:rPr lang="bg-BG" b="1"/>
              <a:t>Инструментариум за WAVE ценност „уважение“</a:t>
            </a:r>
          </a:p>
          <a:p>
            <a:endParaRPr lang="bg-BG" sz="1100" b="1" dirty="0"/>
          </a:p>
        </p:txBody>
      </p:sp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br>
              <a:rPr lang="bg-BG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bg-BG" sz="180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bg-BG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bg-BG"/>
              <a:t>Уважението е една от WAVE ценностите</a:t>
            </a:r>
            <a:endParaRPr lang="bg-BG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bg-BG" smtClean="0"/>
              <a:pPr/>
              <a:t>3</a:t>
            </a:fld>
            <a:endParaRPr lang="bg-BG" dirty="0"/>
          </a:p>
        </p:txBody>
      </p:sp>
      <p:pic>
        <p:nvPicPr>
          <p:cNvPr id="2" name="Onlinemedia 1" title="WAVE: Respect Bulgaars">
            <a:hlinkClick r:id="" action="ppaction://media"/>
            <a:extLst>
              <a:ext uri="{FF2B5EF4-FFF2-40B4-BE49-F238E27FC236}">
                <a16:creationId xmlns:a16="http://schemas.microsoft.com/office/drawing/2014/main" id="{E739FF69-A843-F2D5-5CB9-6B41A442765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436077" y="747835"/>
            <a:ext cx="9104922" cy="5118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Контекст</a:t>
            </a:r>
            <a:endParaRPr lang="bg-BG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br>
              <a:rPr lang="bg-BG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bg-BG" sz="180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bg-BG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bg-BG"/>
              <a:t>Уважението е една от WAVE ценностите</a:t>
            </a:r>
            <a:endParaRPr lang="bg-BG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bg-BG" smtClean="0"/>
              <a:pPr/>
              <a:t>4</a:t>
            </a:fld>
            <a:endParaRPr lang="bg-BG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CF6BBEC-608B-4D4B-95C8-A3DAF85A5A22}"/>
              </a:ext>
            </a:extLst>
          </p:cNvPr>
          <p:cNvSpPr txBox="1"/>
          <p:nvPr/>
        </p:nvSpPr>
        <p:spPr>
          <a:xfrm>
            <a:off x="838200" y="1690688"/>
            <a:ext cx="8584948" cy="3943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bg-BG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идните години ще подчертаваме WAVE ценностите. WAVE ценностите представляват безопасното поведение, желано от VolkerWessels. Убедени сме, че ако се запознаем по-добре с WAVE ценностите, заедно можем да предотвратим злополуки.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bg-BG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bg-BG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този инструментариум ще обсъдим WAVE ценност „</a:t>
            </a:r>
            <a:r>
              <a:rPr lang="bg-BG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Уважение</a:t>
            </a:r>
            <a:r>
              <a:rPr lang="bg-BG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- Приемам, че съм отговорен за безопасността.</a:t>
            </a:r>
            <a:endParaRPr lang="bg-BG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bg-BG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 да се прибираме безопасно у дома всеки ден, нашите ръководители по безопасността трябва да осигурят социално безопасна и уважителна работна среда, така че да е приемливо да държим отговорни другите и самите ние да бъдем държани отговорни.</a:t>
            </a:r>
            <a:endParaRPr lang="bg-BG" sz="180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bg-BG" sz="1800">
                <a:latin typeface="Calibri" panose="020F0502020204030204" pitchFamily="34" charset="0"/>
                <a:cs typeface="Times New Roman" panose="02020603050405020304" pitchFamily="18" charset="0"/>
              </a:rPr>
              <a:t>Инструментариумът съдържа съвети за това как да прилагаме WAVE ценност „УВАЖЕНИЕ“</a:t>
            </a:r>
            <a:endParaRPr lang="bg-BG" sz="1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348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Теми</a:t>
            </a:r>
            <a:endParaRPr lang="bg-BG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bg-BG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bg-BG" sz="2000">
                <a:latin typeface="Calibri" panose="020F0502020204030204" pitchFamily="34" charset="0"/>
              </a:rPr>
              <a:t>Анимацията за WAVE ценност „уважение“</a:t>
            </a:r>
          </a:p>
          <a:p>
            <a:pPr marL="0" indent="0">
              <a:buNone/>
            </a:pPr>
            <a:endParaRPr lang="bg-BG" sz="200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bg-BG" sz="2000">
                <a:latin typeface="Calibri" panose="020F0502020204030204" pitchFamily="34" charset="0"/>
              </a:rPr>
              <a:t>В диалога</a:t>
            </a:r>
          </a:p>
          <a:p>
            <a:pPr>
              <a:buFont typeface="Wingdings" panose="05000000000000000000" pitchFamily="2" charset="2"/>
              <a:buChar char="§"/>
            </a:pPr>
            <a:endParaRPr lang="bg-BG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bg-BG"/>
              <a:t>Уважението е една от WAVE ценностите</a:t>
            </a:r>
            <a:endParaRPr lang="bg-BG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bg-BG" smtClean="0"/>
              <a:pPr/>
              <a:t>5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bg-BG"/>
              <a:t>Уважението е една от WAVE ценностите</a:t>
            </a:r>
            <a:endParaRPr lang="bg-BG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bg-BG" smtClean="0"/>
              <a:pPr/>
              <a:t>6</a:t>
            </a:fld>
            <a:endParaRPr lang="bg-BG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bg-BG"/>
              <a:t>WAVE ценност „уважение“</a:t>
            </a:r>
            <a:endParaRPr lang="bg-BG" dirty="0"/>
          </a:p>
        </p:txBody>
      </p:sp>
      <p:pic>
        <p:nvPicPr>
          <p:cNvPr id="2" name="Onlinemedia 1" title="VW TOOLBOX RESEPECT SUBS BG">
            <a:hlinkClick r:id="" action="ppaction://media"/>
            <a:extLst>
              <a:ext uri="{FF2B5EF4-FFF2-40B4-BE49-F238E27FC236}">
                <a16:creationId xmlns:a16="http://schemas.microsoft.com/office/drawing/2014/main" id="{FBB0B81E-45C0-170A-F198-3A3AFC900C8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858977" y="1448686"/>
            <a:ext cx="6217093" cy="4669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bg-BG"/>
              <a:t>Уважението е една от WAVE ценностите</a:t>
            </a:r>
          </a:p>
          <a:p>
            <a:endParaRPr lang="bg-BG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85969" y="6073790"/>
            <a:ext cx="495300" cy="221457"/>
          </a:xfrm>
        </p:spPr>
        <p:txBody>
          <a:bodyPr/>
          <a:lstStyle/>
          <a:p>
            <a:fld id="{4EE4AD8C-2841-0441-ABCE-FDDBA89E857F}" type="slidenum">
              <a:rPr lang="bg-BG" smtClean="0"/>
              <a:pPr/>
              <a:t>7</a:t>
            </a:fld>
            <a:endParaRPr lang="bg-BG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bg-BG"/>
              <a:t>В диалога</a:t>
            </a:r>
            <a:endParaRPr lang="bg-BG" dirty="0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AE7CDBC2-733E-4F8F-8DEA-3D9F0E942E24}"/>
              </a:ext>
            </a:extLst>
          </p:cNvPr>
          <p:cNvSpPr txBox="1">
            <a:spLocks/>
          </p:cNvSpPr>
          <p:nvPr/>
        </p:nvSpPr>
        <p:spPr>
          <a:xfrm>
            <a:off x="485969" y="1790298"/>
            <a:ext cx="11541629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endParaRPr lang="bg-BG"/>
          </a:p>
          <a:p>
            <a:pPr marL="514350" indent="-514350">
              <a:buFont typeface="+mj-lt"/>
              <a:buAutoNum type="arabicPeriod"/>
            </a:pPr>
            <a:r>
              <a:rPr lang="bg-BG"/>
              <a:t>Какво означава за Вас уважението?</a:t>
            </a:r>
          </a:p>
          <a:p>
            <a:pPr marL="514350" indent="-514350">
              <a:buFont typeface="+mj-lt"/>
              <a:buAutoNum type="arabicPeriod"/>
            </a:pPr>
            <a:endParaRPr lang="bg-BG"/>
          </a:p>
          <a:p>
            <a:pPr marL="514350" indent="-514350">
              <a:buFont typeface="+mj-lt"/>
              <a:buAutoNum type="arabicPeriod"/>
            </a:pPr>
            <a:r>
              <a:rPr lang="bg-BG"/>
              <a:t>Някога отнасяли ли са се с Вас неуважително на работа?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Благодаря ви за вниманието!</a:t>
            </a:r>
            <a:endParaRPr lang="bg-BG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bg-BG"/>
          </a:p>
          <a:p>
            <a:pPr marL="0" indent="0">
              <a:buNone/>
            </a:pPr>
            <a:endParaRPr lang="bg-BG"/>
          </a:p>
          <a:p>
            <a:pPr marL="0" indent="0">
              <a:buNone/>
            </a:pPr>
            <a:endParaRPr lang="bg-BG"/>
          </a:p>
          <a:p>
            <a:pPr marL="0" indent="0">
              <a:buNone/>
            </a:pPr>
            <a:endParaRPr lang="bg-BG"/>
          </a:p>
          <a:p>
            <a:pPr marL="0" indent="0">
              <a:buNone/>
            </a:pPr>
            <a:endParaRPr lang="bg-BG"/>
          </a:p>
          <a:p>
            <a:pPr marL="0" indent="0">
              <a:buNone/>
            </a:pPr>
            <a:endParaRPr lang="bg-BG"/>
          </a:p>
          <a:p>
            <a:pPr marL="0" indent="0">
              <a:buNone/>
            </a:pPr>
            <a:endParaRPr lang="bg-BG"/>
          </a:p>
          <a:p>
            <a:pPr marL="0" indent="0">
              <a:buNone/>
            </a:pPr>
            <a:r>
              <a:rPr lang="bg-BG" sz="1800">
                <a:hlinkClick r:id="rId2"/>
              </a:rPr>
              <a:t>veiligheid@volkerwessels.com</a:t>
            </a:r>
            <a:endParaRPr lang="bg-BG" sz="1800"/>
          </a:p>
          <a:p>
            <a:pPr marL="0" indent="0">
              <a:buNone/>
            </a:pPr>
            <a:endParaRPr lang="bg-BG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bg-BG"/>
              <a:t>Уважението е една от WAVE ценностите</a:t>
            </a:r>
            <a:endParaRPr lang="bg-BG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bg-BG" smtClean="0"/>
              <a:pPr/>
              <a:t>8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B685409C87DC4DA58F3DA56CFAB0F1" ma:contentTypeVersion="15" ma:contentTypeDescription="Een nieuw document maken." ma:contentTypeScope="" ma:versionID="2151005dc3c6fda22bc32a5cb6ed7e3d">
  <xsd:schema xmlns:xsd="http://www.w3.org/2001/XMLSchema" xmlns:xs="http://www.w3.org/2001/XMLSchema" xmlns:p="http://schemas.microsoft.com/office/2006/metadata/properties" xmlns:ns2="b46f7e7e-091b-45fc-b07a-14756525cbd9" xmlns:ns3="508e3145-0529-4d6a-a15f-862d6f4bb661" targetNamespace="http://schemas.microsoft.com/office/2006/metadata/properties" ma:root="true" ma:fieldsID="6ec6e45a769ccc3e2158a8144fa7c506" ns2:_="" ns3:_="">
    <xsd:import namespace="b46f7e7e-091b-45fc-b07a-14756525cbd9"/>
    <xsd:import namespace="508e3145-0529-4d6a-a15f-862d6f4bb6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6f7e7e-091b-45fc-b07a-14756525cb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Afbeeldingtags" ma:readOnly="false" ma:fieldId="{5cf76f15-5ced-4ddc-b409-7134ff3c332f}" ma:taxonomyMulti="true" ma:sspId="1050673b-4c74-4831-8420-66cff89eac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8e3145-0529-4d6a-a15f-862d6f4bb661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716b883-c908-44da-8e05-c6c47f0bb803}" ma:internalName="TaxCatchAll" ma:showField="CatchAllData" ma:web="508e3145-0529-4d6a-a15f-862d6f4bb6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08e3145-0529-4d6a-a15f-862d6f4bb661">
      <UserInfo>
        <DisplayName>Hollander, William</DisplayName>
        <AccountId>12</AccountId>
        <AccountType/>
      </UserInfo>
    </SharedWithUsers>
    <TaxCatchAll xmlns="508e3145-0529-4d6a-a15f-862d6f4bb661" xsi:nil="true"/>
    <lcf76f155ced4ddcb4097134ff3c332f xmlns="b46f7e7e-091b-45fc-b07a-14756525cbd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0BD5E66-40D9-43AD-AF75-F2F7C68AA69E}">
  <ds:schemaRefs>
    <ds:schemaRef ds:uri="508e3145-0529-4d6a-a15f-862d6f4bb661"/>
    <ds:schemaRef ds:uri="b46f7e7e-091b-45fc-b07a-14756525cbd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0B6B502-389B-4E8A-B84F-F4AB7D47291A}">
  <ds:schemaRefs>
    <ds:schemaRef ds:uri="24e35ab4-3cf1-46c9-8eaa-1b1e0ea8a84b"/>
    <ds:schemaRef ds:uri="508e3145-0529-4d6a-a15f-862d6f4bb661"/>
    <ds:schemaRef ds:uri="80547ce2-a977-4319-b44a-40ea7c5ebcbb"/>
    <ds:schemaRef ds:uri="b46f7e7e-091b-45fc-b07a-14756525cbd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11</TotalTime>
  <Words>225</Words>
  <Application>Microsoft Office PowerPoint</Application>
  <PresentationFormat>Breedbeeld</PresentationFormat>
  <Paragraphs>48</Paragraphs>
  <Slides>7</Slides>
  <Notes>5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Kantoorthema</vt:lpstr>
      <vt:lpstr>Уважение Една от WAVE ценностите</vt:lpstr>
      <vt:lpstr>PowerPoint-presentatie</vt:lpstr>
      <vt:lpstr>Контекст</vt:lpstr>
      <vt:lpstr>Теми</vt:lpstr>
      <vt:lpstr>WAVE ценност „уважение“</vt:lpstr>
      <vt:lpstr>В диалога</vt:lpstr>
      <vt:lpstr>Благодаря ви за вниманието!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Joanna Boruc</cp:lastModifiedBy>
  <cp:revision>7</cp:revision>
  <dcterms:created xsi:type="dcterms:W3CDTF">2021-02-11T14:15:30Z</dcterms:created>
  <dcterms:modified xsi:type="dcterms:W3CDTF">2023-07-05T14:39:18Z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0x0101008AB685409C87DC4DA58F3DA56CFAB0F1</vt:lpwstr>
  </property>
  <property fmtid="{D5CDD505-2E9C-101B-9397-08002B2CF9AE}" pid="3" name="MediaServiceImageTags">
    <vt:lpwstr/>
  </property>
</Properties>
</file>