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4"/>
  </p:sldMasterIdLst>
  <p:notesMasterIdLst>
    <p:notesMasterId r:id="rId11"/>
  </p:notesMasterIdLst>
  <p:handoutMasterIdLst>
    <p:handoutMasterId r:id="rId12"/>
  </p:handoutMasterIdLst>
  <p:sldIdLst>
    <p:sldId id="257" r:id="rId5"/>
    <p:sldId id="260" r:id="rId6"/>
    <p:sldId id="266" r:id="rId7"/>
    <p:sldId id="263" r:id="rId8"/>
    <p:sldId id="267" r:id="rId9"/>
    <p:sldId id="261"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ordink, Bas" initials="RB" lastIdx="1" clrIdx="0">
    <p:extLst>
      <p:ext uri="{19B8F6BF-5375-455C-9EA6-DF929625EA0E}">
        <p15:presenceInfo xmlns:p15="http://schemas.microsoft.com/office/powerpoint/2012/main" userId="S::broordink@volkerwessels.com::e6b80f22-b7ea-4a1b-9826-4cad85367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B268A7-5820-4E7C-BEC8-CFBF73ED69C6}" v="1" dt="2023-01-31T10:29:26.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0" autoAdjust="0"/>
    <p:restoredTop sz="92615" autoAdjust="0"/>
  </p:normalViewPr>
  <p:slideViewPr>
    <p:cSldViewPr snapToGrid="0">
      <p:cViewPr varScale="1">
        <p:scale>
          <a:sx n="106" d="100"/>
          <a:sy n="106" d="100"/>
        </p:scale>
        <p:origin x="75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ks, Ronald" userId="a214375d-509e-426f-9881-a99cf1b8df71" providerId="ADAL" clId="{ADB268A7-5820-4E7C-BEC8-CFBF73ED69C6}"/>
    <pc:docChg chg="modSld">
      <pc:chgData name="Links, Ronald" userId="a214375d-509e-426f-9881-a99cf1b8df71" providerId="ADAL" clId="{ADB268A7-5820-4E7C-BEC8-CFBF73ED69C6}" dt="2023-01-31T10:29:30.864" v="2" actId="1076"/>
      <pc:docMkLst>
        <pc:docMk/>
      </pc:docMkLst>
      <pc:sldChg chg="addSp modSp mod modAnim">
        <pc:chgData name="Links, Ronald" userId="a214375d-509e-426f-9881-a99cf1b8df71" providerId="ADAL" clId="{ADB268A7-5820-4E7C-BEC8-CFBF73ED69C6}" dt="2023-01-31T10:29:30.864" v="2" actId="1076"/>
        <pc:sldMkLst>
          <pc:docMk/>
          <pc:sldMk cId="1885442784" sldId="263"/>
        </pc:sldMkLst>
        <pc:picChg chg="add mod">
          <ac:chgData name="Links, Ronald" userId="a214375d-509e-426f-9881-a99cf1b8df71" providerId="ADAL" clId="{ADB268A7-5820-4E7C-BEC8-CFBF73ED69C6}" dt="2023-01-31T10:29:30.864" v="2" actId="1076"/>
          <ac:picMkLst>
            <pc:docMk/>
            <pc:sldMk cId="1885442784" sldId="263"/>
            <ac:picMk id="2" creationId="{67DCFB6C-1FC1-1ED9-A19C-83ED2F422A2A}"/>
          </ac:picMkLst>
        </pc:picChg>
      </pc:sldChg>
    </pc:docChg>
  </pc:docChgLst>
  <pc:docChgLst>
    <pc:chgData name="Links, Ronald" userId="a214375d-509e-426f-9881-a99cf1b8df71" providerId="ADAL" clId="{543E56F7-05FE-436F-B8EC-746F79D55336}"/>
    <pc:docChg chg="undo custSel modSld">
      <pc:chgData name="Links, Ronald" userId="a214375d-509e-426f-9881-a99cf1b8df71" providerId="ADAL" clId="{543E56F7-05FE-436F-B8EC-746F79D55336}" dt="2021-09-09T12:14:14.933" v="905" actId="20577"/>
      <pc:docMkLst>
        <pc:docMk/>
      </pc:docMkLst>
      <pc:sldChg chg="modSp mod">
        <pc:chgData name="Links, Ronald" userId="a214375d-509e-426f-9881-a99cf1b8df71" providerId="ADAL" clId="{543E56F7-05FE-436F-B8EC-746F79D55336}" dt="2021-09-09T12:06:11.431" v="765" actId="20577"/>
        <pc:sldMkLst>
          <pc:docMk/>
          <pc:sldMk cId="192953906" sldId="257"/>
        </pc:sldMkLst>
        <pc:spChg chg="mod">
          <ac:chgData name="Links, Ronald" userId="a214375d-509e-426f-9881-a99cf1b8df71" providerId="ADAL" clId="{543E56F7-05FE-436F-B8EC-746F79D55336}" dt="2021-09-09T12:06:11.431" v="765" actId="20577"/>
          <ac:spMkLst>
            <pc:docMk/>
            <pc:sldMk cId="192953906" sldId="257"/>
            <ac:spMk id="3" creationId="{5AC63826-AA46-8547-9011-215698E5E527}"/>
          </ac:spMkLst>
        </pc:spChg>
      </pc:sldChg>
      <pc:sldChg chg="modSp mod">
        <pc:chgData name="Links, Ronald" userId="a214375d-509e-426f-9881-a99cf1b8df71" providerId="ADAL" clId="{543E56F7-05FE-436F-B8EC-746F79D55336}" dt="2021-09-09T10:27:30.871" v="735" actId="20577"/>
        <pc:sldMkLst>
          <pc:docMk/>
          <pc:sldMk cId="3753470074" sldId="260"/>
        </pc:sldMkLst>
        <pc:spChg chg="mod">
          <ac:chgData name="Links, Ronald" userId="a214375d-509e-426f-9881-a99cf1b8df71" providerId="ADAL" clId="{543E56F7-05FE-436F-B8EC-746F79D55336}" dt="2021-09-09T10:27:30.871" v="735" actId="20577"/>
          <ac:spMkLst>
            <pc:docMk/>
            <pc:sldMk cId="3753470074" sldId="260"/>
            <ac:spMk id="3" creationId="{BB2A0E52-A3D1-AC44-97E9-4AE4FCB62B0E}"/>
          </ac:spMkLst>
        </pc:spChg>
      </pc:sldChg>
      <pc:sldChg chg="modSp mod">
        <pc:chgData name="Links, Ronald" userId="a214375d-509e-426f-9881-a99cf1b8df71" providerId="ADAL" clId="{543E56F7-05FE-436F-B8EC-746F79D55336}" dt="2021-09-09T12:14:14.933" v="905" actId="20577"/>
        <pc:sldMkLst>
          <pc:docMk/>
          <pc:sldMk cId="1587596849" sldId="267"/>
        </pc:sldMkLst>
        <pc:spChg chg="mod">
          <ac:chgData name="Links, Ronald" userId="a214375d-509e-426f-9881-a99cf1b8df71" providerId="ADAL" clId="{543E56F7-05FE-436F-B8EC-746F79D55336}" dt="2021-09-09T12:14:14.933" v="905" actId="20577"/>
          <ac:spMkLst>
            <pc:docMk/>
            <pc:sldMk cId="1587596849" sldId="267"/>
            <ac:spMk id="3" creationId="{E66620E2-0AC1-4D8B-B976-A05830657905}"/>
          </ac:spMkLst>
        </pc:spChg>
      </pc:sldChg>
    </pc:docChg>
  </pc:docChgLst>
  <pc:docChgLst>
    <pc:chgData name="Links, Ronald" userId="a214375d-509e-426f-9881-a99cf1b8df71" providerId="ADAL" clId="{8B89FE67-2977-471D-AB3B-8D18FD44FA07}"/>
    <pc:docChg chg="undo custSel delSld modSld">
      <pc:chgData name="Links, Ronald" userId="a214375d-509e-426f-9881-a99cf1b8df71" providerId="ADAL" clId="{8B89FE67-2977-471D-AB3B-8D18FD44FA07}" dt="2021-09-09T09:25:56.257" v="2663" actId="20577"/>
      <pc:docMkLst>
        <pc:docMk/>
      </pc:docMkLst>
      <pc:sldChg chg="modSp mod">
        <pc:chgData name="Links, Ronald" userId="a214375d-509e-426f-9881-a99cf1b8df71" providerId="ADAL" clId="{8B89FE67-2977-471D-AB3B-8D18FD44FA07}" dt="2021-09-09T08:10:28.960" v="7" actId="20577"/>
        <pc:sldMkLst>
          <pc:docMk/>
          <pc:sldMk cId="192953906" sldId="257"/>
        </pc:sldMkLst>
        <pc:spChg chg="mod">
          <ac:chgData name="Links, Ronald" userId="a214375d-509e-426f-9881-a99cf1b8df71" providerId="ADAL" clId="{8B89FE67-2977-471D-AB3B-8D18FD44FA07}" dt="2021-09-09T08:10:23.843" v="3" actId="20577"/>
          <ac:spMkLst>
            <pc:docMk/>
            <pc:sldMk cId="192953906" sldId="257"/>
            <ac:spMk id="2" creationId="{8BFA767E-3DB7-7B46-855B-3C179A0A7873}"/>
          </ac:spMkLst>
        </pc:spChg>
        <pc:spChg chg="mod">
          <ac:chgData name="Links, Ronald" userId="a214375d-509e-426f-9881-a99cf1b8df71" providerId="ADAL" clId="{8B89FE67-2977-471D-AB3B-8D18FD44FA07}" dt="2021-09-09T08:10:28.960" v="7" actId="20577"/>
          <ac:spMkLst>
            <pc:docMk/>
            <pc:sldMk cId="192953906" sldId="257"/>
            <ac:spMk id="3" creationId="{5AC63826-AA46-8547-9011-215698E5E527}"/>
          </ac:spMkLst>
        </pc:spChg>
      </pc:sldChg>
      <pc:sldChg chg="modSp mod">
        <pc:chgData name="Links, Ronald" userId="a214375d-509e-426f-9881-a99cf1b8df71" providerId="ADAL" clId="{8B89FE67-2977-471D-AB3B-8D18FD44FA07}" dt="2021-09-09T09:18:39.661" v="2480" actId="5793"/>
        <pc:sldMkLst>
          <pc:docMk/>
          <pc:sldMk cId="3753470074" sldId="260"/>
        </pc:sldMkLst>
        <pc:spChg chg="mod">
          <ac:chgData name="Links, Ronald" userId="a214375d-509e-426f-9881-a99cf1b8df71" providerId="ADAL" clId="{8B89FE67-2977-471D-AB3B-8D18FD44FA07}" dt="2021-09-09T09:18:39.661" v="2480" actId="5793"/>
          <ac:spMkLst>
            <pc:docMk/>
            <pc:sldMk cId="3753470074" sldId="260"/>
            <ac:spMk id="3" creationId="{BB2A0E52-A3D1-AC44-97E9-4AE4FCB62B0E}"/>
          </ac:spMkLst>
        </pc:spChg>
        <pc:spChg chg="mod">
          <ac:chgData name="Links, Ronald" userId="a214375d-509e-426f-9881-a99cf1b8df71" providerId="ADAL" clId="{8B89FE67-2977-471D-AB3B-8D18FD44FA07}" dt="2021-09-09T08:17:09.635" v="62" actId="20577"/>
          <ac:spMkLst>
            <pc:docMk/>
            <pc:sldMk cId="3753470074" sldId="260"/>
            <ac:spMk id="4" creationId="{7126FB9D-B883-6741-8B26-1B8549314BD4}"/>
          </ac:spMkLst>
        </pc:spChg>
      </pc:sldChg>
      <pc:sldChg chg="modSp mod">
        <pc:chgData name="Links, Ronald" userId="a214375d-509e-426f-9881-a99cf1b8df71" providerId="ADAL" clId="{8B89FE67-2977-471D-AB3B-8D18FD44FA07}" dt="2021-09-09T08:17:39.029" v="68"/>
        <pc:sldMkLst>
          <pc:docMk/>
          <pc:sldMk cId="634627726" sldId="261"/>
        </pc:sldMkLst>
        <pc:spChg chg="mod">
          <ac:chgData name="Links, Ronald" userId="a214375d-509e-426f-9881-a99cf1b8df71" providerId="ADAL" clId="{8B89FE67-2977-471D-AB3B-8D18FD44FA07}" dt="2021-09-09T08:17:39.029" v="68"/>
          <ac:spMkLst>
            <pc:docMk/>
            <pc:sldMk cId="634627726" sldId="261"/>
            <ac:spMk id="4" creationId="{370EDB71-C56E-2D4C-97D8-90041AF473F8}"/>
          </ac:spMkLst>
        </pc:spChg>
      </pc:sldChg>
      <pc:sldChg chg="addSp delSp modSp mod delAnim">
        <pc:chgData name="Links, Ronald" userId="a214375d-509e-426f-9881-a99cf1b8df71" providerId="ADAL" clId="{8B89FE67-2977-471D-AB3B-8D18FD44FA07}" dt="2021-09-09T08:17:20.121" v="64"/>
        <pc:sldMkLst>
          <pc:docMk/>
          <pc:sldMk cId="1885442784" sldId="263"/>
        </pc:sldMkLst>
        <pc:spChg chg="mod">
          <ac:chgData name="Links, Ronald" userId="a214375d-509e-426f-9881-a99cf1b8df71" providerId="ADAL" clId="{8B89FE67-2977-471D-AB3B-8D18FD44FA07}" dt="2021-09-09T08:17:20.121" v="64"/>
          <ac:spMkLst>
            <pc:docMk/>
            <pc:sldMk cId="1885442784" sldId="263"/>
            <ac:spMk id="4" creationId="{5E8B34FD-5255-4A4E-AC75-C102EF8F0D5B}"/>
          </ac:spMkLst>
        </pc:spChg>
        <pc:spChg chg="mod">
          <ac:chgData name="Links, Ronald" userId="a214375d-509e-426f-9881-a99cf1b8df71" providerId="ADAL" clId="{8B89FE67-2977-471D-AB3B-8D18FD44FA07}" dt="2021-09-09T08:11:15.749" v="11" actId="20577"/>
          <ac:spMkLst>
            <pc:docMk/>
            <pc:sldMk cId="1885442784" sldId="263"/>
            <ac:spMk id="6" creationId="{0D114B56-608F-456E-AD2D-C48853B0DFF0}"/>
          </ac:spMkLst>
        </pc:spChg>
        <pc:spChg chg="add mod">
          <ac:chgData name="Links, Ronald" userId="a214375d-509e-426f-9881-a99cf1b8df71" providerId="ADAL" clId="{8B89FE67-2977-471D-AB3B-8D18FD44FA07}" dt="2021-09-09T08:11:47.729" v="50" actId="20577"/>
          <ac:spMkLst>
            <pc:docMk/>
            <pc:sldMk cId="1885442784" sldId="263"/>
            <ac:spMk id="7" creationId="{9DD3B0E5-88D9-4B0A-92BE-7DA2C4912EFE}"/>
          </ac:spMkLst>
        </pc:spChg>
        <pc:picChg chg="del">
          <ac:chgData name="Links, Ronald" userId="a214375d-509e-426f-9881-a99cf1b8df71" providerId="ADAL" clId="{8B89FE67-2977-471D-AB3B-8D18FD44FA07}" dt="2021-09-09T08:11:32.668" v="12" actId="478"/>
          <ac:picMkLst>
            <pc:docMk/>
            <pc:sldMk cId="1885442784" sldId="263"/>
            <ac:picMk id="2" creationId="{D2FD85D7-D7A9-4B01-9514-210AA028E191}"/>
          </ac:picMkLst>
        </pc:picChg>
      </pc:sldChg>
      <pc:sldChg chg="modSp del mod">
        <pc:chgData name="Links, Ronald" userId="a214375d-509e-426f-9881-a99cf1b8df71" providerId="ADAL" clId="{8B89FE67-2977-471D-AB3B-8D18FD44FA07}" dt="2021-09-09T08:17:35.241" v="67" actId="2696"/>
        <pc:sldMkLst>
          <pc:docMk/>
          <pc:sldMk cId="1873730925" sldId="265"/>
        </pc:sldMkLst>
        <pc:spChg chg="mod">
          <ac:chgData name="Links, Ronald" userId="a214375d-509e-426f-9881-a99cf1b8df71" providerId="ADAL" clId="{8B89FE67-2977-471D-AB3B-8D18FD44FA07}" dt="2021-09-09T08:17:31.006" v="66" actId="20577"/>
          <ac:spMkLst>
            <pc:docMk/>
            <pc:sldMk cId="1873730925" sldId="265"/>
            <ac:spMk id="3" creationId="{1C3C662A-6ADC-422B-8735-B7689208F8D4}"/>
          </ac:spMkLst>
        </pc:spChg>
      </pc:sldChg>
      <pc:sldChg chg="modSp mod">
        <pc:chgData name="Links, Ronald" userId="a214375d-509e-426f-9881-a99cf1b8df71" providerId="ADAL" clId="{8B89FE67-2977-471D-AB3B-8D18FD44FA07}" dt="2021-09-09T08:18:00.436" v="72" actId="20577"/>
        <pc:sldMkLst>
          <pc:docMk/>
          <pc:sldMk cId="28953270" sldId="266"/>
        </pc:sldMkLst>
        <pc:spChg chg="mod">
          <ac:chgData name="Links, Ronald" userId="a214375d-509e-426f-9881-a99cf1b8df71" providerId="ADAL" clId="{8B89FE67-2977-471D-AB3B-8D18FD44FA07}" dt="2021-09-09T08:18:00.436" v="72" actId="20577"/>
          <ac:spMkLst>
            <pc:docMk/>
            <pc:sldMk cId="28953270" sldId="266"/>
            <ac:spMk id="3" creationId="{BB2A0E52-A3D1-AC44-97E9-4AE4FCB62B0E}"/>
          </ac:spMkLst>
        </pc:spChg>
        <pc:spChg chg="mod">
          <ac:chgData name="Links, Ronald" userId="a214375d-509e-426f-9881-a99cf1b8df71" providerId="ADAL" clId="{8B89FE67-2977-471D-AB3B-8D18FD44FA07}" dt="2021-09-09T08:17:17.469" v="63"/>
          <ac:spMkLst>
            <pc:docMk/>
            <pc:sldMk cId="28953270" sldId="266"/>
            <ac:spMk id="4" creationId="{7126FB9D-B883-6741-8B26-1B8549314BD4}"/>
          </ac:spMkLst>
        </pc:spChg>
      </pc:sldChg>
      <pc:sldChg chg="modSp mod modNotesTx">
        <pc:chgData name="Links, Ronald" userId="a214375d-509e-426f-9881-a99cf1b8df71" providerId="ADAL" clId="{8B89FE67-2977-471D-AB3B-8D18FD44FA07}" dt="2021-09-09T09:25:56.257" v="2663" actId="20577"/>
        <pc:sldMkLst>
          <pc:docMk/>
          <pc:sldMk cId="1587596849" sldId="267"/>
        </pc:sldMkLst>
        <pc:spChg chg="mod">
          <ac:chgData name="Links, Ronald" userId="a214375d-509e-426f-9881-a99cf1b8df71" providerId="ADAL" clId="{8B89FE67-2977-471D-AB3B-8D18FD44FA07}" dt="2021-09-09T09:25:56.257" v="2663" actId="20577"/>
          <ac:spMkLst>
            <pc:docMk/>
            <pc:sldMk cId="1587596849" sldId="267"/>
            <ac:spMk id="3" creationId="{E66620E2-0AC1-4D8B-B976-A05830657905}"/>
          </ac:spMkLst>
        </pc:spChg>
        <pc:spChg chg="mod">
          <ac:chgData name="Links, Ronald" userId="a214375d-509e-426f-9881-a99cf1b8df71" providerId="ADAL" clId="{8B89FE67-2977-471D-AB3B-8D18FD44FA07}" dt="2021-09-09T08:17:22.569" v="65"/>
          <ac:spMkLst>
            <pc:docMk/>
            <pc:sldMk cId="1587596849" sldId="267"/>
            <ac:spMk id="4" creationId="{5E8B34FD-5255-4A4E-AC75-C102EF8F0D5B}"/>
          </ac:spMkLst>
        </pc:spChg>
      </pc:sldChg>
    </pc:docChg>
  </pc:docChgLst>
  <pc:docChgLst>
    <pc:chgData name="Links, Ronald" userId="a214375d-509e-426f-9881-a99cf1b8df71" providerId="ADAL" clId="{794EA38C-8659-4FF2-8167-D1EEF5D36D5A}"/>
    <pc:docChg chg="undo custSel modSld">
      <pc:chgData name="Links, Ronald" userId="a214375d-509e-426f-9881-a99cf1b8df71" providerId="ADAL" clId="{794EA38C-8659-4FF2-8167-D1EEF5D36D5A}" dt="2022-03-31T09:09:33.298" v="126" actId="20577"/>
      <pc:docMkLst>
        <pc:docMk/>
      </pc:docMkLst>
      <pc:sldChg chg="modSp mod modNotesTx">
        <pc:chgData name="Links, Ronald" userId="a214375d-509e-426f-9881-a99cf1b8df71" providerId="ADAL" clId="{794EA38C-8659-4FF2-8167-D1EEF5D36D5A}" dt="2022-03-31T09:09:33.298" v="126" actId="20577"/>
        <pc:sldMkLst>
          <pc:docMk/>
          <pc:sldMk cId="192953906" sldId="257"/>
        </pc:sldMkLst>
        <pc:spChg chg="mod">
          <ac:chgData name="Links, Ronald" userId="a214375d-509e-426f-9881-a99cf1b8df71" providerId="ADAL" clId="{794EA38C-8659-4FF2-8167-D1EEF5D36D5A}" dt="2021-11-30T12:36:49.362" v="125" actId="20577"/>
          <ac:spMkLst>
            <pc:docMk/>
            <pc:sldMk cId="192953906" sldId="257"/>
            <ac:spMk id="2" creationId="{8BFA767E-3DB7-7B46-855B-3C179A0A7873}"/>
          </ac:spMkLst>
        </pc:spChg>
        <pc:spChg chg="mod">
          <ac:chgData name="Links, Ronald" userId="a214375d-509e-426f-9881-a99cf1b8df71" providerId="ADAL" clId="{794EA38C-8659-4FF2-8167-D1EEF5D36D5A}" dt="2021-11-30T12:35:36.351" v="21" actId="20577"/>
          <ac:spMkLst>
            <pc:docMk/>
            <pc:sldMk cId="192953906" sldId="257"/>
            <ac:spMk id="3" creationId="{5AC63826-AA46-8547-9011-215698E5E527}"/>
          </ac:spMkLst>
        </pc:spChg>
      </pc:sldChg>
      <pc:sldChg chg="modSp mod">
        <pc:chgData name="Links, Ronald" userId="a214375d-509e-426f-9881-a99cf1b8df71" providerId="ADAL" clId="{794EA38C-8659-4FF2-8167-D1EEF5D36D5A}" dt="2021-11-30T12:36:42.003" v="120"/>
        <pc:sldMkLst>
          <pc:docMk/>
          <pc:sldMk cId="3753470074" sldId="260"/>
        </pc:sldMkLst>
        <pc:spChg chg="mod">
          <ac:chgData name="Links, Ronald" userId="a214375d-509e-426f-9881-a99cf1b8df71" providerId="ADAL" clId="{794EA38C-8659-4FF2-8167-D1EEF5D36D5A}" dt="2021-11-30T12:35:40.557" v="23" actId="27636"/>
          <ac:spMkLst>
            <pc:docMk/>
            <pc:sldMk cId="3753470074" sldId="260"/>
            <ac:spMk id="3" creationId="{BB2A0E52-A3D1-AC44-97E9-4AE4FCB62B0E}"/>
          </ac:spMkLst>
        </pc:spChg>
        <pc:spChg chg="mod">
          <ac:chgData name="Links, Ronald" userId="a214375d-509e-426f-9881-a99cf1b8df71" providerId="ADAL" clId="{794EA38C-8659-4FF2-8167-D1EEF5D36D5A}" dt="2021-11-30T12:36:42.003" v="120"/>
          <ac:spMkLst>
            <pc:docMk/>
            <pc:sldMk cId="3753470074" sldId="260"/>
            <ac:spMk id="4" creationId="{7126FB9D-B883-6741-8B26-1B8549314BD4}"/>
          </ac:spMkLst>
        </pc:spChg>
      </pc:sldChg>
      <pc:sldChg chg="modSp mod">
        <pc:chgData name="Links, Ronald" userId="a214375d-509e-426f-9881-a99cf1b8df71" providerId="ADAL" clId="{794EA38C-8659-4FF2-8167-D1EEF5D36D5A}" dt="2021-11-30T12:36:23.140" v="115" actId="20577"/>
        <pc:sldMkLst>
          <pc:docMk/>
          <pc:sldMk cId="634627726" sldId="261"/>
        </pc:sldMkLst>
        <pc:spChg chg="mod">
          <ac:chgData name="Links, Ronald" userId="a214375d-509e-426f-9881-a99cf1b8df71" providerId="ADAL" clId="{794EA38C-8659-4FF2-8167-D1EEF5D36D5A}" dt="2021-11-30T12:36:23.140" v="115" actId="20577"/>
          <ac:spMkLst>
            <pc:docMk/>
            <pc:sldMk cId="634627726" sldId="261"/>
            <ac:spMk id="4" creationId="{370EDB71-C56E-2D4C-97D8-90041AF473F8}"/>
          </ac:spMkLst>
        </pc:spChg>
      </pc:sldChg>
      <pc:sldChg chg="addSp delSp modSp mod delAnim">
        <pc:chgData name="Links, Ronald" userId="a214375d-509e-426f-9881-a99cf1b8df71" providerId="ADAL" clId="{794EA38C-8659-4FF2-8167-D1EEF5D36D5A}" dt="2021-11-30T12:36:37.280" v="118"/>
        <pc:sldMkLst>
          <pc:docMk/>
          <pc:sldMk cId="1885442784" sldId="263"/>
        </pc:sldMkLst>
        <pc:spChg chg="mod">
          <ac:chgData name="Links, Ronald" userId="a214375d-509e-426f-9881-a99cf1b8df71" providerId="ADAL" clId="{794EA38C-8659-4FF2-8167-D1EEF5D36D5A}" dt="2021-11-30T12:36:37.280" v="118"/>
          <ac:spMkLst>
            <pc:docMk/>
            <pc:sldMk cId="1885442784" sldId="263"/>
            <ac:spMk id="4" creationId="{5E8B34FD-5255-4A4E-AC75-C102EF8F0D5B}"/>
          </ac:spMkLst>
        </pc:spChg>
        <pc:spChg chg="mod">
          <ac:chgData name="Links, Ronald" userId="a214375d-509e-426f-9881-a99cf1b8df71" providerId="ADAL" clId="{794EA38C-8659-4FF2-8167-D1EEF5D36D5A}" dt="2021-11-30T12:35:58.071" v="52" actId="20577"/>
          <ac:spMkLst>
            <pc:docMk/>
            <pc:sldMk cId="1885442784" sldId="263"/>
            <ac:spMk id="6" creationId="{0D114B56-608F-456E-AD2D-C48853B0DFF0}"/>
          </ac:spMkLst>
        </pc:spChg>
        <pc:spChg chg="add mod">
          <ac:chgData name="Links, Ronald" userId="a214375d-509e-426f-9881-a99cf1b8df71" providerId="ADAL" clId="{794EA38C-8659-4FF2-8167-D1EEF5D36D5A}" dt="2021-11-30T12:36:06.029" v="70" actId="207"/>
          <ac:spMkLst>
            <pc:docMk/>
            <pc:sldMk cId="1885442784" sldId="263"/>
            <ac:spMk id="7" creationId="{7EA7F768-A873-48F6-9AF2-8D931D373D3D}"/>
          </ac:spMkLst>
        </pc:spChg>
        <pc:picChg chg="del">
          <ac:chgData name="Links, Ronald" userId="a214375d-509e-426f-9881-a99cf1b8df71" providerId="ADAL" clId="{794EA38C-8659-4FF2-8167-D1EEF5D36D5A}" dt="2021-11-30T12:35:59.271" v="53" actId="478"/>
          <ac:picMkLst>
            <pc:docMk/>
            <pc:sldMk cId="1885442784" sldId="263"/>
            <ac:picMk id="2" creationId="{0266FD67-CBF0-420F-8469-5AE4E2E14BE4}"/>
          </ac:picMkLst>
        </pc:picChg>
      </pc:sldChg>
      <pc:sldChg chg="modSp mod">
        <pc:chgData name="Links, Ronald" userId="a214375d-509e-426f-9881-a99cf1b8df71" providerId="ADAL" clId="{794EA38C-8659-4FF2-8167-D1EEF5D36D5A}" dt="2021-11-30T12:36:39.480" v="119"/>
        <pc:sldMkLst>
          <pc:docMk/>
          <pc:sldMk cId="28953270" sldId="266"/>
        </pc:sldMkLst>
        <pc:spChg chg="mod">
          <ac:chgData name="Links, Ronald" userId="a214375d-509e-426f-9881-a99cf1b8df71" providerId="ADAL" clId="{794EA38C-8659-4FF2-8167-D1EEF5D36D5A}" dt="2021-11-30T12:35:46.631" v="32" actId="20577"/>
          <ac:spMkLst>
            <pc:docMk/>
            <pc:sldMk cId="28953270" sldId="266"/>
            <ac:spMk id="3" creationId="{BB2A0E52-A3D1-AC44-97E9-4AE4FCB62B0E}"/>
          </ac:spMkLst>
        </pc:spChg>
        <pc:spChg chg="mod">
          <ac:chgData name="Links, Ronald" userId="a214375d-509e-426f-9881-a99cf1b8df71" providerId="ADAL" clId="{794EA38C-8659-4FF2-8167-D1EEF5D36D5A}" dt="2021-11-30T12:36:39.480" v="119"/>
          <ac:spMkLst>
            <pc:docMk/>
            <pc:sldMk cId="28953270" sldId="266"/>
            <ac:spMk id="4" creationId="{7126FB9D-B883-6741-8B26-1B8549314BD4}"/>
          </ac:spMkLst>
        </pc:spChg>
      </pc:sldChg>
      <pc:sldChg chg="modSp mod">
        <pc:chgData name="Links, Ronald" userId="a214375d-509e-426f-9881-a99cf1b8df71" providerId="ADAL" clId="{794EA38C-8659-4FF2-8167-D1EEF5D36D5A}" dt="2021-11-30T12:36:34.771" v="117"/>
        <pc:sldMkLst>
          <pc:docMk/>
          <pc:sldMk cId="1587596849" sldId="267"/>
        </pc:sldMkLst>
        <pc:spChg chg="mod">
          <ac:chgData name="Links, Ronald" userId="a214375d-509e-426f-9881-a99cf1b8df71" providerId="ADAL" clId="{794EA38C-8659-4FF2-8167-D1EEF5D36D5A}" dt="2021-11-30T12:36:15.887" v="98" actId="20577"/>
          <ac:spMkLst>
            <pc:docMk/>
            <pc:sldMk cId="1587596849" sldId="267"/>
            <ac:spMk id="3" creationId="{E66620E2-0AC1-4D8B-B976-A05830657905}"/>
          </ac:spMkLst>
        </pc:spChg>
        <pc:spChg chg="mod">
          <ac:chgData name="Links, Ronald" userId="a214375d-509e-426f-9881-a99cf1b8df71" providerId="ADAL" clId="{794EA38C-8659-4FF2-8167-D1EEF5D36D5A}" dt="2021-11-30T12:36:34.771" v="117"/>
          <ac:spMkLst>
            <pc:docMk/>
            <pc:sldMk cId="1587596849" sldId="267"/>
            <ac:spMk id="4" creationId="{5E8B34FD-5255-4A4E-AC75-C102EF8F0D5B}"/>
          </ac:spMkLst>
        </pc:spChg>
      </pc:sldChg>
    </pc:docChg>
  </pc:docChgLst>
  <pc:docChgLst>
    <pc:chgData name="Roordink, Bas" userId="e6b80f22-b7ea-4a1b-9826-4cad8536796c" providerId="ADAL" clId="{AAF67197-D16E-4D6E-B7ED-0156A492D92B}"/>
    <pc:docChg chg="modSld">
      <pc:chgData name="Roordink, Bas" userId="e6b80f22-b7ea-4a1b-9826-4cad8536796c" providerId="ADAL" clId="{AAF67197-D16E-4D6E-B7ED-0156A492D92B}" dt="2021-10-15T09:31:53.097" v="101" actId="20577"/>
      <pc:docMkLst>
        <pc:docMk/>
      </pc:docMkLst>
      <pc:sldChg chg="modNotesTx">
        <pc:chgData name="Roordink, Bas" userId="e6b80f22-b7ea-4a1b-9826-4cad8536796c" providerId="ADAL" clId="{AAF67197-D16E-4D6E-B7ED-0156A492D92B}" dt="2021-10-15T09:31:53.097" v="101" actId="20577"/>
        <pc:sldMkLst>
          <pc:docMk/>
          <pc:sldMk cId="192953906" sldId="257"/>
        </pc:sldMkLst>
      </pc:sldChg>
      <pc:sldChg chg="modSp mod">
        <pc:chgData name="Roordink, Bas" userId="e6b80f22-b7ea-4a1b-9826-4cad8536796c" providerId="ADAL" clId="{AAF67197-D16E-4D6E-B7ED-0156A492D92B}" dt="2021-09-21T13:19:52.293" v="5" actId="207"/>
        <pc:sldMkLst>
          <pc:docMk/>
          <pc:sldMk cId="3753470074" sldId="260"/>
        </pc:sldMkLst>
        <pc:spChg chg="mod">
          <ac:chgData name="Roordink, Bas" userId="e6b80f22-b7ea-4a1b-9826-4cad8536796c" providerId="ADAL" clId="{AAF67197-D16E-4D6E-B7ED-0156A492D92B}" dt="2021-09-21T13:19:52.293" v="5" actId="207"/>
          <ac:spMkLst>
            <pc:docMk/>
            <pc:sldMk cId="3753470074" sldId="260"/>
            <ac:spMk id="3" creationId="{BB2A0E52-A3D1-AC44-97E9-4AE4FCB62B0E}"/>
          </ac:spMkLst>
        </pc:spChg>
      </pc:sldChg>
      <pc:sldChg chg="addSp delSp modSp mod modAnim modNotesTx">
        <pc:chgData name="Roordink, Bas" userId="e6b80f22-b7ea-4a1b-9826-4cad8536796c" providerId="ADAL" clId="{AAF67197-D16E-4D6E-B7ED-0156A492D92B}" dt="2021-09-21T13:19:35.294" v="4"/>
        <pc:sldMkLst>
          <pc:docMk/>
          <pc:sldMk cId="1885442784" sldId="263"/>
        </pc:sldMkLst>
        <pc:spChg chg="del mod">
          <ac:chgData name="Roordink, Bas" userId="e6b80f22-b7ea-4a1b-9826-4cad8536796c" providerId="ADAL" clId="{AAF67197-D16E-4D6E-B7ED-0156A492D92B}" dt="2021-09-21T13:19:30.988" v="2"/>
          <ac:spMkLst>
            <pc:docMk/>
            <pc:sldMk cId="1885442784" sldId="263"/>
            <ac:spMk id="7" creationId="{9DD3B0E5-88D9-4B0A-92BE-7DA2C4912EFE}"/>
          </ac:spMkLst>
        </pc:spChg>
        <pc:picChg chg="add mod">
          <ac:chgData name="Roordink, Bas" userId="e6b80f22-b7ea-4a1b-9826-4cad8536796c" providerId="ADAL" clId="{AAF67197-D16E-4D6E-B7ED-0156A492D92B}" dt="2021-09-21T13:19:33.443" v="3" actId="1076"/>
          <ac:picMkLst>
            <pc:docMk/>
            <pc:sldMk cId="1885442784" sldId="263"/>
            <ac:picMk id="2" creationId="{0266FD67-CBF0-420F-8469-5AE4E2E14BE4}"/>
          </ac:picMkLst>
        </pc:picChg>
      </pc:sldChg>
      <pc:sldChg chg="modSp mod">
        <pc:chgData name="Roordink, Bas" userId="e6b80f22-b7ea-4a1b-9826-4cad8536796c" providerId="ADAL" clId="{AAF67197-D16E-4D6E-B7ED-0156A492D92B}" dt="2021-09-21T13:19:58.804" v="9" actId="5793"/>
        <pc:sldMkLst>
          <pc:docMk/>
          <pc:sldMk cId="28953270" sldId="266"/>
        </pc:sldMkLst>
        <pc:spChg chg="mod">
          <ac:chgData name="Roordink, Bas" userId="e6b80f22-b7ea-4a1b-9826-4cad8536796c" providerId="ADAL" clId="{AAF67197-D16E-4D6E-B7ED-0156A492D92B}" dt="2021-09-21T13:19:58.804" v="9" actId="5793"/>
          <ac:spMkLst>
            <pc:docMk/>
            <pc:sldMk cId="28953270" sldId="266"/>
            <ac:spMk id="3" creationId="{BB2A0E52-A3D1-AC44-97E9-4AE4FCB62B0E}"/>
          </ac:spMkLst>
        </pc:spChg>
      </pc:sldChg>
      <pc:sldChg chg="modSp mod">
        <pc:chgData name="Roordink, Bas" userId="e6b80f22-b7ea-4a1b-9826-4cad8536796c" providerId="ADAL" clId="{AAF67197-D16E-4D6E-B7ED-0156A492D92B}" dt="2021-09-27T09:15:30.031" v="99" actId="20577"/>
        <pc:sldMkLst>
          <pc:docMk/>
          <pc:sldMk cId="1587596849" sldId="267"/>
        </pc:sldMkLst>
        <pc:spChg chg="mod">
          <ac:chgData name="Roordink, Bas" userId="e6b80f22-b7ea-4a1b-9826-4cad8536796c" providerId="ADAL" clId="{AAF67197-D16E-4D6E-B7ED-0156A492D92B}" dt="2021-09-27T09:15:30.031" v="99" actId="20577"/>
          <ac:spMkLst>
            <pc:docMk/>
            <pc:sldMk cId="1587596849" sldId="267"/>
            <ac:spMk id="3" creationId="{E66620E2-0AC1-4D8B-B976-A05830657905}"/>
          </ac:spMkLst>
        </pc:spChg>
      </pc:sldChg>
    </pc:docChg>
  </pc:docChgLst>
  <pc:docChgLst>
    <pc:chgData name="Roordink, Bas" userId="e6b80f22-b7ea-4a1b-9826-4cad8536796c" providerId="ADAL" clId="{1216C282-9439-482D-B0B9-5EC64D8D1FAF}"/>
    <pc:docChg chg="custSel modSld modMainMaster">
      <pc:chgData name="Roordink, Bas" userId="e6b80f22-b7ea-4a1b-9826-4cad8536796c" providerId="ADAL" clId="{1216C282-9439-482D-B0B9-5EC64D8D1FAF}" dt="2022-04-19T14:44:19.882" v="714"/>
      <pc:docMkLst>
        <pc:docMk/>
      </pc:docMkLst>
      <pc:sldChg chg="addSp modSp mod">
        <pc:chgData name="Roordink, Bas" userId="e6b80f22-b7ea-4a1b-9826-4cad8536796c" providerId="ADAL" clId="{1216C282-9439-482D-B0B9-5EC64D8D1FAF}" dt="2022-03-11T09:11:15.496" v="448" actId="6549"/>
        <pc:sldMkLst>
          <pc:docMk/>
          <pc:sldMk cId="3753470074" sldId="260"/>
        </pc:sldMkLst>
        <pc:spChg chg="add mod">
          <ac:chgData name="Roordink, Bas" userId="e6b80f22-b7ea-4a1b-9826-4cad8536796c" providerId="ADAL" clId="{1216C282-9439-482D-B0B9-5EC64D8D1FAF}" dt="2022-03-11T09:11:15.496" v="448" actId="6549"/>
          <ac:spMkLst>
            <pc:docMk/>
            <pc:sldMk cId="3753470074" sldId="260"/>
            <ac:spMk id="7" creationId="{ECF6BBEC-608B-4D4B-95C8-A3DAF85A5A22}"/>
          </ac:spMkLst>
        </pc:spChg>
      </pc:sldChg>
      <pc:sldChg chg="addSp delSp modSp mod modAnim modNotesTx">
        <pc:chgData name="Roordink, Bas" userId="e6b80f22-b7ea-4a1b-9826-4cad8536796c" providerId="ADAL" clId="{1216C282-9439-482D-B0B9-5EC64D8D1FAF}" dt="2022-04-19T14:39:47.319" v="706" actId="1076"/>
        <pc:sldMkLst>
          <pc:docMk/>
          <pc:sldMk cId="1885442784" sldId="263"/>
        </pc:sldMkLst>
        <pc:spChg chg="add del mod">
          <ac:chgData name="Roordink, Bas" userId="e6b80f22-b7ea-4a1b-9826-4cad8536796c" providerId="ADAL" clId="{1216C282-9439-482D-B0B9-5EC64D8D1FAF}" dt="2022-04-19T14:39:21.493" v="701" actId="478"/>
          <ac:spMkLst>
            <pc:docMk/>
            <pc:sldMk cId="1885442784" sldId="263"/>
            <ac:spMk id="3" creationId="{CE39E9A9-B3CA-48B5-A699-C5818BAFC3A4}"/>
          </ac:spMkLst>
        </pc:spChg>
        <pc:spChg chg="del">
          <ac:chgData name="Roordink, Bas" userId="e6b80f22-b7ea-4a1b-9826-4cad8536796c" providerId="ADAL" clId="{1216C282-9439-482D-B0B9-5EC64D8D1FAF}" dt="2022-04-19T14:39:00.445" v="699" actId="478"/>
          <ac:spMkLst>
            <pc:docMk/>
            <pc:sldMk cId="1885442784" sldId="263"/>
            <ac:spMk id="7" creationId="{7EA7F768-A873-48F6-9AF2-8D931D373D3D}"/>
          </ac:spMkLst>
        </pc:spChg>
        <pc:picChg chg="add mod">
          <ac:chgData name="Roordink, Bas" userId="e6b80f22-b7ea-4a1b-9826-4cad8536796c" providerId="ADAL" clId="{1216C282-9439-482D-B0B9-5EC64D8D1FAF}" dt="2022-04-19T14:39:47.319" v="706" actId="1076"/>
          <ac:picMkLst>
            <pc:docMk/>
            <pc:sldMk cId="1885442784" sldId="263"/>
            <ac:picMk id="8" creationId="{6AB8293D-4F25-42A4-8AC8-C300C5709084}"/>
          </ac:picMkLst>
        </pc:picChg>
      </pc:sldChg>
      <pc:sldChg chg="modSp mod">
        <pc:chgData name="Roordink, Bas" userId="e6b80f22-b7ea-4a1b-9826-4cad8536796c" providerId="ADAL" clId="{1216C282-9439-482D-B0B9-5EC64D8D1FAF}" dt="2022-03-11T09:14:27.147" v="693" actId="403"/>
        <pc:sldMkLst>
          <pc:docMk/>
          <pc:sldMk cId="28953270" sldId="266"/>
        </pc:sldMkLst>
        <pc:spChg chg="mod">
          <ac:chgData name="Roordink, Bas" userId="e6b80f22-b7ea-4a1b-9826-4cad8536796c" providerId="ADAL" clId="{1216C282-9439-482D-B0B9-5EC64D8D1FAF}" dt="2022-03-11T09:14:27.147" v="693" actId="403"/>
          <ac:spMkLst>
            <pc:docMk/>
            <pc:sldMk cId="28953270" sldId="266"/>
            <ac:spMk id="3" creationId="{BB2A0E52-A3D1-AC44-97E9-4AE4FCB62B0E}"/>
          </ac:spMkLst>
        </pc:spChg>
      </pc:sldChg>
      <pc:sldChg chg="addSp delSp modSp mod">
        <pc:chgData name="Roordink, Bas" userId="e6b80f22-b7ea-4a1b-9826-4cad8536796c" providerId="ADAL" clId="{1216C282-9439-482D-B0B9-5EC64D8D1FAF}" dt="2022-03-11T09:14:05.189" v="691" actId="5793"/>
        <pc:sldMkLst>
          <pc:docMk/>
          <pc:sldMk cId="1587596849" sldId="267"/>
        </pc:sldMkLst>
        <pc:spChg chg="del">
          <ac:chgData name="Roordink, Bas" userId="e6b80f22-b7ea-4a1b-9826-4cad8536796c" providerId="ADAL" clId="{1216C282-9439-482D-B0B9-5EC64D8D1FAF}" dt="2022-03-11T09:11:45.753" v="449" actId="478"/>
          <ac:spMkLst>
            <pc:docMk/>
            <pc:sldMk cId="1587596849" sldId="267"/>
            <ac:spMk id="3" creationId="{E66620E2-0AC1-4D8B-B976-A05830657905}"/>
          </ac:spMkLst>
        </pc:spChg>
        <pc:spChg chg="add del mod">
          <ac:chgData name="Roordink, Bas" userId="e6b80f22-b7ea-4a1b-9826-4cad8536796c" providerId="ADAL" clId="{1216C282-9439-482D-B0B9-5EC64D8D1FAF}" dt="2022-03-11T09:11:47.975" v="451" actId="478"/>
          <ac:spMkLst>
            <pc:docMk/>
            <pc:sldMk cId="1587596849" sldId="267"/>
            <ac:spMk id="7" creationId="{E839097F-2E5D-4129-9EE9-4A69456E6514}"/>
          </ac:spMkLst>
        </pc:spChg>
        <pc:spChg chg="add mod">
          <ac:chgData name="Roordink, Bas" userId="e6b80f22-b7ea-4a1b-9826-4cad8536796c" providerId="ADAL" clId="{1216C282-9439-482D-B0B9-5EC64D8D1FAF}" dt="2022-03-11T09:14:05.189" v="691" actId="5793"/>
          <ac:spMkLst>
            <pc:docMk/>
            <pc:sldMk cId="1587596849" sldId="267"/>
            <ac:spMk id="8" creationId="{AE7CDBC2-733E-4F8F-8DEA-3D9F0E942E24}"/>
          </ac:spMkLst>
        </pc:spChg>
      </pc:sldChg>
      <pc:sldMasterChg chg="modSldLayout">
        <pc:chgData name="Roordink, Bas" userId="e6b80f22-b7ea-4a1b-9826-4cad8536796c" providerId="ADAL" clId="{1216C282-9439-482D-B0B9-5EC64D8D1FAF}" dt="2022-04-19T14:44:19.882" v="714"/>
        <pc:sldMasterMkLst>
          <pc:docMk/>
          <pc:sldMasterMk cId="3641486974" sldId="2147483648"/>
        </pc:sldMasterMkLst>
        <pc:sldLayoutChg chg="addSp delSp modSp mod">
          <pc:chgData name="Roordink, Bas" userId="e6b80f22-b7ea-4a1b-9826-4cad8536796c" providerId="ADAL" clId="{1216C282-9439-482D-B0B9-5EC64D8D1FAF}" dt="2022-04-19T14:44:01.823" v="708"/>
          <pc:sldLayoutMkLst>
            <pc:docMk/>
            <pc:sldMasterMk cId="3641486974" sldId="2147483648"/>
            <pc:sldLayoutMk cId="3758720441" sldId="2147483649"/>
          </pc:sldLayoutMkLst>
          <pc:picChg chg="del">
            <ac:chgData name="Roordink, Bas" userId="e6b80f22-b7ea-4a1b-9826-4cad8536796c" providerId="ADAL" clId="{1216C282-9439-482D-B0B9-5EC64D8D1FAF}" dt="2022-04-19T14:44:01.158" v="707" actId="478"/>
            <ac:picMkLst>
              <pc:docMk/>
              <pc:sldMasterMk cId="3641486974" sldId="2147483648"/>
              <pc:sldLayoutMk cId="3758720441" sldId="2147483649"/>
              <ac:picMk id="6" creationId="{E59A9C6E-C737-0445-A5DF-459FC1CF0C4C}"/>
            </ac:picMkLst>
          </pc:picChg>
          <pc:picChg chg="add mod">
            <ac:chgData name="Roordink, Bas" userId="e6b80f22-b7ea-4a1b-9826-4cad8536796c" providerId="ADAL" clId="{1216C282-9439-482D-B0B9-5EC64D8D1FAF}" dt="2022-04-19T14:44:01.823" v="708"/>
            <ac:picMkLst>
              <pc:docMk/>
              <pc:sldMasterMk cId="3641486974" sldId="2147483648"/>
              <pc:sldLayoutMk cId="3758720441" sldId="2147483649"/>
              <ac:picMk id="7" creationId="{CD0CF4B3-C9CF-464F-8CD7-A90A2C30A531}"/>
            </ac:picMkLst>
          </pc:picChg>
        </pc:sldLayoutChg>
        <pc:sldLayoutChg chg="addSp delSp modSp mod">
          <pc:chgData name="Roordink, Bas" userId="e6b80f22-b7ea-4a1b-9826-4cad8536796c" providerId="ADAL" clId="{1216C282-9439-482D-B0B9-5EC64D8D1FAF}" dt="2022-04-19T14:44:14.262" v="712"/>
          <pc:sldLayoutMkLst>
            <pc:docMk/>
            <pc:sldMasterMk cId="3641486974" sldId="2147483648"/>
            <pc:sldLayoutMk cId="2646846720" sldId="2147483650"/>
          </pc:sldLayoutMkLst>
          <pc:picChg chg="del">
            <ac:chgData name="Roordink, Bas" userId="e6b80f22-b7ea-4a1b-9826-4cad8536796c" providerId="ADAL" clId="{1216C282-9439-482D-B0B9-5EC64D8D1FAF}" dt="2022-04-19T14:44:13.795" v="711" actId="478"/>
            <ac:picMkLst>
              <pc:docMk/>
              <pc:sldMasterMk cId="3641486974" sldId="2147483648"/>
              <pc:sldLayoutMk cId="2646846720" sldId="2147483650"/>
              <ac:picMk id="6" creationId="{039DEE86-40DF-C74A-9A04-B6055F7B3F8B}"/>
            </ac:picMkLst>
          </pc:picChg>
          <pc:picChg chg="add mod">
            <ac:chgData name="Roordink, Bas" userId="e6b80f22-b7ea-4a1b-9826-4cad8536796c" providerId="ADAL" clId="{1216C282-9439-482D-B0B9-5EC64D8D1FAF}" dt="2022-04-19T14:44:14.262" v="712"/>
            <ac:picMkLst>
              <pc:docMk/>
              <pc:sldMasterMk cId="3641486974" sldId="2147483648"/>
              <pc:sldLayoutMk cId="2646846720" sldId="2147483650"/>
              <ac:picMk id="9" creationId="{8E9D430E-E2AE-4011-89CF-35C67623414E}"/>
            </ac:picMkLst>
          </pc:picChg>
        </pc:sldLayoutChg>
        <pc:sldLayoutChg chg="addSp delSp modSp mod">
          <pc:chgData name="Roordink, Bas" userId="e6b80f22-b7ea-4a1b-9826-4cad8536796c" providerId="ADAL" clId="{1216C282-9439-482D-B0B9-5EC64D8D1FAF}" dt="2022-04-19T14:44:07.866" v="710"/>
          <pc:sldLayoutMkLst>
            <pc:docMk/>
            <pc:sldMasterMk cId="3641486974" sldId="2147483648"/>
            <pc:sldLayoutMk cId="1341624264" sldId="2147483653"/>
          </pc:sldLayoutMkLst>
          <pc:picChg chg="del">
            <ac:chgData name="Roordink, Bas" userId="e6b80f22-b7ea-4a1b-9826-4cad8536796c" providerId="ADAL" clId="{1216C282-9439-482D-B0B9-5EC64D8D1FAF}" dt="2022-04-19T14:44:07.269" v="709" actId="478"/>
            <ac:picMkLst>
              <pc:docMk/>
              <pc:sldMasterMk cId="3641486974" sldId="2147483648"/>
              <pc:sldLayoutMk cId="1341624264" sldId="2147483653"/>
              <ac:picMk id="7" creationId="{8D2AD3EC-E0F6-7645-929A-86B49ED34BBB}"/>
            </ac:picMkLst>
          </pc:picChg>
          <pc:picChg chg="add mod">
            <ac:chgData name="Roordink, Bas" userId="e6b80f22-b7ea-4a1b-9826-4cad8536796c" providerId="ADAL" clId="{1216C282-9439-482D-B0B9-5EC64D8D1FAF}" dt="2022-04-19T14:44:07.866" v="710"/>
            <ac:picMkLst>
              <pc:docMk/>
              <pc:sldMasterMk cId="3641486974" sldId="2147483648"/>
              <pc:sldLayoutMk cId="1341624264" sldId="2147483653"/>
              <ac:picMk id="8" creationId="{4052BE30-4C57-4501-9608-06608B3D5136}"/>
            </ac:picMkLst>
          </pc:picChg>
        </pc:sldLayoutChg>
        <pc:sldLayoutChg chg="addSp delSp modSp mod">
          <pc:chgData name="Roordink, Bas" userId="e6b80f22-b7ea-4a1b-9826-4cad8536796c" providerId="ADAL" clId="{1216C282-9439-482D-B0B9-5EC64D8D1FAF}" dt="2022-04-19T14:44:19.882" v="714"/>
          <pc:sldLayoutMkLst>
            <pc:docMk/>
            <pc:sldMasterMk cId="3641486974" sldId="2147483648"/>
            <pc:sldLayoutMk cId="1340692724" sldId="2147483654"/>
          </pc:sldLayoutMkLst>
          <pc:picChg chg="del">
            <ac:chgData name="Roordink, Bas" userId="e6b80f22-b7ea-4a1b-9826-4cad8536796c" providerId="ADAL" clId="{1216C282-9439-482D-B0B9-5EC64D8D1FAF}" dt="2022-04-19T14:44:19.715" v="713" actId="478"/>
            <ac:picMkLst>
              <pc:docMk/>
              <pc:sldMasterMk cId="3641486974" sldId="2147483648"/>
              <pc:sldLayoutMk cId="1340692724" sldId="2147483654"/>
              <ac:picMk id="9" creationId="{8617EB2F-571B-2A4E-9F7B-E04F0A86F7A9}"/>
            </ac:picMkLst>
          </pc:picChg>
          <pc:picChg chg="add mod">
            <ac:chgData name="Roordink, Bas" userId="e6b80f22-b7ea-4a1b-9826-4cad8536796c" providerId="ADAL" clId="{1216C282-9439-482D-B0B9-5EC64D8D1FAF}" dt="2022-04-19T14:44:19.882" v="714"/>
            <ac:picMkLst>
              <pc:docMk/>
              <pc:sldMasterMk cId="3641486974" sldId="2147483648"/>
              <pc:sldLayoutMk cId="1340692724" sldId="2147483654"/>
              <ac:picMk id="10" creationId="{37C9D3DC-E106-4920-BF2B-D274C5BA3C34}"/>
            </ac:picMkLst>
          </pc:picChg>
        </pc:sldLayoutChg>
        <pc:sldLayoutChg chg="addSp delSp modSp mod">
          <pc:chgData name="Roordink, Bas" userId="e6b80f22-b7ea-4a1b-9826-4cad8536796c" providerId="ADAL" clId="{1216C282-9439-482D-B0B9-5EC64D8D1FAF}" dt="2022-04-19T14:38:07.852" v="698" actId="1076"/>
          <pc:sldLayoutMkLst>
            <pc:docMk/>
            <pc:sldMasterMk cId="3641486974" sldId="2147483648"/>
            <pc:sldLayoutMk cId="1051067155" sldId="2147483655"/>
          </pc:sldLayoutMkLst>
          <pc:picChg chg="del">
            <ac:chgData name="Roordink, Bas" userId="e6b80f22-b7ea-4a1b-9826-4cad8536796c" providerId="ADAL" clId="{1216C282-9439-482D-B0B9-5EC64D8D1FAF}" dt="2022-04-19T14:37:56.191" v="695" actId="478"/>
            <ac:picMkLst>
              <pc:docMk/>
              <pc:sldMasterMk cId="3641486974" sldId="2147483648"/>
              <pc:sldLayoutMk cId="1051067155" sldId="2147483655"/>
              <ac:picMk id="7" creationId="{B4B125FC-2D3E-0244-AD16-4F1AB1E9342A}"/>
            </ac:picMkLst>
          </pc:picChg>
          <pc:picChg chg="add mod">
            <ac:chgData name="Roordink, Bas" userId="e6b80f22-b7ea-4a1b-9826-4cad8536796c" providerId="ADAL" clId="{1216C282-9439-482D-B0B9-5EC64D8D1FAF}" dt="2022-04-19T14:38:07.852" v="698" actId="1076"/>
            <ac:picMkLst>
              <pc:docMk/>
              <pc:sldMasterMk cId="3641486974" sldId="2147483648"/>
              <pc:sldLayoutMk cId="1051067155" sldId="2147483655"/>
              <ac:picMk id="9" creationId="{E2433FDE-25E2-48D4-8400-7B6AF65954AF}"/>
            </ac:picMkLst>
          </pc:picChg>
        </pc:sldLayoutChg>
      </pc:sldMasterChg>
    </pc:docChg>
  </pc:docChgLst>
  <pc:docChgLst>
    <pc:chgData name="Links, Ronald" userId="a214375d-509e-426f-9881-a99cf1b8df71" providerId="ADAL" clId="{AC5FDBF5-4A59-4C18-98F0-9716B39191DE}"/>
    <pc:docChg chg="undo custSel modSld">
      <pc:chgData name="Links, Ronald" userId="a214375d-509e-426f-9881-a99cf1b8df71" providerId="ADAL" clId="{AC5FDBF5-4A59-4C18-98F0-9716B39191DE}" dt="2023-01-19T13:15:57.837" v="816" actId="20577"/>
      <pc:docMkLst>
        <pc:docMk/>
      </pc:docMkLst>
      <pc:sldChg chg="addSp delSp modSp mod">
        <pc:chgData name="Links, Ronald" userId="a214375d-509e-426f-9881-a99cf1b8df71" providerId="ADAL" clId="{AC5FDBF5-4A59-4C18-98F0-9716B39191DE}" dt="2023-01-19T13:15:37.814" v="807" actId="1076"/>
        <pc:sldMkLst>
          <pc:docMk/>
          <pc:sldMk cId="192953906" sldId="257"/>
        </pc:sldMkLst>
        <pc:spChg chg="mod">
          <ac:chgData name="Links, Ronald" userId="a214375d-509e-426f-9881-a99cf1b8df71" providerId="ADAL" clId="{AC5FDBF5-4A59-4C18-98F0-9716B39191DE}" dt="2023-01-13T09:55:39.399" v="82" actId="20577"/>
          <ac:spMkLst>
            <pc:docMk/>
            <pc:sldMk cId="192953906" sldId="257"/>
            <ac:spMk id="2" creationId="{8BFA767E-3DB7-7B46-855B-3C179A0A7873}"/>
          </ac:spMkLst>
        </pc:spChg>
        <pc:spChg chg="mod">
          <ac:chgData name="Links, Ronald" userId="a214375d-509e-426f-9881-a99cf1b8df71" providerId="ADAL" clId="{AC5FDBF5-4A59-4C18-98F0-9716B39191DE}" dt="2023-01-13T09:54:50.668" v="22" actId="20577"/>
          <ac:spMkLst>
            <pc:docMk/>
            <pc:sldMk cId="192953906" sldId="257"/>
            <ac:spMk id="3" creationId="{5AC63826-AA46-8547-9011-215698E5E527}"/>
          </ac:spMkLst>
        </pc:spChg>
        <pc:picChg chg="del">
          <ac:chgData name="Links, Ronald" userId="a214375d-509e-426f-9881-a99cf1b8df71" providerId="ADAL" clId="{AC5FDBF5-4A59-4C18-98F0-9716B39191DE}" dt="2023-01-19T08:56:58.938" v="773" actId="478"/>
          <ac:picMkLst>
            <pc:docMk/>
            <pc:sldMk cId="192953906" sldId="257"/>
            <ac:picMk id="5" creationId="{4EF3F3FF-6898-894B-BBBE-EC7B2543F4D6}"/>
          </ac:picMkLst>
        </pc:picChg>
        <pc:picChg chg="add mod">
          <ac:chgData name="Links, Ronald" userId="a214375d-509e-426f-9881-a99cf1b8df71" providerId="ADAL" clId="{AC5FDBF5-4A59-4C18-98F0-9716B39191DE}" dt="2023-01-19T13:15:37.814" v="807" actId="1076"/>
          <ac:picMkLst>
            <pc:docMk/>
            <pc:sldMk cId="192953906" sldId="257"/>
            <ac:picMk id="5" creationId="{5D69025D-592E-00BF-C80E-CCAC6BBF4E7E}"/>
          </ac:picMkLst>
        </pc:picChg>
        <pc:picChg chg="add del mod">
          <ac:chgData name="Links, Ronald" userId="a214375d-509e-426f-9881-a99cf1b8df71" providerId="ADAL" clId="{AC5FDBF5-4A59-4C18-98F0-9716B39191DE}" dt="2023-01-19T13:13:02.305" v="783" actId="478"/>
          <ac:picMkLst>
            <pc:docMk/>
            <pc:sldMk cId="192953906" sldId="257"/>
            <ac:picMk id="6" creationId="{EED2D4F4-A328-52EF-7623-BBEEBD617F18}"/>
          </ac:picMkLst>
        </pc:picChg>
      </pc:sldChg>
      <pc:sldChg chg="modSp mod">
        <pc:chgData name="Links, Ronald" userId="a214375d-509e-426f-9881-a99cf1b8df71" providerId="ADAL" clId="{AC5FDBF5-4A59-4C18-98F0-9716B39191DE}" dt="2023-01-18T10:31:27.754" v="283" actId="207"/>
        <pc:sldMkLst>
          <pc:docMk/>
          <pc:sldMk cId="3753470074" sldId="260"/>
        </pc:sldMkLst>
        <pc:spChg chg="mod">
          <ac:chgData name="Links, Ronald" userId="a214375d-509e-426f-9881-a99cf1b8df71" providerId="ADAL" clId="{AC5FDBF5-4A59-4C18-98F0-9716B39191DE}" dt="2023-01-13T09:55:29.435" v="67"/>
          <ac:spMkLst>
            <pc:docMk/>
            <pc:sldMk cId="3753470074" sldId="260"/>
            <ac:spMk id="4" creationId="{7126FB9D-B883-6741-8B26-1B8549314BD4}"/>
          </ac:spMkLst>
        </pc:spChg>
        <pc:spChg chg="mod">
          <ac:chgData name="Links, Ronald" userId="a214375d-509e-426f-9881-a99cf1b8df71" providerId="ADAL" clId="{AC5FDBF5-4A59-4C18-98F0-9716B39191DE}" dt="2023-01-18T10:31:27.754" v="283" actId="207"/>
          <ac:spMkLst>
            <pc:docMk/>
            <pc:sldMk cId="3753470074" sldId="260"/>
            <ac:spMk id="7" creationId="{ECF6BBEC-608B-4D4B-95C8-A3DAF85A5A22}"/>
          </ac:spMkLst>
        </pc:spChg>
      </pc:sldChg>
      <pc:sldChg chg="addSp modSp mod">
        <pc:chgData name="Links, Ronald" userId="a214375d-509e-426f-9881-a99cf1b8df71" providerId="ADAL" clId="{AC5FDBF5-4A59-4C18-98F0-9716B39191DE}" dt="2023-01-18T12:26:13.550" v="767" actId="27614"/>
        <pc:sldMkLst>
          <pc:docMk/>
          <pc:sldMk cId="634627726" sldId="261"/>
        </pc:sldMkLst>
        <pc:spChg chg="mod">
          <ac:chgData name="Links, Ronald" userId="a214375d-509e-426f-9881-a99cf1b8df71" providerId="ADAL" clId="{AC5FDBF5-4A59-4C18-98F0-9716B39191DE}" dt="2023-01-13T09:56:08.507" v="90"/>
          <ac:spMkLst>
            <pc:docMk/>
            <pc:sldMk cId="634627726" sldId="261"/>
            <ac:spMk id="4" creationId="{370EDB71-C56E-2D4C-97D8-90041AF473F8}"/>
          </ac:spMkLst>
        </pc:spChg>
        <pc:picChg chg="add mod">
          <ac:chgData name="Links, Ronald" userId="a214375d-509e-426f-9881-a99cf1b8df71" providerId="ADAL" clId="{AC5FDBF5-4A59-4C18-98F0-9716B39191DE}" dt="2023-01-18T12:26:13.550" v="767" actId="27614"/>
          <ac:picMkLst>
            <pc:docMk/>
            <pc:sldMk cId="634627726" sldId="261"/>
            <ac:picMk id="8" creationId="{C5D9EA53-F3F8-0570-ECFB-721144F0C660}"/>
          </ac:picMkLst>
        </pc:picChg>
      </pc:sldChg>
      <pc:sldChg chg="delSp modSp mod delAnim">
        <pc:chgData name="Links, Ronald" userId="a214375d-509e-426f-9881-a99cf1b8df71" providerId="ADAL" clId="{AC5FDBF5-4A59-4C18-98F0-9716B39191DE}" dt="2023-01-13T09:55:20.533" v="65" actId="20577"/>
        <pc:sldMkLst>
          <pc:docMk/>
          <pc:sldMk cId="1885442784" sldId="263"/>
        </pc:sldMkLst>
        <pc:spChg chg="mod">
          <ac:chgData name="Links, Ronald" userId="a214375d-509e-426f-9881-a99cf1b8df71" providerId="ADAL" clId="{AC5FDBF5-4A59-4C18-98F0-9716B39191DE}" dt="2023-01-13T09:55:20.533" v="65" actId="20577"/>
          <ac:spMkLst>
            <pc:docMk/>
            <pc:sldMk cId="1885442784" sldId="263"/>
            <ac:spMk id="4" creationId="{5E8B34FD-5255-4A4E-AC75-C102EF8F0D5B}"/>
          </ac:spMkLst>
        </pc:spChg>
        <pc:spChg chg="mod">
          <ac:chgData name="Links, Ronald" userId="a214375d-509e-426f-9881-a99cf1b8df71" providerId="ADAL" clId="{AC5FDBF5-4A59-4C18-98F0-9716B39191DE}" dt="2023-01-13T09:55:13.478" v="50" actId="20577"/>
          <ac:spMkLst>
            <pc:docMk/>
            <pc:sldMk cId="1885442784" sldId="263"/>
            <ac:spMk id="6" creationId="{0D114B56-608F-456E-AD2D-C48853B0DFF0}"/>
          </ac:spMkLst>
        </pc:spChg>
        <pc:picChg chg="del">
          <ac:chgData name="Links, Ronald" userId="a214375d-509e-426f-9881-a99cf1b8df71" providerId="ADAL" clId="{AC5FDBF5-4A59-4C18-98F0-9716B39191DE}" dt="2023-01-13T09:55:08.765" v="40" actId="478"/>
          <ac:picMkLst>
            <pc:docMk/>
            <pc:sldMk cId="1885442784" sldId="263"/>
            <ac:picMk id="8" creationId="{6AB8293D-4F25-42A4-8AC8-C300C5709084}"/>
          </ac:picMkLst>
        </pc:picChg>
      </pc:sldChg>
      <pc:sldChg chg="modSp mod">
        <pc:chgData name="Links, Ronald" userId="a214375d-509e-426f-9881-a99cf1b8df71" providerId="ADAL" clId="{AC5FDBF5-4A59-4C18-98F0-9716B39191DE}" dt="2023-01-13T09:55:26.182" v="66"/>
        <pc:sldMkLst>
          <pc:docMk/>
          <pc:sldMk cId="28953270" sldId="266"/>
        </pc:sldMkLst>
        <pc:spChg chg="mod">
          <ac:chgData name="Links, Ronald" userId="a214375d-509e-426f-9881-a99cf1b8df71" providerId="ADAL" clId="{AC5FDBF5-4A59-4C18-98F0-9716B39191DE}" dt="2023-01-13T09:55:05.644" v="39" actId="20577"/>
          <ac:spMkLst>
            <pc:docMk/>
            <pc:sldMk cId="28953270" sldId="266"/>
            <ac:spMk id="3" creationId="{BB2A0E52-A3D1-AC44-97E9-4AE4FCB62B0E}"/>
          </ac:spMkLst>
        </pc:spChg>
        <pc:spChg chg="mod">
          <ac:chgData name="Links, Ronald" userId="a214375d-509e-426f-9881-a99cf1b8df71" providerId="ADAL" clId="{AC5FDBF5-4A59-4C18-98F0-9716B39191DE}" dt="2023-01-13T09:55:26.182" v="66"/>
          <ac:spMkLst>
            <pc:docMk/>
            <pc:sldMk cId="28953270" sldId="266"/>
            <ac:spMk id="4" creationId="{7126FB9D-B883-6741-8B26-1B8549314BD4}"/>
          </ac:spMkLst>
        </pc:spChg>
      </pc:sldChg>
      <pc:sldChg chg="addSp delSp modSp mod">
        <pc:chgData name="Links, Ronald" userId="a214375d-509e-426f-9881-a99cf1b8df71" providerId="ADAL" clId="{AC5FDBF5-4A59-4C18-98F0-9716B39191DE}" dt="2023-01-19T13:15:57.837" v="816" actId="20577"/>
        <pc:sldMkLst>
          <pc:docMk/>
          <pc:sldMk cId="1587596849" sldId="267"/>
        </pc:sldMkLst>
        <pc:spChg chg="add del mod">
          <ac:chgData name="Links, Ronald" userId="a214375d-509e-426f-9881-a99cf1b8df71" providerId="ADAL" clId="{AC5FDBF5-4A59-4C18-98F0-9716B39191DE}" dt="2023-01-13T09:56:35.521" v="100" actId="478"/>
          <ac:spMkLst>
            <pc:docMk/>
            <pc:sldMk cId="1587596849" sldId="267"/>
            <ac:spMk id="2" creationId="{F191E768-21C6-D789-0063-64596B2E7646}"/>
          </ac:spMkLst>
        </pc:spChg>
        <pc:spChg chg="add del mod">
          <ac:chgData name="Links, Ronald" userId="a214375d-509e-426f-9881-a99cf1b8df71" providerId="ADAL" clId="{AC5FDBF5-4A59-4C18-98F0-9716B39191DE}" dt="2023-01-13T09:56:43.818" v="103" actId="478"/>
          <ac:spMkLst>
            <pc:docMk/>
            <pc:sldMk cId="1587596849" sldId="267"/>
            <ac:spMk id="3" creationId="{B9374154-DCD6-C2AF-998C-1D79503162F9}"/>
          </ac:spMkLst>
        </pc:spChg>
        <pc:spChg chg="mod">
          <ac:chgData name="Links, Ronald" userId="a214375d-509e-426f-9881-a99cf1b8df71" providerId="ADAL" clId="{AC5FDBF5-4A59-4C18-98F0-9716B39191DE}" dt="2023-01-13T09:56:45.301" v="104"/>
          <ac:spMkLst>
            <pc:docMk/>
            <pc:sldMk cId="1587596849" sldId="267"/>
            <ac:spMk id="4" creationId="{5E8B34FD-5255-4A4E-AC75-C102EF8F0D5B}"/>
          </ac:spMkLst>
        </pc:spChg>
        <pc:spChg chg="mod">
          <ac:chgData name="Links, Ronald" userId="a214375d-509e-426f-9881-a99cf1b8df71" providerId="ADAL" clId="{AC5FDBF5-4A59-4C18-98F0-9716B39191DE}" dt="2023-01-13T09:55:59.682" v="89" actId="1076"/>
          <ac:spMkLst>
            <pc:docMk/>
            <pc:sldMk cId="1587596849" sldId="267"/>
            <ac:spMk id="5" creationId="{066BC6F5-09AC-4E1B-9C50-FC2CF36CDBC7}"/>
          </ac:spMkLst>
        </pc:spChg>
        <pc:spChg chg="mod">
          <ac:chgData name="Links, Ronald" userId="a214375d-509e-426f-9881-a99cf1b8df71" providerId="ADAL" clId="{AC5FDBF5-4A59-4C18-98F0-9716B39191DE}" dt="2023-01-19T13:15:57.837" v="816" actId="20577"/>
          <ac:spMkLst>
            <pc:docMk/>
            <pc:sldMk cId="1587596849" sldId="267"/>
            <ac:spMk id="8" creationId="{AE7CDBC2-733E-4F8F-8DEA-3D9F0E942E24}"/>
          </ac:spMkLst>
        </pc:spChg>
      </pc:sldChg>
    </pc:docChg>
  </pc:docChgLst>
  <pc:docChgLst>
    <pc:chgData name="Roordink, Bas" userId="e6b80f22-b7ea-4a1b-9826-4cad8536796c" providerId="ADAL" clId="{1072D168-D591-4FE3-BD20-DC588926BF05}"/>
    <pc:docChg chg="undo custSel modSld">
      <pc:chgData name="Roordink, Bas" userId="e6b80f22-b7ea-4a1b-9826-4cad8536796c" providerId="ADAL" clId="{1072D168-D591-4FE3-BD20-DC588926BF05}" dt="2023-01-19T12:57:51.948" v="172" actId="1076"/>
      <pc:docMkLst>
        <pc:docMk/>
      </pc:docMkLst>
      <pc:sldChg chg="modSp mod">
        <pc:chgData name="Roordink, Bas" userId="e6b80f22-b7ea-4a1b-9826-4cad8536796c" providerId="ADAL" clId="{1072D168-D591-4FE3-BD20-DC588926BF05}" dt="2023-01-19T12:57:51.948" v="172" actId="1076"/>
        <pc:sldMkLst>
          <pc:docMk/>
          <pc:sldMk cId="192953906" sldId="257"/>
        </pc:sldMkLst>
        <pc:spChg chg="mod">
          <ac:chgData name="Roordink, Bas" userId="e6b80f22-b7ea-4a1b-9826-4cad8536796c" providerId="ADAL" clId="{1072D168-D591-4FE3-BD20-DC588926BF05}" dt="2023-01-19T12:56:49.564" v="164" actId="1076"/>
          <ac:spMkLst>
            <pc:docMk/>
            <pc:sldMk cId="192953906" sldId="257"/>
            <ac:spMk id="2" creationId="{8BFA767E-3DB7-7B46-855B-3C179A0A7873}"/>
          </ac:spMkLst>
        </pc:spChg>
        <pc:spChg chg="mod">
          <ac:chgData name="Roordink, Bas" userId="e6b80f22-b7ea-4a1b-9826-4cad8536796c" providerId="ADAL" clId="{1072D168-D591-4FE3-BD20-DC588926BF05}" dt="2023-01-19T12:56:54.045" v="165" actId="1076"/>
          <ac:spMkLst>
            <pc:docMk/>
            <pc:sldMk cId="192953906" sldId="257"/>
            <ac:spMk id="3" creationId="{5AC63826-AA46-8547-9011-215698E5E527}"/>
          </ac:spMkLst>
        </pc:spChg>
        <pc:picChg chg="mod">
          <ac:chgData name="Roordink, Bas" userId="e6b80f22-b7ea-4a1b-9826-4cad8536796c" providerId="ADAL" clId="{1072D168-D591-4FE3-BD20-DC588926BF05}" dt="2023-01-18T12:26:42.352" v="163" actId="1076"/>
          <ac:picMkLst>
            <pc:docMk/>
            <pc:sldMk cId="192953906" sldId="257"/>
            <ac:picMk id="5" creationId="{4EF3F3FF-6898-894B-BBBE-EC7B2543F4D6}"/>
          </ac:picMkLst>
        </pc:picChg>
        <pc:picChg chg="mod">
          <ac:chgData name="Roordink, Bas" userId="e6b80f22-b7ea-4a1b-9826-4cad8536796c" providerId="ADAL" clId="{1072D168-D591-4FE3-BD20-DC588926BF05}" dt="2023-01-19T12:57:51.948" v="172" actId="1076"/>
          <ac:picMkLst>
            <pc:docMk/>
            <pc:sldMk cId="192953906" sldId="257"/>
            <ac:picMk id="6" creationId="{EED2D4F4-A328-52EF-7623-BBEEBD617F18}"/>
          </ac:picMkLst>
        </pc:picChg>
      </pc:sldChg>
      <pc:sldChg chg="modSp mod">
        <pc:chgData name="Roordink, Bas" userId="e6b80f22-b7ea-4a1b-9826-4cad8536796c" providerId="ADAL" clId="{1072D168-D591-4FE3-BD20-DC588926BF05}" dt="2023-01-18T12:19:48.713" v="0" actId="313"/>
        <pc:sldMkLst>
          <pc:docMk/>
          <pc:sldMk cId="3753470074" sldId="260"/>
        </pc:sldMkLst>
        <pc:spChg chg="mod">
          <ac:chgData name="Roordink, Bas" userId="e6b80f22-b7ea-4a1b-9826-4cad8536796c" providerId="ADAL" clId="{1072D168-D591-4FE3-BD20-DC588926BF05}" dt="2023-01-18T12:19:48.713" v="0" actId="313"/>
          <ac:spMkLst>
            <pc:docMk/>
            <pc:sldMk cId="3753470074" sldId="260"/>
            <ac:spMk id="7" creationId="{ECF6BBEC-608B-4D4B-95C8-A3DAF85A5A22}"/>
          </ac:spMkLst>
        </pc:spChg>
      </pc:sldChg>
      <pc:sldChg chg="addSp delSp modSp mod">
        <pc:chgData name="Roordink, Bas" userId="e6b80f22-b7ea-4a1b-9826-4cad8536796c" providerId="ADAL" clId="{1072D168-D591-4FE3-BD20-DC588926BF05}" dt="2023-01-18T12:26:26.241" v="162" actId="478"/>
        <pc:sldMkLst>
          <pc:docMk/>
          <pc:sldMk cId="634627726" sldId="261"/>
        </pc:sldMkLst>
        <pc:spChg chg="add del">
          <ac:chgData name="Roordink, Bas" userId="e6b80f22-b7ea-4a1b-9826-4cad8536796c" providerId="ADAL" clId="{1072D168-D591-4FE3-BD20-DC588926BF05}" dt="2023-01-18T12:25:44.872" v="158" actId="478"/>
          <ac:spMkLst>
            <pc:docMk/>
            <pc:sldMk cId="634627726" sldId="261"/>
            <ac:spMk id="3" creationId="{64535D5F-4E78-144C-A407-989D05CBAB47}"/>
          </ac:spMkLst>
        </pc:spChg>
        <pc:spChg chg="add del mod">
          <ac:chgData name="Roordink, Bas" userId="e6b80f22-b7ea-4a1b-9826-4cad8536796c" providerId="ADAL" clId="{1072D168-D591-4FE3-BD20-DC588926BF05}" dt="2023-01-18T12:25:44.872" v="158" actId="478"/>
          <ac:spMkLst>
            <pc:docMk/>
            <pc:sldMk cId="634627726" sldId="261"/>
            <ac:spMk id="9" creationId="{B6275950-1B70-1712-AA00-5C21CECFAFA6}"/>
          </ac:spMkLst>
        </pc:spChg>
        <pc:picChg chg="add del mod">
          <ac:chgData name="Roordink, Bas" userId="e6b80f22-b7ea-4a1b-9826-4cad8536796c" providerId="ADAL" clId="{1072D168-D591-4FE3-BD20-DC588926BF05}" dt="2023-01-18T12:26:07.700" v="160" actId="478"/>
          <ac:picMkLst>
            <pc:docMk/>
            <pc:sldMk cId="634627726" sldId="261"/>
            <ac:picMk id="7" creationId="{9B3D154D-64BC-38B3-C163-A1A93BE332EB}"/>
          </ac:picMkLst>
        </pc:picChg>
        <pc:picChg chg="del mod">
          <ac:chgData name="Roordink, Bas" userId="e6b80f22-b7ea-4a1b-9826-4cad8536796c" providerId="ADAL" clId="{1072D168-D591-4FE3-BD20-DC588926BF05}" dt="2023-01-18T12:26:26.241" v="162" actId="478"/>
          <ac:picMkLst>
            <pc:docMk/>
            <pc:sldMk cId="634627726" sldId="261"/>
            <ac:picMk id="8" creationId="{C5D9EA53-F3F8-0570-ECFB-721144F0C660}"/>
          </ac:picMkLst>
        </pc:picChg>
      </pc:sldChg>
      <pc:sldChg chg="modSp mod">
        <pc:chgData name="Roordink, Bas" userId="e6b80f22-b7ea-4a1b-9826-4cad8536796c" providerId="ADAL" clId="{1072D168-D591-4FE3-BD20-DC588926BF05}" dt="2023-01-18T12:23:35.043" v="150" actId="1076"/>
        <pc:sldMkLst>
          <pc:docMk/>
          <pc:sldMk cId="1587596849" sldId="267"/>
        </pc:sldMkLst>
        <pc:spChg chg="mod">
          <ac:chgData name="Roordink, Bas" userId="e6b80f22-b7ea-4a1b-9826-4cad8536796c" providerId="ADAL" clId="{1072D168-D591-4FE3-BD20-DC588926BF05}" dt="2023-01-18T12:23:35.043" v="150" actId="1076"/>
          <ac:spMkLst>
            <pc:docMk/>
            <pc:sldMk cId="1587596849" sldId="267"/>
            <ac:spMk id="8" creationId="{AE7CDBC2-733E-4F8F-8DEA-3D9F0E942E2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C9284CA-EE09-4B3F-9B00-2DDCC75282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406FA12D-EBC8-405D-A962-9ADF910729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8317C7-521E-4CAE-AC4F-38E8DAB6A462}" type="datetimeFigureOut">
              <a:rPr lang="nl-NL" smtClean="0"/>
              <a:t>31-1-2023</a:t>
            </a:fld>
            <a:endParaRPr lang="nl-NL"/>
          </a:p>
        </p:txBody>
      </p:sp>
      <p:sp>
        <p:nvSpPr>
          <p:cNvPr id="4" name="Tijdelijke aanduiding voor voettekst 3">
            <a:extLst>
              <a:ext uri="{FF2B5EF4-FFF2-40B4-BE49-F238E27FC236}">
                <a16:creationId xmlns:a16="http://schemas.microsoft.com/office/drawing/2014/main" id="{C7D59D3B-EF79-4626-9877-36215975A2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BD50ACBB-A86D-4D70-BC3C-4659F1B339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0DE843-64F8-4497-BDD2-590291499EAE}" type="slidenum">
              <a:rPr lang="nl-NL" smtClean="0"/>
              <a:t>‹nr.›</a:t>
            </a:fld>
            <a:endParaRPr lang="nl-NL"/>
          </a:p>
        </p:txBody>
      </p:sp>
    </p:spTree>
    <p:extLst>
      <p:ext uri="{BB962C8B-B14F-4D97-AF65-F5344CB8AC3E}">
        <p14:creationId xmlns:p14="http://schemas.microsoft.com/office/powerpoint/2010/main" val="198530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5C2C8-B723-4546-AA45-0F060A885A57}" type="datetimeFigureOut">
              <a:rPr lang="nl-NL" smtClean="0"/>
              <a:t>31-1-2023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30059-9356-5542-B7AC-C623CB1A6CD8}" type="slidenum">
              <a:rPr lang="nl-NL" smtClean="0"/>
              <a:t>‹nr.›</a:t>
            </a:fld>
            <a:endParaRPr lang="nl-NL"/>
          </a:p>
        </p:txBody>
      </p:sp>
    </p:spTree>
    <p:extLst>
      <p:ext uri="{BB962C8B-B14F-4D97-AF65-F5344CB8AC3E}">
        <p14:creationId xmlns:p14="http://schemas.microsoft.com/office/powerpoint/2010/main" val="276429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ur02.safelinks.protection.outlook.com/?url=https%3A%2F%2Fyoutu.be%2FWK7bpMFExao&amp;data=04%7C01%7CBRoordink%40volkerwessels.com%7Cf6679536e8eb4718a8a608da21e68370%7C0ef544fb3d5c4c60932e735bcef00405%7C0%7C0%7C637859571174617355%7CUnknown%7CTWFpbGZsb3d8eyJWIjoiMC4wLjAwMDAiLCJQIjoiV2luMzIiLCJBTiI6Ik1haWwiLCJXVCI6Mn0%3D%7C3000&amp;sdata=vEMV9iqdlSxB1NZcN1ohqvAluvI86wUKCaFqgh%2F0ueo%3D&amp;reserved=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1730059-9356-5542-B7AC-C623CB1A6CD8}" type="slidenum">
              <a:rPr lang="nl-NL" smtClean="0"/>
              <a:t>2</a:t>
            </a:fld>
            <a:endParaRPr lang="nl-NL"/>
          </a:p>
        </p:txBody>
      </p:sp>
    </p:spTree>
    <p:extLst>
      <p:ext uri="{BB962C8B-B14F-4D97-AF65-F5344CB8AC3E}">
        <p14:creationId xmlns:p14="http://schemas.microsoft.com/office/powerpoint/2010/main" val="196809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1730059-9356-5542-B7AC-C623CB1A6CD8}" type="slidenum">
              <a:rPr lang="nl-NL" smtClean="0"/>
              <a:t>3</a:t>
            </a:fld>
            <a:endParaRPr lang="nl-NL"/>
          </a:p>
        </p:txBody>
      </p:sp>
    </p:spTree>
    <p:extLst>
      <p:ext uri="{BB962C8B-B14F-4D97-AF65-F5344CB8AC3E}">
        <p14:creationId xmlns:p14="http://schemas.microsoft.com/office/powerpoint/2010/main" val="207444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u="sng">
                <a:solidFill>
                  <a:srgbClr val="0000EE"/>
                </a:solidFill>
                <a:effectLst/>
                <a:latin typeface="Calibri" panose="020F0502020204030204" pitchFamily="34" charset="0"/>
                <a:ea typeface="Calibri" panose="020F0502020204030204" pitchFamily="34" charset="0"/>
                <a:hlinkClick r:id="rId3"/>
              </a:rPr>
              <a:t>https://youtu.be/WK7bpMFExao</a:t>
            </a:r>
            <a:endParaRPr lang="nl-NL" sz="1800">
              <a:effectLst/>
              <a:latin typeface="Calibri" panose="020F0502020204030204" pitchFamily="34" charset="0"/>
              <a:ea typeface="Calibri" panose="020F0502020204030204" pitchFamily="34" charset="0"/>
            </a:endParaRPr>
          </a:p>
          <a:p>
            <a:endParaRPr lang="nl-NL"/>
          </a:p>
        </p:txBody>
      </p:sp>
      <p:sp>
        <p:nvSpPr>
          <p:cNvPr id="4" name="Tijdelijke aanduiding voor dianummer 3"/>
          <p:cNvSpPr>
            <a:spLocks noGrp="1"/>
          </p:cNvSpPr>
          <p:nvPr>
            <p:ph type="sldNum" sz="quarter" idx="5"/>
          </p:nvPr>
        </p:nvSpPr>
        <p:spPr/>
        <p:txBody>
          <a:bodyPr/>
          <a:lstStyle/>
          <a:p>
            <a:fld id="{71730059-9356-5542-B7AC-C623CB1A6CD8}" type="slidenum">
              <a:rPr lang="nl-NL" smtClean="0"/>
              <a:t>5</a:t>
            </a:fld>
            <a:endParaRPr lang="nl-NL"/>
          </a:p>
        </p:txBody>
      </p:sp>
    </p:spTree>
    <p:extLst>
      <p:ext uri="{BB962C8B-B14F-4D97-AF65-F5344CB8AC3E}">
        <p14:creationId xmlns:p14="http://schemas.microsoft.com/office/powerpoint/2010/main" val="3729068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1730059-9356-5542-B7AC-C623CB1A6CD8}" type="slidenum">
              <a:rPr lang="nl-NL" smtClean="0"/>
              <a:t>6</a:t>
            </a:fld>
            <a:endParaRPr lang="nl-NL"/>
          </a:p>
        </p:txBody>
      </p:sp>
    </p:spTree>
    <p:extLst>
      <p:ext uri="{BB962C8B-B14F-4D97-AF65-F5344CB8AC3E}">
        <p14:creationId xmlns:p14="http://schemas.microsoft.com/office/powerpoint/2010/main" val="2772862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MSLAG">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8321040" cy="2387600"/>
          </a:xfrm>
        </p:spPr>
        <p:txBody>
          <a:bodyPr anchor="b"/>
          <a:lstStyle>
            <a:lvl1pPr algn="l">
              <a:defRPr sz="6000" b="1"/>
            </a:lvl1pPr>
          </a:lstStyle>
          <a:p>
            <a:r>
              <a:rPr lang="nl-NL"/>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832104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
        <p:nvSpPr>
          <p:cNvPr id="4" name="Tijdelijke aanduiding voor voettekst 3">
            <a:extLst>
              <a:ext uri="{FF2B5EF4-FFF2-40B4-BE49-F238E27FC236}">
                <a16:creationId xmlns:a16="http://schemas.microsoft.com/office/drawing/2014/main" id="{DFDBD2BC-DA55-2D4E-8862-5C21587C474A}"/>
              </a:ext>
            </a:extLst>
          </p:cNvPr>
          <p:cNvSpPr>
            <a:spLocks noGrp="1"/>
          </p:cNvSpPr>
          <p:nvPr>
            <p:ph type="ftr" sz="quarter" idx="10"/>
          </p:nvPr>
        </p:nvSpPr>
        <p:spPr/>
        <p:txBody>
          <a:bodyPr/>
          <a:lstStyle/>
          <a:p>
            <a:r>
              <a:rPr lang="nl-NL"/>
              <a:t>Onderdeel van de campagne ‘Samen vallen voor veiligheid’.</a:t>
            </a:r>
          </a:p>
        </p:txBody>
      </p:sp>
      <p:sp>
        <p:nvSpPr>
          <p:cNvPr id="5" name="Tijdelijke aanduiding voor dianummer 4">
            <a:extLst>
              <a:ext uri="{FF2B5EF4-FFF2-40B4-BE49-F238E27FC236}">
                <a16:creationId xmlns:a16="http://schemas.microsoft.com/office/drawing/2014/main" id="{F89539FD-5243-4C46-8F82-AD1320F7297A}"/>
              </a:ext>
            </a:extLst>
          </p:cNvPr>
          <p:cNvSpPr>
            <a:spLocks noGrp="1"/>
          </p:cNvSpPr>
          <p:nvPr>
            <p:ph type="sldNum" sz="quarter" idx="11"/>
          </p:nvPr>
        </p:nvSpPr>
        <p:spPr/>
        <p:txBody>
          <a:bodyPr/>
          <a:lstStyle/>
          <a:p>
            <a:fld id="{4EE4AD8C-2841-0441-ABCE-FDDBA89E857F}" type="slidenum">
              <a:rPr lang="nl-NL" smtClean="0"/>
              <a:pPr/>
              <a:t>‹nr.›</a:t>
            </a:fld>
            <a:endParaRPr lang="nl-NL"/>
          </a:p>
        </p:txBody>
      </p:sp>
      <p:pic>
        <p:nvPicPr>
          <p:cNvPr id="9" name="Afbeelding 8">
            <a:extLst>
              <a:ext uri="{FF2B5EF4-FFF2-40B4-BE49-F238E27FC236}">
                <a16:creationId xmlns:a16="http://schemas.microsoft.com/office/drawing/2014/main" id="{E2433FDE-25E2-48D4-8400-7B6AF65954AF}"/>
              </a:ext>
            </a:extLst>
          </p:cNvPr>
          <p:cNvPicPr>
            <a:picLocks noChangeAspect="1"/>
          </p:cNvPicPr>
          <p:nvPr userDrawn="1"/>
        </p:nvPicPr>
        <p:blipFill>
          <a:blip r:embed="rId3"/>
          <a:stretch>
            <a:fillRect/>
          </a:stretch>
        </p:blipFill>
        <p:spPr>
          <a:xfrm>
            <a:off x="9690931" y="6119096"/>
            <a:ext cx="2238998" cy="168595"/>
          </a:xfrm>
          <a:prstGeom prst="rect">
            <a:avLst/>
          </a:prstGeom>
        </p:spPr>
      </p:pic>
    </p:spTree>
    <p:extLst>
      <p:ext uri="{BB962C8B-B14F-4D97-AF65-F5344CB8AC3E}">
        <p14:creationId xmlns:p14="http://schemas.microsoft.com/office/powerpoint/2010/main" val="105106715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Pagina 1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a:extLst>
              <a:ext uri="{FF2B5EF4-FFF2-40B4-BE49-F238E27FC236}">
                <a16:creationId xmlns:a16="http://schemas.microsoft.com/office/drawing/2014/main" id="{3E5EECF5-25A3-0B4B-A3A3-A7C94E7D7036}"/>
              </a:ext>
            </a:extLst>
          </p:cNvPr>
          <p:cNvSpPr>
            <a:spLocks noGrp="1"/>
          </p:cNvSpPr>
          <p:nvPr>
            <p:ph type="sldNum" sz="quarter" idx="11"/>
          </p:nvPr>
        </p:nvSpPr>
        <p:spPr/>
        <p:txBody>
          <a:bodyPr/>
          <a:lstStyle/>
          <a:p>
            <a:fld id="{4EE4AD8C-2841-0441-ABCE-FDDBA89E857F}" type="slidenum">
              <a:rPr lang="nl-NL" smtClean="0"/>
              <a:pPr/>
              <a:t>‹nr.›</a:t>
            </a:fld>
            <a:endParaRPr lang="nl-NL"/>
          </a:p>
        </p:txBody>
      </p:sp>
      <p:pic>
        <p:nvPicPr>
          <p:cNvPr id="6" name="Afbeelding 5">
            <a:extLst>
              <a:ext uri="{FF2B5EF4-FFF2-40B4-BE49-F238E27FC236}">
                <a16:creationId xmlns:a16="http://schemas.microsoft.com/office/drawing/2014/main" id="{B6DBA526-162B-0B4C-823B-DD00F481D284}"/>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366285405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MSLAG">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8321040" cy="2387600"/>
          </a:xfrm>
        </p:spPr>
        <p:txBody>
          <a:bodyPr anchor="b"/>
          <a:lstStyle>
            <a:lvl1pPr algn="l">
              <a:defRPr sz="6000" b="1"/>
            </a:lvl1pPr>
          </a:lstStyle>
          <a:p>
            <a:r>
              <a:rPr lang="nl-NL"/>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832104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
        <p:nvSpPr>
          <p:cNvPr id="5" name="Tijdelijke aanduiding voor dianummer 4">
            <a:extLst>
              <a:ext uri="{FF2B5EF4-FFF2-40B4-BE49-F238E27FC236}">
                <a16:creationId xmlns:a16="http://schemas.microsoft.com/office/drawing/2014/main" id="{F89539FD-5243-4C46-8F82-AD1320F7297A}"/>
              </a:ext>
            </a:extLst>
          </p:cNvPr>
          <p:cNvSpPr>
            <a:spLocks noGrp="1"/>
          </p:cNvSpPr>
          <p:nvPr>
            <p:ph type="sldNum" sz="quarter" idx="11"/>
          </p:nvPr>
        </p:nvSpPr>
        <p:spPr/>
        <p:txBody>
          <a:bodyPr/>
          <a:lstStyle/>
          <a:p>
            <a:fld id="{4EE4AD8C-2841-0441-ABCE-FDDBA89E857F}" type="slidenum">
              <a:rPr lang="nl-NL" smtClean="0"/>
              <a:pPr/>
              <a:t>‹nr.›</a:t>
            </a:fld>
            <a:endParaRPr lang="nl-NL"/>
          </a:p>
        </p:txBody>
      </p:sp>
    </p:spTree>
    <p:extLst>
      <p:ext uri="{BB962C8B-B14F-4D97-AF65-F5344CB8AC3E}">
        <p14:creationId xmlns:p14="http://schemas.microsoft.com/office/powerpoint/2010/main" val="8675359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agin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0" name="Tijdelijke aanduiding voor voettekst 9">
            <a:extLst>
              <a:ext uri="{FF2B5EF4-FFF2-40B4-BE49-F238E27FC236}">
                <a16:creationId xmlns:a16="http://schemas.microsoft.com/office/drawing/2014/main" id="{91471414-5971-9847-A9FC-BFE54C434B23}"/>
              </a:ext>
            </a:extLst>
          </p:cNvPr>
          <p:cNvSpPr>
            <a:spLocks noGrp="1"/>
          </p:cNvSpPr>
          <p:nvPr>
            <p:ph type="ftr" sz="quarter" idx="10"/>
          </p:nvPr>
        </p:nvSpPr>
        <p:spPr/>
        <p:txBody>
          <a:bodyPr/>
          <a:lstStyle/>
          <a:p>
            <a:r>
              <a:rPr lang="nl-NL"/>
              <a:t>Onderdeel van de campagne ‘Samen vallen voor veiligheid’.</a:t>
            </a:r>
          </a:p>
        </p:txBody>
      </p:sp>
      <p:sp>
        <p:nvSpPr>
          <p:cNvPr id="11" name="Tijdelijke aanduiding voor dianummer 10">
            <a:extLst>
              <a:ext uri="{FF2B5EF4-FFF2-40B4-BE49-F238E27FC236}">
                <a16:creationId xmlns:a16="http://schemas.microsoft.com/office/drawing/2014/main" id="{A7E0E0D9-0E6B-004D-96FC-F9322EA8A181}"/>
              </a:ext>
            </a:extLst>
          </p:cNvPr>
          <p:cNvSpPr>
            <a:spLocks noGrp="1"/>
          </p:cNvSpPr>
          <p:nvPr>
            <p:ph type="sldNum" sz="quarter" idx="11"/>
          </p:nvPr>
        </p:nvSpPr>
        <p:spPr/>
        <p:txBody>
          <a:bodyPr/>
          <a:lstStyle/>
          <a:p>
            <a:fld id="{4EE4AD8C-2841-0441-ABCE-FDDBA89E857F}" type="slidenum">
              <a:rPr lang="nl-NL" smtClean="0"/>
              <a:pPr/>
              <a:t>‹nr.›</a:t>
            </a:fld>
            <a:endParaRPr lang="nl-NL"/>
          </a:p>
        </p:txBody>
      </p:sp>
      <p:pic>
        <p:nvPicPr>
          <p:cNvPr id="7" name="Afbeelding 6">
            <a:extLst>
              <a:ext uri="{FF2B5EF4-FFF2-40B4-BE49-F238E27FC236}">
                <a16:creationId xmlns:a16="http://schemas.microsoft.com/office/drawing/2014/main" id="{CD0CF4B3-C9CF-464F-8CD7-A90A2C30A531}"/>
              </a:ext>
            </a:extLst>
          </p:cNvPr>
          <p:cNvPicPr>
            <a:picLocks noChangeAspect="1"/>
          </p:cNvPicPr>
          <p:nvPr userDrawn="1"/>
        </p:nvPicPr>
        <p:blipFill>
          <a:blip r:embed="rId2"/>
          <a:stretch>
            <a:fillRect/>
          </a:stretch>
        </p:blipFill>
        <p:spPr>
          <a:xfrm>
            <a:off x="9690931" y="6119096"/>
            <a:ext cx="2238998" cy="168595"/>
          </a:xfrm>
          <a:prstGeom prst="rect">
            <a:avLst/>
          </a:prstGeom>
        </p:spPr>
      </p:pic>
    </p:spTree>
    <p:extLst>
      <p:ext uri="{BB962C8B-B14F-4D97-AF65-F5344CB8AC3E}">
        <p14:creationId xmlns:p14="http://schemas.microsoft.com/office/powerpoint/2010/main" val="375872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Pagin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1" name="Tijdelijke aanduiding voor dianummer 10">
            <a:extLst>
              <a:ext uri="{FF2B5EF4-FFF2-40B4-BE49-F238E27FC236}">
                <a16:creationId xmlns:a16="http://schemas.microsoft.com/office/drawing/2014/main" id="{A7E0E0D9-0E6B-004D-96FC-F9322EA8A181}"/>
              </a:ext>
            </a:extLst>
          </p:cNvPr>
          <p:cNvSpPr>
            <a:spLocks noGrp="1"/>
          </p:cNvSpPr>
          <p:nvPr>
            <p:ph type="sldNum" sz="quarter" idx="11"/>
          </p:nvPr>
        </p:nvSpPr>
        <p:spPr/>
        <p:txBody>
          <a:bodyPr/>
          <a:lstStyle/>
          <a:p>
            <a:fld id="{4EE4AD8C-2841-0441-ABCE-FDDBA89E857F}" type="slidenum">
              <a:rPr lang="nl-NL" smtClean="0"/>
              <a:pPr/>
              <a:t>‹nr.›</a:t>
            </a:fld>
            <a:endParaRPr lang="nl-NL"/>
          </a:p>
        </p:txBody>
      </p:sp>
    </p:spTree>
    <p:extLst>
      <p:ext uri="{BB962C8B-B14F-4D97-AF65-F5344CB8AC3E}">
        <p14:creationId xmlns:p14="http://schemas.microsoft.com/office/powerpoint/2010/main" val="232294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agina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0" name="Tijdelijke aanduiding voor voettekst 9">
            <a:extLst>
              <a:ext uri="{FF2B5EF4-FFF2-40B4-BE49-F238E27FC236}">
                <a16:creationId xmlns:a16="http://schemas.microsoft.com/office/drawing/2014/main" id="{91471414-5971-9847-A9FC-BFE54C434B23}"/>
              </a:ext>
            </a:extLst>
          </p:cNvPr>
          <p:cNvSpPr>
            <a:spLocks noGrp="1"/>
          </p:cNvSpPr>
          <p:nvPr>
            <p:ph type="ftr" sz="quarter" idx="10"/>
          </p:nvPr>
        </p:nvSpPr>
        <p:spPr/>
        <p:txBody>
          <a:bodyPr/>
          <a:lstStyle/>
          <a:p>
            <a:r>
              <a:rPr lang="nl-NL"/>
              <a:t>Onderdeel van de campagne ‘Samen vallen voor veiligheid’.</a:t>
            </a:r>
          </a:p>
        </p:txBody>
      </p:sp>
      <p:sp>
        <p:nvSpPr>
          <p:cNvPr id="11" name="Tijdelijke aanduiding voor dianummer 10">
            <a:extLst>
              <a:ext uri="{FF2B5EF4-FFF2-40B4-BE49-F238E27FC236}">
                <a16:creationId xmlns:a16="http://schemas.microsoft.com/office/drawing/2014/main" id="{A7E0E0D9-0E6B-004D-96FC-F9322EA8A181}"/>
              </a:ext>
            </a:extLst>
          </p:cNvPr>
          <p:cNvSpPr>
            <a:spLocks noGrp="1"/>
          </p:cNvSpPr>
          <p:nvPr>
            <p:ph type="sldNum" sz="quarter" idx="11"/>
          </p:nvPr>
        </p:nvSpPr>
        <p:spPr/>
        <p:txBody>
          <a:bodyPr/>
          <a:lstStyle/>
          <a:p>
            <a:fld id="{4EE4AD8C-2841-0441-ABCE-FDDBA89E857F}" type="slidenum">
              <a:rPr lang="nl-NL" smtClean="0"/>
              <a:pPr/>
              <a:t>‹nr.›</a:t>
            </a:fld>
            <a:endParaRPr lang="nl-NL"/>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pic>
        <p:nvPicPr>
          <p:cNvPr id="8" name="Afbeelding 7">
            <a:extLst>
              <a:ext uri="{FF2B5EF4-FFF2-40B4-BE49-F238E27FC236}">
                <a16:creationId xmlns:a16="http://schemas.microsoft.com/office/drawing/2014/main" id="{4052BE30-4C57-4501-9608-06608B3D5136}"/>
              </a:ext>
            </a:extLst>
          </p:cNvPr>
          <p:cNvPicPr>
            <a:picLocks noChangeAspect="1"/>
          </p:cNvPicPr>
          <p:nvPr userDrawn="1"/>
        </p:nvPicPr>
        <p:blipFill>
          <a:blip r:embed="rId3"/>
          <a:stretch>
            <a:fillRect/>
          </a:stretch>
        </p:blipFill>
        <p:spPr>
          <a:xfrm>
            <a:off x="9690931" y="6119096"/>
            <a:ext cx="2238998" cy="168595"/>
          </a:xfrm>
          <a:prstGeom prst="rect">
            <a:avLst/>
          </a:prstGeom>
        </p:spPr>
      </p:pic>
    </p:spTree>
    <p:extLst>
      <p:ext uri="{BB962C8B-B14F-4D97-AF65-F5344CB8AC3E}">
        <p14:creationId xmlns:p14="http://schemas.microsoft.com/office/powerpoint/2010/main" val="13416242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Pagina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1" name="Tijdelijke aanduiding voor dianummer 10">
            <a:extLst>
              <a:ext uri="{FF2B5EF4-FFF2-40B4-BE49-F238E27FC236}">
                <a16:creationId xmlns:a16="http://schemas.microsoft.com/office/drawing/2014/main" id="{A7E0E0D9-0E6B-004D-96FC-F9322EA8A181}"/>
              </a:ext>
            </a:extLst>
          </p:cNvPr>
          <p:cNvSpPr>
            <a:spLocks noGrp="1"/>
          </p:cNvSpPr>
          <p:nvPr>
            <p:ph type="sldNum" sz="quarter" idx="11"/>
          </p:nvPr>
        </p:nvSpPr>
        <p:spPr/>
        <p:txBody>
          <a:bodyPr/>
          <a:lstStyle/>
          <a:p>
            <a:fld id="{4EE4AD8C-2841-0441-ABCE-FDDBA89E857F}" type="slidenum">
              <a:rPr lang="nl-NL" smtClean="0"/>
              <a:pPr/>
              <a:t>‹nr.›</a:t>
            </a:fld>
            <a:endParaRPr lang="nl-NL"/>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273004137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gin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voettekst 6">
            <a:extLst>
              <a:ext uri="{FF2B5EF4-FFF2-40B4-BE49-F238E27FC236}">
                <a16:creationId xmlns:a16="http://schemas.microsoft.com/office/drawing/2014/main" id="{E07D8E4D-B322-D942-BC38-D7F60409B252}"/>
              </a:ext>
            </a:extLst>
          </p:cNvPr>
          <p:cNvSpPr>
            <a:spLocks noGrp="1"/>
          </p:cNvSpPr>
          <p:nvPr>
            <p:ph type="ftr" sz="quarter" idx="10"/>
          </p:nvPr>
        </p:nvSpPr>
        <p:spPr/>
        <p:txBody>
          <a:bodyPr/>
          <a:lstStyle>
            <a:lvl1pPr>
              <a:defRPr sz="800"/>
            </a:lvl1pPr>
          </a:lstStyle>
          <a:p>
            <a:r>
              <a:rPr lang="nl-NL"/>
              <a:t>Onderdeel van de campagne ‘Samen vallen voor veiligheid’.</a:t>
            </a:r>
          </a:p>
        </p:txBody>
      </p:sp>
      <p:sp>
        <p:nvSpPr>
          <p:cNvPr id="8" name="Tijdelijke aanduiding voor dianummer 7">
            <a:extLst>
              <a:ext uri="{FF2B5EF4-FFF2-40B4-BE49-F238E27FC236}">
                <a16:creationId xmlns:a16="http://schemas.microsoft.com/office/drawing/2014/main" id="{3E5EECF5-25A3-0B4B-A3A3-A7C94E7D7036}"/>
              </a:ext>
            </a:extLst>
          </p:cNvPr>
          <p:cNvSpPr>
            <a:spLocks noGrp="1"/>
          </p:cNvSpPr>
          <p:nvPr>
            <p:ph type="sldNum" sz="quarter" idx="11"/>
          </p:nvPr>
        </p:nvSpPr>
        <p:spPr/>
        <p:txBody>
          <a:bodyPr/>
          <a:lstStyle>
            <a:lvl1pPr>
              <a:defRPr sz="800"/>
            </a:lvl1pPr>
          </a:lstStyle>
          <a:p>
            <a:fld id="{4EE4AD8C-2841-0441-ABCE-FDDBA89E857F}" type="slidenum">
              <a:rPr lang="nl-NL" smtClean="0"/>
              <a:pPr/>
              <a:t>‹nr.›</a:t>
            </a:fld>
            <a:endParaRPr lang="nl-NL"/>
          </a:p>
        </p:txBody>
      </p:sp>
      <p:pic>
        <p:nvPicPr>
          <p:cNvPr id="9" name="Afbeelding 8">
            <a:extLst>
              <a:ext uri="{FF2B5EF4-FFF2-40B4-BE49-F238E27FC236}">
                <a16:creationId xmlns:a16="http://schemas.microsoft.com/office/drawing/2014/main" id="{8E9D430E-E2AE-4011-89CF-35C67623414E}"/>
              </a:ext>
            </a:extLst>
          </p:cNvPr>
          <p:cNvPicPr>
            <a:picLocks noChangeAspect="1"/>
          </p:cNvPicPr>
          <p:nvPr userDrawn="1"/>
        </p:nvPicPr>
        <p:blipFill>
          <a:blip r:embed="rId2"/>
          <a:stretch>
            <a:fillRect/>
          </a:stretch>
        </p:blipFill>
        <p:spPr>
          <a:xfrm>
            <a:off x="9690931" y="6119096"/>
            <a:ext cx="2238998" cy="168595"/>
          </a:xfrm>
          <a:prstGeom prst="rect">
            <a:avLst/>
          </a:prstGeom>
        </p:spPr>
      </p:pic>
    </p:spTree>
    <p:extLst>
      <p:ext uri="{BB962C8B-B14F-4D97-AF65-F5344CB8AC3E}">
        <p14:creationId xmlns:p14="http://schemas.microsoft.com/office/powerpoint/2010/main" val="264684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Pagin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a:extLst>
              <a:ext uri="{FF2B5EF4-FFF2-40B4-BE49-F238E27FC236}">
                <a16:creationId xmlns:a16="http://schemas.microsoft.com/office/drawing/2014/main" id="{3E5EECF5-25A3-0B4B-A3A3-A7C94E7D7036}"/>
              </a:ext>
            </a:extLst>
          </p:cNvPr>
          <p:cNvSpPr>
            <a:spLocks noGrp="1"/>
          </p:cNvSpPr>
          <p:nvPr>
            <p:ph type="sldNum" sz="quarter" idx="11"/>
          </p:nvPr>
        </p:nvSpPr>
        <p:spPr/>
        <p:txBody>
          <a:bodyPr/>
          <a:lstStyle/>
          <a:p>
            <a:fld id="{4EE4AD8C-2841-0441-ABCE-FDDBA89E857F}" type="slidenum">
              <a:rPr lang="nl-NL" smtClean="0"/>
              <a:pPr/>
              <a:t>‹nr.›</a:t>
            </a:fld>
            <a:endParaRPr lang="nl-NL"/>
          </a:p>
        </p:txBody>
      </p:sp>
    </p:spTree>
    <p:extLst>
      <p:ext uri="{BB962C8B-B14F-4D97-AF65-F5344CB8AC3E}">
        <p14:creationId xmlns:p14="http://schemas.microsoft.com/office/powerpoint/2010/main" val="100916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agina 1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voettekst 6">
            <a:extLst>
              <a:ext uri="{FF2B5EF4-FFF2-40B4-BE49-F238E27FC236}">
                <a16:creationId xmlns:a16="http://schemas.microsoft.com/office/drawing/2014/main" id="{E07D8E4D-B322-D942-BC38-D7F60409B252}"/>
              </a:ext>
            </a:extLst>
          </p:cNvPr>
          <p:cNvSpPr>
            <a:spLocks noGrp="1"/>
          </p:cNvSpPr>
          <p:nvPr>
            <p:ph type="ftr" sz="quarter" idx="10"/>
          </p:nvPr>
        </p:nvSpPr>
        <p:spPr/>
        <p:txBody>
          <a:bodyPr/>
          <a:lstStyle/>
          <a:p>
            <a:r>
              <a:rPr lang="nl-NL"/>
              <a:t>Onderdeel van de campagne ‘Samen vallen voor veiligheid’.</a:t>
            </a:r>
          </a:p>
        </p:txBody>
      </p:sp>
      <p:sp>
        <p:nvSpPr>
          <p:cNvPr id="8" name="Tijdelijke aanduiding voor dianummer 7">
            <a:extLst>
              <a:ext uri="{FF2B5EF4-FFF2-40B4-BE49-F238E27FC236}">
                <a16:creationId xmlns:a16="http://schemas.microsoft.com/office/drawing/2014/main" id="{3E5EECF5-25A3-0B4B-A3A3-A7C94E7D7036}"/>
              </a:ext>
            </a:extLst>
          </p:cNvPr>
          <p:cNvSpPr>
            <a:spLocks noGrp="1"/>
          </p:cNvSpPr>
          <p:nvPr>
            <p:ph type="sldNum" sz="quarter" idx="11"/>
          </p:nvPr>
        </p:nvSpPr>
        <p:spPr/>
        <p:txBody>
          <a:bodyPr/>
          <a:lstStyle/>
          <a:p>
            <a:fld id="{4EE4AD8C-2841-0441-ABCE-FDDBA89E857F}" type="slidenum">
              <a:rPr lang="nl-NL" smtClean="0"/>
              <a:pPr/>
              <a:t>‹nr.›</a:t>
            </a:fld>
            <a:endParaRPr lang="nl-NL"/>
          </a:p>
        </p:txBody>
      </p:sp>
      <p:pic>
        <p:nvPicPr>
          <p:cNvPr id="6" name="Afbeelding 5">
            <a:extLst>
              <a:ext uri="{FF2B5EF4-FFF2-40B4-BE49-F238E27FC236}">
                <a16:creationId xmlns:a16="http://schemas.microsoft.com/office/drawing/2014/main" id="{B6DBA526-162B-0B4C-823B-DD00F481D284}"/>
              </a:ext>
            </a:extLst>
          </p:cNvPr>
          <p:cNvPicPr>
            <a:picLocks noChangeAspect="1"/>
          </p:cNvPicPr>
          <p:nvPr userDrawn="1"/>
        </p:nvPicPr>
        <p:blipFill>
          <a:blip r:embed="rId2"/>
          <a:srcRect/>
          <a:stretch/>
        </p:blipFill>
        <p:spPr>
          <a:xfrm>
            <a:off x="11007114" y="0"/>
            <a:ext cx="841985" cy="1250950"/>
          </a:xfrm>
          <a:prstGeom prst="rect">
            <a:avLst/>
          </a:prstGeom>
        </p:spPr>
      </p:pic>
      <p:pic>
        <p:nvPicPr>
          <p:cNvPr id="10" name="Afbeelding 9">
            <a:extLst>
              <a:ext uri="{FF2B5EF4-FFF2-40B4-BE49-F238E27FC236}">
                <a16:creationId xmlns:a16="http://schemas.microsoft.com/office/drawing/2014/main" id="{37C9D3DC-E106-4920-BF2B-D274C5BA3C34}"/>
              </a:ext>
            </a:extLst>
          </p:cNvPr>
          <p:cNvPicPr>
            <a:picLocks noChangeAspect="1"/>
          </p:cNvPicPr>
          <p:nvPr userDrawn="1"/>
        </p:nvPicPr>
        <p:blipFill>
          <a:blip r:embed="rId3"/>
          <a:stretch>
            <a:fillRect/>
          </a:stretch>
        </p:blipFill>
        <p:spPr>
          <a:xfrm>
            <a:off x="9690931" y="6119096"/>
            <a:ext cx="2238998" cy="168595"/>
          </a:xfrm>
          <a:prstGeom prst="rect">
            <a:avLst/>
          </a:prstGeom>
        </p:spPr>
      </p:pic>
    </p:spTree>
    <p:extLst>
      <p:ext uri="{BB962C8B-B14F-4D97-AF65-F5344CB8AC3E}">
        <p14:creationId xmlns:p14="http://schemas.microsoft.com/office/powerpoint/2010/main" val="13406927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074628F-69FD-CA41-8C79-B23139C53FDC}"/>
              </a:ext>
            </a:extLst>
          </p:cNvPr>
          <p:cNvSpPr>
            <a:spLocks noGrp="1"/>
          </p:cNvSpPr>
          <p:nvPr>
            <p:ph type="title"/>
          </p:nvPr>
        </p:nvSpPr>
        <p:spPr>
          <a:xfrm>
            <a:off x="838200" y="741680"/>
            <a:ext cx="10515600" cy="949008"/>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0D8E5CA-E8EA-5C4A-8BE1-E97760729F04}"/>
              </a:ext>
            </a:extLst>
          </p:cNvPr>
          <p:cNvSpPr>
            <a:spLocks noGrp="1"/>
          </p:cNvSpPr>
          <p:nvPr>
            <p:ph type="body" idx="1"/>
          </p:nvPr>
        </p:nvSpPr>
        <p:spPr>
          <a:xfrm>
            <a:off x="838200" y="1825625"/>
            <a:ext cx="10515600" cy="40640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voettekst 4">
            <a:extLst>
              <a:ext uri="{FF2B5EF4-FFF2-40B4-BE49-F238E27FC236}">
                <a16:creationId xmlns:a16="http://schemas.microsoft.com/office/drawing/2014/main" id="{F96F3169-F004-1E41-859E-C1F213D219E5}"/>
              </a:ext>
            </a:extLst>
          </p:cNvPr>
          <p:cNvSpPr>
            <a:spLocks noGrp="1"/>
          </p:cNvSpPr>
          <p:nvPr>
            <p:ph type="ftr" sz="quarter" idx="3"/>
          </p:nvPr>
        </p:nvSpPr>
        <p:spPr>
          <a:xfrm>
            <a:off x="838200" y="6066234"/>
            <a:ext cx="4185920" cy="221457"/>
          </a:xfrm>
          <a:prstGeom prst="rect">
            <a:avLst/>
          </a:prstGeom>
        </p:spPr>
        <p:txBody>
          <a:bodyPr/>
          <a:lstStyle>
            <a:lvl1pPr algn="l">
              <a:defRPr sz="1000">
                <a:solidFill>
                  <a:schemeClr val="tx1"/>
                </a:solidFill>
              </a:defRPr>
            </a:lvl1pPr>
          </a:lstStyle>
          <a:p>
            <a:r>
              <a:rPr lang="nl-NL"/>
              <a:t>Onderdeel van de campagne ‘Samen vallen voor veiligheid’.</a:t>
            </a:r>
          </a:p>
        </p:txBody>
      </p:sp>
      <p:sp>
        <p:nvSpPr>
          <p:cNvPr id="8" name="Tijdelijke aanduiding voor dianummer 5">
            <a:extLst>
              <a:ext uri="{FF2B5EF4-FFF2-40B4-BE49-F238E27FC236}">
                <a16:creationId xmlns:a16="http://schemas.microsoft.com/office/drawing/2014/main" id="{CAF06113-FFA7-1846-9695-2AC84ECFB0A3}"/>
              </a:ext>
            </a:extLst>
          </p:cNvPr>
          <p:cNvSpPr>
            <a:spLocks noGrp="1"/>
          </p:cNvSpPr>
          <p:nvPr>
            <p:ph type="sldNum" sz="quarter" idx="4"/>
          </p:nvPr>
        </p:nvSpPr>
        <p:spPr>
          <a:xfrm>
            <a:off x="342900" y="6066234"/>
            <a:ext cx="495300" cy="221457"/>
          </a:xfrm>
          <a:prstGeom prst="rect">
            <a:avLst/>
          </a:prstGeom>
        </p:spPr>
        <p:txBody>
          <a:bodyPr/>
          <a:lstStyle>
            <a:lvl1pPr algn="l">
              <a:defRPr sz="1000">
                <a:solidFill>
                  <a:schemeClr val="tx1"/>
                </a:solidFill>
              </a:defRPr>
            </a:lvl1pPr>
          </a:lstStyle>
          <a:p>
            <a:fld id="{4EE4AD8C-2841-0441-ABCE-FDDBA89E857F}" type="slidenum">
              <a:rPr lang="nl-NL" smtClean="0"/>
              <a:pPr/>
              <a:t>‹nr.›</a:t>
            </a:fld>
            <a:endParaRPr lang="nl-NL"/>
          </a:p>
        </p:txBody>
      </p:sp>
      <p:pic>
        <p:nvPicPr>
          <p:cNvPr id="9" name="Afbeelding 8">
            <a:extLst>
              <a:ext uri="{FF2B5EF4-FFF2-40B4-BE49-F238E27FC236}">
                <a16:creationId xmlns:a16="http://schemas.microsoft.com/office/drawing/2014/main" id="{2D734FFE-290E-224F-ACC3-02E50E931091}"/>
              </a:ext>
            </a:extLst>
          </p:cNvPr>
          <p:cNvPicPr>
            <a:picLocks noChangeAspect="1"/>
          </p:cNvPicPr>
          <p:nvPr userDrawn="1"/>
        </p:nvPicPr>
        <p:blipFill>
          <a:blip r:embed="rId12"/>
          <a:stretch>
            <a:fillRect/>
          </a:stretch>
        </p:blipFill>
        <p:spPr>
          <a:xfrm>
            <a:off x="0" y="0"/>
            <a:ext cx="12192000" cy="393700"/>
          </a:xfrm>
          <a:prstGeom prst="rect">
            <a:avLst/>
          </a:prstGeom>
        </p:spPr>
      </p:pic>
      <p:pic>
        <p:nvPicPr>
          <p:cNvPr id="10" name="Afbeelding 9">
            <a:extLst>
              <a:ext uri="{FF2B5EF4-FFF2-40B4-BE49-F238E27FC236}">
                <a16:creationId xmlns:a16="http://schemas.microsoft.com/office/drawing/2014/main" id="{6CF49184-0590-824E-BF9A-DE0914F033CA}"/>
              </a:ext>
            </a:extLst>
          </p:cNvPr>
          <p:cNvPicPr>
            <a:picLocks noChangeAspect="1"/>
          </p:cNvPicPr>
          <p:nvPr userDrawn="1"/>
        </p:nvPicPr>
        <p:blipFill>
          <a:blip r:embed="rId12"/>
          <a:stretch>
            <a:fillRect/>
          </a:stretch>
        </p:blipFill>
        <p:spPr>
          <a:xfrm>
            <a:off x="0" y="6464300"/>
            <a:ext cx="12192000" cy="393700"/>
          </a:xfrm>
          <a:prstGeom prst="rect">
            <a:avLst/>
          </a:prstGeom>
        </p:spPr>
      </p:pic>
      <p:pic>
        <p:nvPicPr>
          <p:cNvPr id="18" name="Afbeelding 17" descr="Afbeelding met geel, mensen, tekening, man&#10;&#10;Automatisch gegenereerde beschrijving">
            <a:extLst>
              <a:ext uri="{FF2B5EF4-FFF2-40B4-BE49-F238E27FC236}">
                <a16:creationId xmlns:a16="http://schemas.microsoft.com/office/drawing/2014/main" id="{62D31040-170C-634D-A801-DB5693374B0C}"/>
              </a:ext>
            </a:extLst>
          </p:cNvPr>
          <p:cNvPicPr>
            <a:picLocks noChangeAspect="1"/>
          </p:cNvPicPr>
          <p:nvPr userDrawn="1"/>
        </p:nvPicPr>
        <p:blipFill>
          <a:blip r:embed="rId13"/>
          <a:stretch>
            <a:fillRect/>
          </a:stretch>
        </p:blipFill>
        <p:spPr>
          <a:xfrm>
            <a:off x="11007114" y="0"/>
            <a:ext cx="841986" cy="1250950"/>
          </a:xfrm>
          <a:prstGeom prst="rect">
            <a:avLst/>
          </a:prstGeom>
        </p:spPr>
      </p:pic>
    </p:spTree>
    <p:extLst>
      <p:ext uri="{BB962C8B-B14F-4D97-AF65-F5344CB8AC3E}">
        <p14:creationId xmlns:p14="http://schemas.microsoft.com/office/powerpoint/2010/main" val="364148697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49" r:id="rId3"/>
    <p:sldLayoutId id="2147483657" r:id="rId4"/>
    <p:sldLayoutId id="2147483653" r:id="rId5"/>
    <p:sldLayoutId id="2147483658" r:id="rId6"/>
    <p:sldLayoutId id="2147483650" r:id="rId7"/>
    <p:sldLayoutId id="2147483659" r:id="rId8"/>
    <p:sldLayoutId id="2147483654" r:id="rId9"/>
    <p:sldLayoutId id="2147483660" r:id="rId10"/>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Ai-NyqUXCpg?feature=oembed"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veiligheid@volkerwessels.com"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A767E-3DB7-7B46-855B-3C179A0A7873}"/>
              </a:ext>
            </a:extLst>
          </p:cNvPr>
          <p:cNvSpPr>
            <a:spLocks noGrp="1"/>
          </p:cNvSpPr>
          <p:nvPr>
            <p:ph type="ctrTitle"/>
          </p:nvPr>
        </p:nvSpPr>
        <p:spPr>
          <a:xfrm>
            <a:off x="3303688" y="1105393"/>
            <a:ext cx="8321040" cy="2387600"/>
          </a:xfrm>
        </p:spPr>
        <p:txBody>
          <a:bodyPr/>
          <a:lstStyle/>
          <a:p>
            <a:r>
              <a:rPr lang="ro-RO"/>
              <a:t>Consecvența</a:t>
            </a:r>
            <a:br>
              <a:rPr lang="ro-RO"/>
            </a:br>
            <a:r>
              <a:rPr lang="ro-RO" sz="2800" b="0" i="1"/>
              <a:t>Una dintre valorile WAVE</a:t>
            </a:r>
            <a:endParaRPr lang="ro-RO" sz="2800" b="0" i="1" dirty="0"/>
          </a:p>
        </p:txBody>
      </p:sp>
      <p:sp>
        <p:nvSpPr>
          <p:cNvPr id="3" name="Ondertitel 2">
            <a:extLst>
              <a:ext uri="{FF2B5EF4-FFF2-40B4-BE49-F238E27FC236}">
                <a16:creationId xmlns:a16="http://schemas.microsoft.com/office/drawing/2014/main" id="{5AC63826-AA46-8547-9011-215698E5E527}"/>
              </a:ext>
            </a:extLst>
          </p:cNvPr>
          <p:cNvSpPr>
            <a:spLocks noGrp="1"/>
          </p:cNvSpPr>
          <p:nvPr>
            <p:ph type="subTitle" idx="1"/>
          </p:nvPr>
        </p:nvSpPr>
        <p:spPr>
          <a:xfrm>
            <a:off x="3303688" y="3602038"/>
            <a:ext cx="8321040" cy="1655762"/>
          </a:xfrm>
        </p:spPr>
        <p:txBody>
          <a:bodyPr/>
          <a:lstStyle/>
          <a:p>
            <a:endParaRPr lang="ro-RO" b="1"/>
          </a:p>
          <a:p>
            <a:r>
              <a:rPr lang="ro-RO" b="1"/>
              <a:t>Valoarea „Consecvență” a setului de instrumente WAVE</a:t>
            </a:r>
          </a:p>
          <a:p>
            <a:endParaRPr lang="ro-RO" sz="1100" b="1" dirty="0"/>
          </a:p>
        </p:txBody>
      </p:sp>
      <p:pic>
        <p:nvPicPr>
          <p:cNvPr id="5" name="Afbeelding 4" descr="Afbeelding met poseren&#10;&#10;Automatisch gegenereerde beschrijving">
            <a:extLst>
              <a:ext uri="{FF2B5EF4-FFF2-40B4-BE49-F238E27FC236}">
                <a16:creationId xmlns:a16="http://schemas.microsoft.com/office/drawing/2014/main" id="{5D69025D-592E-00BF-C80E-CCAC6BBF4E7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30" b="89953" l="8231" r="89842">
                        <a14:foregroundMark x1="8932" y1="82243" x2="8231" y2="80958"/>
                        <a14:foregroundMark x1="48336" y1="88785" x2="48336" y2="88785"/>
                        <a14:foregroundMark x1="62347" y1="89720" x2="62347" y2="89720"/>
                        <a14:backgroundMark x1="24869" y1="86449" x2="24869" y2="86449"/>
                        <a14:backgroundMark x1="25919" y1="86565" x2="25919" y2="86565"/>
                        <a14:backgroundMark x1="12960" y1="70444" x2="12960" y2="70444"/>
                        <a14:backgroundMark x1="12609" y1="70561" x2="12609" y2="70561"/>
                        <a14:backgroundMark x1="12785" y1="70444" x2="12785" y2="70444"/>
                        <a14:backgroundMark x1="12785" y1="70561" x2="13135" y2="70561"/>
                        <a14:backgroundMark x1="13310" y1="70444" x2="12609" y2="72196"/>
                        <a14:backgroundMark x1="13310" y1="77570" x2="13310" y2="77570"/>
                        <a14:backgroundMark x1="12084" y1="77336" x2="12084" y2="77336"/>
                        <a14:backgroundMark x1="76182" y1="77687" x2="76182" y2="77687"/>
                      </a14:backgroundRemoval>
                    </a14:imgEffect>
                  </a14:imgLayer>
                </a14:imgProps>
              </a:ext>
            </a:extLst>
          </a:blip>
          <a:stretch>
            <a:fillRect/>
          </a:stretch>
        </p:blipFill>
        <p:spPr>
          <a:xfrm>
            <a:off x="477044" y="1174354"/>
            <a:ext cx="2893320" cy="4337446"/>
          </a:xfrm>
          <a:prstGeom prst="rect">
            <a:avLst/>
          </a:prstGeom>
        </p:spPr>
      </p:pic>
    </p:spTree>
    <p:extLst>
      <p:ext uri="{BB962C8B-B14F-4D97-AF65-F5344CB8AC3E}">
        <p14:creationId xmlns:p14="http://schemas.microsoft.com/office/powerpoint/2010/main" val="19295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358EB-E399-4443-BA65-484622651E66}"/>
              </a:ext>
            </a:extLst>
          </p:cNvPr>
          <p:cNvSpPr>
            <a:spLocks noGrp="1"/>
          </p:cNvSpPr>
          <p:nvPr>
            <p:ph type="title"/>
          </p:nvPr>
        </p:nvSpPr>
        <p:spPr/>
        <p:txBody>
          <a:bodyPr/>
          <a:lstStyle/>
          <a:p>
            <a:r>
              <a:rPr lang="ro-RO"/>
              <a:t>Context</a:t>
            </a:r>
            <a:endParaRPr lang="ro-RO" dirty="0"/>
          </a:p>
        </p:txBody>
      </p:sp>
      <p:sp>
        <p:nvSpPr>
          <p:cNvPr id="3" name="Tijdelijke aanduiding voor inhoud 2">
            <a:extLst>
              <a:ext uri="{FF2B5EF4-FFF2-40B4-BE49-F238E27FC236}">
                <a16:creationId xmlns:a16="http://schemas.microsoft.com/office/drawing/2014/main" id="{BB2A0E52-A3D1-AC44-97E9-4AE4FCB62B0E}"/>
              </a:ext>
            </a:extLst>
          </p:cNvPr>
          <p:cNvSpPr>
            <a:spLocks noGrp="1"/>
          </p:cNvSpPr>
          <p:nvPr>
            <p:ph idx="1"/>
          </p:nvPr>
        </p:nvSpPr>
        <p:spPr/>
        <p:txBody>
          <a:bodyPr>
            <a:normAutofit/>
          </a:bodyPr>
          <a:lstStyle/>
          <a:p>
            <a:pPr marL="0" indent="0">
              <a:lnSpc>
                <a:spcPct val="107000"/>
              </a:lnSpc>
              <a:spcAft>
                <a:spcPts val="800"/>
              </a:spcAft>
              <a:buNone/>
            </a:pPr>
            <a:br>
              <a:rPr lang="ro-RO" sz="1800">
                <a:effectLst/>
                <a:latin typeface="Calibri" panose="020F0502020204030204" pitchFamily="34" charset="0"/>
                <a:ea typeface="Calibri" panose="020F0502020204030204" pitchFamily="34" charset="0"/>
                <a:cs typeface="Times New Roman" panose="02020603050405020304" pitchFamily="18" charset="0"/>
              </a:rPr>
            </a:br>
            <a:br>
              <a:rPr lang="ro-RO" sz="1800">
                <a:latin typeface="Calibri" panose="020F0502020204030204" pitchFamily="34" charset="0"/>
                <a:cs typeface="Times New Roman" panose="02020603050405020304" pitchFamily="18" charset="0"/>
              </a:rPr>
            </a:br>
            <a:endParaRPr lang="ro-RO" dirty="0"/>
          </a:p>
        </p:txBody>
      </p:sp>
      <p:sp>
        <p:nvSpPr>
          <p:cNvPr id="4" name="Tijdelijke aanduiding voor voettekst 3">
            <a:extLst>
              <a:ext uri="{FF2B5EF4-FFF2-40B4-BE49-F238E27FC236}">
                <a16:creationId xmlns:a16="http://schemas.microsoft.com/office/drawing/2014/main" id="{7126FB9D-B883-6741-8B26-1B8549314BD4}"/>
              </a:ext>
            </a:extLst>
          </p:cNvPr>
          <p:cNvSpPr>
            <a:spLocks noGrp="1"/>
          </p:cNvSpPr>
          <p:nvPr>
            <p:ph type="ftr" sz="quarter" idx="10"/>
          </p:nvPr>
        </p:nvSpPr>
        <p:spPr/>
        <p:txBody>
          <a:bodyPr/>
          <a:lstStyle/>
          <a:p>
            <a:r>
              <a:rPr lang="ro-RO"/>
              <a:t>Consecvența este una dintre valorile WAVE</a:t>
            </a:r>
            <a:endParaRPr lang="ro-RO" dirty="0"/>
          </a:p>
        </p:txBody>
      </p:sp>
      <p:sp>
        <p:nvSpPr>
          <p:cNvPr id="5" name="Tijdelijke aanduiding voor dianummer 4">
            <a:extLst>
              <a:ext uri="{FF2B5EF4-FFF2-40B4-BE49-F238E27FC236}">
                <a16:creationId xmlns:a16="http://schemas.microsoft.com/office/drawing/2014/main" id="{4C4B5DED-CBC7-9242-98B4-62FC47718688}"/>
              </a:ext>
            </a:extLst>
          </p:cNvPr>
          <p:cNvSpPr>
            <a:spLocks noGrp="1"/>
          </p:cNvSpPr>
          <p:nvPr>
            <p:ph type="sldNum" sz="quarter" idx="11"/>
          </p:nvPr>
        </p:nvSpPr>
        <p:spPr/>
        <p:txBody>
          <a:bodyPr/>
          <a:lstStyle/>
          <a:p>
            <a:fld id="{4EE4AD8C-2841-0441-ABCE-FDDBA89E857F}" type="slidenum">
              <a:rPr lang="ro-RO" smtClean="0"/>
              <a:pPr/>
              <a:t>3</a:t>
            </a:fld>
            <a:endParaRPr lang="ro-RO" dirty="0"/>
          </a:p>
        </p:txBody>
      </p:sp>
      <p:sp>
        <p:nvSpPr>
          <p:cNvPr id="7" name="Tekstvak 6">
            <a:extLst>
              <a:ext uri="{FF2B5EF4-FFF2-40B4-BE49-F238E27FC236}">
                <a16:creationId xmlns:a16="http://schemas.microsoft.com/office/drawing/2014/main" id="{ECF6BBEC-608B-4D4B-95C8-A3DAF85A5A22}"/>
              </a:ext>
            </a:extLst>
          </p:cNvPr>
          <p:cNvSpPr txBox="1"/>
          <p:nvPr/>
        </p:nvSpPr>
        <p:spPr>
          <a:xfrm>
            <a:off x="838200" y="1649016"/>
            <a:ext cx="8682872" cy="3646960"/>
          </a:xfrm>
          <a:prstGeom prst="rect">
            <a:avLst/>
          </a:prstGeom>
          <a:noFill/>
        </p:spPr>
        <p:txBody>
          <a:bodyPr wrap="square">
            <a:spAutoFit/>
          </a:bodyPr>
          <a:lstStyle/>
          <a:p>
            <a:pPr marL="0" indent="0">
              <a:lnSpc>
                <a:spcPct val="107000"/>
              </a:lnSpc>
              <a:spcAft>
                <a:spcPts val="800"/>
              </a:spcAft>
              <a:buNone/>
            </a:pPr>
            <a:r>
              <a:rPr lang="ro-RO" sz="1800">
                <a:effectLst/>
                <a:latin typeface="Calibri" panose="020F0502020204030204" pitchFamily="34" charset="0"/>
                <a:ea typeface="Calibri" panose="020F0502020204030204" pitchFamily="34" charset="0"/>
                <a:cs typeface="Times New Roman" panose="02020603050405020304" pitchFamily="18" charset="0"/>
              </a:rPr>
              <a:t>În anii următori, ne vom îndrepta și mai mult atenția asupra valorilor WAVE. Valorile WAVE reprezintă comportamentul de siguranță pe care VolkerWessels dorește să îl vadă. Pentru că suntem convinși că, dacă internalizăm și mai mult valorile WAVE, vom preveni împreună accidentele.</a:t>
            </a:r>
          </a:p>
          <a:p>
            <a:pPr marL="0" indent="0">
              <a:lnSpc>
                <a:spcPct val="107000"/>
              </a:lnSpc>
              <a:spcAft>
                <a:spcPts val="800"/>
              </a:spcAft>
              <a:buNone/>
            </a:pPr>
            <a:r>
              <a:rPr lang="ro-RO" sz="1800">
                <a:latin typeface="Calibri" panose="020F0502020204030204" pitchFamily="34" charset="0"/>
                <a:ea typeface="Calibri" panose="020F0502020204030204" pitchFamily="34" charset="0"/>
                <a:cs typeface="Times New Roman" panose="02020603050405020304" pitchFamily="18" charset="0"/>
              </a:rPr>
              <a:t>În </a:t>
            </a:r>
            <a:r>
              <a:rPr lang="ro-RO" sz="1800">
                <a:effectLst/>
                <a:latin typeface="Calibri" panose="020F0502020204030204" pitchFamily="34" charset="0"/>
                <a:ea typeface="Calibri" panose="020F0502020204030204" pitchFamily="34" charset="0"/>
                <a:cs typeface="Times New Roman" panose="02020603050405020304" pitchFamily="18" charset="0"/>
              </a:rPr>
              <a:t>acest set de instrumente, analizăm valoarea WAVE „</a:t>
            </a:r>
            <a:r>
              <a:rPr lang="ro-RO">
                <a:latin typeface="Calibri" panose="020F0502020204030204" pitchFamily="34" charset="0"/>
                <a:ea typeface="Calibri" panose="020F0502020204030204" pitchFamily="34" charset="0"/>
                <a:cs typeface="Times New Roman" panose="02020603050405020304" pitchFamily="18" charset="0"/>
              </a:rPr>
              <a:t>Consecvență</a:t>
            </a:r>
            <a:r>
              <a:rPr lang="ro-RO" sz="1800">
                <a:latin typeface="Calibri" panose="020F0502020204030204" pitchFamily="34" charset="0"/>
                <a:ea typeface="Calibri" panose="020F0502020204030204" pitchFamily="34" charset="0"/>
                <a:cs typeface="Times New Roman" panose="02020603050405020304" pitchFamily="18" charset="0"/>
              </a:rPr>
              <a:t>” – Siguranța face parte din tot ceea ce facem</a:t>
            </a:r>
            <a:r>
              <a:rPr lang="ro-RO">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ro-RO" sz="1800">
                <a:effectLst/>
                <a:latin typeface="Calibri" panose="020F0502020204030204" pitchFamily="34" charset="0"/>
                <a:ea typeface="Calibri" panose="020F0502020204030204" pitchFamily="34" charset="0"/>
                <a:cs typeface="Times New Roman" panose="02020603050405020304" pitchFamily="18" charset="0"/>
              </a:rPr>
              <a:t>Pentru a ne întoarce acasă în siguranță, în fiecare zi, în calitate de lider în domeniul siguranței, este important să ne gândim în mod conștient la desfășurarea în siguranță a activității, în fiecare fază a activităților noastre de lucru.</a:t>
            </a:r>
            <a:endParaRPr lang="ro-RO" sz="18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ro-RO" sz="1800">
                <a:latin typeface="Calibri" panose="020F0502020204030204" pitchFamily="34" charset="0"/>
                <a:cs typeface="Times New Roman" panose="02020603050405020304" pitchFamily="18" charset="0"/>
              </a:rPr>
              <a:t>Acest set de instrumente vă oferă sfaturi cu privire la modul în care puteți pune în practică valoarea WAVE „Consecvență”</a:t>
            </a:r>
            <a:endParaRPr lang="ro-RO" sz="1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347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358EB-E399-4443-BA65-484622651E66}"/>
              </a:ext>
            </a:extLst>
          </p:cNvPr>
          <p:cNvSpPr>
            <a:spLocks noGrp="1"/>
          </p:cNvSpPr>
          <p:nvPr>
            <p:ph type="title"/>
          </p:nvPr>
        </p:nvSpPr>
        <p:spPr/>
        <p:txBody>
          <a:bodyPr/>
          <a:lstStyle/>
          <a:p>
            <a:r>
              <a:rPr lang="ro-RO"/>
              <a:t>Subiecte</a:t>
            </a:r>
            <a:endParaRPr lang="ro-RO" dirty="0"/>
          </a:p>
        </p:txBody>
      </p:sp>
      <p:sp>
        <p:nvSpPr>
          <p:cNvPr id="3" name="Tijdelijke aanduiding voor inhoud 2">
            <a:extLst>
              <a:ext uri="{FF2B5EF4-FFF2-40B4-BE49-F238E27FC236}">
                <a16:creationId xmlns:a16="http://schemas.microsoft.com/office/drawing/2014/main" id="{BB2A0E52-A3D1-AC44-97E9-4AE4FCB62B0E}"/>
              </a:ext>
            </a:extLst>
          </p:cNvPr>
          <p:cNvSpPr>
            <a:spLocks noGrp="1"/>
          </p:cNvSpPr>
          <p:nvPr>
            <p:ph idx="1"/>
          </p:nvPr>
        </p:nvSpPr>
        <p:spPr/>
        <p:txBody>
          <a:bodyPr/>
          <a:lstStyle/>
          <a:p>
            <a:pPr marL="0" indent="0">
              <a:buNone/>
            </a:pPr>
            <a:endParaRPr lang="ro-RO" sz="1800">
              <a:effectLst/>
              <a:latin typeface="Calibri" panose="020F0502020204030204" pitchFamily="34" charset="0"/>
              <a:ea typeface="Calibri" panose="020F0502020204030204" pitchFamily="34" charset="0"/>
            </a:endParaRPr>
          </a:p>
          <a:p>
            <a:pPr>
              <a:buFont typeface="Wingdings" panose="05000000000000000000" pitchFamily="2" charset="2"/>
              <a:buChar char="§"/>
            </a:pPr>
            <a:r>
              <a:rPr lang="ro-RO" sz="2000">
                <a:latin typeface="Calibri" panose="020F0502020204030204" pitchFamily="34" charset="0"/>
              </a:rPr>
              <a:t>Animația „Valoarea WAVE Consecvență”</a:t>
            </a:r>
          </a:p>
          <a:p>
            <a:pPr marL="0" indent="0">
              <a:buNone/>
            </a:pPr>
            <a:endParaRPr lang="ro-RO" sz="2000">
              <a:latin typeface="Calibri" panose="020F0502020204030204" pitchFamily="34" charset="0"/>
            </a:endParaRPr>
          </a:p>
          <a:p>
            <a:pPr>
              <a:buFont typeface="Wingdings" panose="05000000000000000000" pitchFamily="2" charset="2"/>
              <a:buChar char="§"/>
            </a:pPr>
            <a:r>
              <a:rPr lang="ro-RO" sz="2000">
                <a:latin typeface="Calibri" panose="020F0502020204030204" pitchFamily="34" charset="0"/>
              </a:rPr>
              <a:t>Comunicarea reciprocă</a:t>
            </a:r>
          </a:p>
          <a:p>
            <a:pPr>
              <a:buFont typeface="Wingdings" panose="05000000000000000000" pitchFamily="2" charset="2"/>
              <a:buChar char="§"/>
            </a:pPr>
            <a:endParaRPr lang="ro-RO" dirty="0"/>
          </a:p>
        </p:txBody>
      </p:sp>
      <p:sp>
        <p:nvSpPr>
          <p:cNvPr id="4" name="Tijdelijke aanduiding voor voettekst 3">
            <a:extLst>
              <a:ext uri="{FF2B5EF4-FFF2-40B4-BE49-F238E27FC236}">
                <a16:creationId xmlns:a16="http://schemas.microsoft.com/office/drawing/2014/main" id="{7126FB9D-B883-6741-8B26-1B8549314BD4}"/>
              </a:ext>
            </a:extLst>
          </p:cNvPr>
          <p:cNvSpPr>
            <a:spLocks noGrp="1"/>
          </p:cNvSpPr>
          <p:nvPr>
            <p:ph type="ftr" sz="quarter" idx="10"/>
          </p:nvPr>
        </p:nvSpPr>
        <p:spPr/>
        <p:txBody>
          <a:bodyPr/>
          <a:lstStyle/>
          <a:p>
            <a:r>
              <a:rPr lang="ro-RO"/>
              <a:t>Consecvența este una dintre valorile WAVE</a:t>
            </a:r>
            <a:endParaRPr lang="ro-RO" dirty="0"/>
          </a:p>
        </p:txBody>
      </p:sp>
      <p:sp>
        <p:nvSpPr>
          <p:cNvPr id="5" name="Tijdelijke aanduiding voor dianummer 4">
            <a:extLst>
              <a:ext uri="{FF2B5EF4-FFF2-40B4-BE49-F238E27FC236}">
                <a16:creationId xmlns:a16="http://schemas.microsoft.com/office/drawing/2014/main" id="{4C4B5DED-CBC7-9242-98B4-62FC47718688}"/>
              </a:ext>
            </a:extLst>
          </p:cNvPr>
          <p:cNvSpPr>
            <a:spLocks noGrp="1"/>
          </p:cNvSpPr>
          <p:nvPr>
            <p:ph type="sldNum" sz="quarter" idx="11"/>
          </p:nvPr>
        </p:nvSpPr>
        <p:spPr/>
        <p:txBody>
          <a:bodyPr/>
          <a:lstStyle/>
          <a:p>
            <a:fld id="{4EE4AD8C-2841-0441-ABCE-FDDBA89E857F}" type="slidenum">
              <a:rPr lang="ro-RO" smtClean="0"/>
              <a:pPr/>
              <a:t>4</a:t>
            </a:fld>
            <a:endParaRPr lang="ro-RO" dirty="0"/>
          </a:p>
        </p:txBody>
      </p:sp>
    </p:spTree>
    <p:extLst>
      <p:ext uri="{BB962C8B-B14F-4D97-AF65-F5344CB8AC3E}">
        <p14:creationId xmlns:p14="http://schemas.microsoft.com/office/powerpoint/2010/main" val="28953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5E8B34FD-5255-4A4E-AC75-C102EF8F0D5B}"/>
              </a:ext>
            </a:extLst>
          </p:cNvPr>
          <p:cNvSpPr>
            <a:spLocks noGrp="1"/>
          </p:cNvSpPr>
          <p:nvPr>
            <p:ph type="ftr" sz="quarter" idx="10"/>
          </p:nvPr>
        </p:nvSpPr>
        <p:spPr/>
        <p:txBody>
          <a:bodyPr/>
          <a:lstStyle/>
          <a:p>
            <a:r>
              <a:rPr lang="ro-RO"/>
              <a:t>Consecvența este una dintre valorile WAVE</a:t>
            </a:r>
            <a:endParaRPr lang="ro-RO" dirty="0"/>
          </a:p>
        </p:txBody>
      </p:sp>
      <p:sp>
        <p:nvSpPr>
          <p:cNvPr id="5" name="Tijdelijke aanduiding voor dianummer 4">
            <a:extLst>
              <a:ext uri="{FF2B5EF4-FFF2-40B4-BE49-F238E27FC236}">
                <a16:creationId xmlns:a16="http://schemas.microsoft.com/office/drawing/2014/main" id="{066BC6F5-09AC-4E1B-9C50-FC2CF36CDBC7}"/>
              </a:ext>
            </a:extLst>
          </p:cNvPr>
          <p:cNvSpPr>
            <a:spLocks noGrp="1"/>
          </p:cNvSpPr>
          <p:nvPr>
            <p:ph type="sldNum" sz="quarter" idx="11"/>
          </p:nvPr>
        </p:nvSpPr>
        <p:spPr/>
        <p:txBody>
          <a:bodyPr/>
          <a:lstStyle/>
          <a:p>
            <a:fld id="{4EE4AD8C-2841-0441-ABCE-FDDBA89E857F}" type="slidenum">
              <a:rPr lang="ro-RO" smtClean="0"/>
              <a:pPr/>
              <a:t>5</a:t>
            </a:fld>
            <a:endParaRPr lang="ro-RO" dirty="0"/>
          </a:p>
        </p:txBody>
      </p:sp>
      <p:sp>
        <p:nvSpPr>
          <p:cNvPr id="6" name="Titel 1">
            <a:extLst>
              <a:ext uri="{FF2B5EF4-FFF2-40B4-BE49-F238E27FC236}">
                <a16:creationId xmlns:a16="http://schemas.microsoft.com/office/drawing/2014/main" id="{0D114B56-608F-456E-AD2D-C48853B0DFF0}"/>
              </a:ext>
            </a:extLst>
          </p:cNvPr>
          <p:cNvSpPr>
            <a:spLocks noGrp="1"/>
          </p:cNvSpPr>
          <p:nvPr>
            <p:ph type="title"/>
          </p:nvPr>
        </p:nvSpPr>
        <p:spPr>
          <a:xfrm>
            <a:off x="590550" y="456729"/>
            <a:ext cx="10515600" cy="949008"/>
          </a:xfrm>
        </p:spPr>
        <p:txBody>
          <a:bodyPr/>
          <a:lstStyle/>
          <a:p>
            <a:r>
              <a:rPr lang="ro-RO"/>
              <a:t>Valoarea WAVE „Consecvență”</a:t>
            </a:r>
            <a:endParaRPr lang="ro-RO" dirty="0"/>
          </a:p>
        </p:txBody>
      </p:sp>
      <p:pic>
        <p:nvPicPr>
          <p:cNvPr id="2" name="Onlinemedia 1" title="VW TOOLBOX CONCEQUENT SUBS RO">
            <a:hlinkClick r:id="" action="ppaction://media"/>
            <a:extLst>
              <a:ext uri="{FF2B5EF4-FFF2-40B4-BE49-F238E27FC236}">
                <a16:creationId xmlns:a16="http://schemas.microsoft.com/office/drawing/2014/main" id="{67DCFB6C-1FC1-1ED9-A19C-83ED2F422A2A}"/>
              </a:ext>
            </a:extLst>
          </p:cNvPr>
          <p:cNvPicPr>
            <a:picLocks noRot="1" noChangeAspect="1"/>
          </p:cNvPicPr>
          <p:nvPr>
            <a:videoFile r:link="rId1"/>
          </p:nvPr>
        </p:nvPicPr>
        <p:blipFill>
          <a:blip r:embed="rId4"/>
          <a:stretch>
            <a:fillRect/>
          </a:stretch>
        </p:blipFill>
        <p:spPr>
          <a:xfrm>
            <a:off x="3475273" y="1553046"/>
            <a:ext cx="5241453" cy="3931090"/>
          </a:xfrm>
          <a:prstGeom prst="rect">
            <a:avLst/>
          </a:prstGeom>
        </p:spPr>
      </p:pic>
    </p:spTree>
    <p:extLst>
      <p:ext uri="{BB962C8B-B14F-4D97-AF65-F5344CB8AC3E}">
        <p14:creationId xmlns:p14="http://schemas.microsoft.com/office/powerpoint/2010/main" val="188544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5E8B34FD-5255-4A4E-AC75-C102EF8F0D5B}"/>
              </a:ext>
            </a:extLst>
          </p:cNvPr>
          <p:cNvSpPr>
            <a:spLocks noGrp="1"/>
          </p:cNvSpPr>
          <p:nvPr>
            <p:ph type="ftr" sz="quarter" idx="10"/>
          </p:nvPr>
        </p:nvSpPr>
        <p:spPr/>
        <p:txBody>
          <a:bodyPr/>
          <a:lstStyle/>
          <a:p>
            <a:r>
              <a:rPr lang="ro-RO"/>
              <a:t>Consecvența este una dintre valorile WAVE</a:t>
            </a:r>
          </a:p>
          <a:p>
            <a:endParaRPr lang="ro-RO" dirty="0"/>
          </a:p>
        </p:txBody>
      </p:sp>
      <p:sp>
        <p:nvSpPr>
          <p:cNvPr id="5" name="Tijdelijke aanduiding voor dianummer 4">
            <a:extLst>
              <a:ext uri="{FF2B5EF4-FFF2-40B4-BE49-F238E27FC236}">
                <a16:creationId xmlns:a16="http://schemas.microsoft.com/office/drawing/2014/main" id="{066BC6F5-09AC-4E1B-9C50-FC2CF36CDBC7}"/>
              </a:ext>
            </a:extLst>
          </p:cNvPr>
          <p:cNvSpPr>
            <a:spLocks noGrp="1"/>
          </p:cNvSpPr>
          <p:nvPr>
            <p:ph type="sldNum" sz="quarter" idx="11"/>
          </p:nvPr>
        </p:nvSpPr>
        <p:spPr>
          <a:xfrm>
            <a:off x="485969" y="6073790"/>
            <a:ext cx="495300" cy="221457"/>
          </a:xfrm>
        </p:spPr>
        <p:txBody>
          <a:bodyPr/>
          <a:lstStyle/>
          <a:p>
            <a:fld id="{4EE4AD8C-2841-0441-ABCE-FDDBA89E857F}" type="slidenum">
              <a:rPr lang="ro-RO" smtClean="0"/>
              <a:pPr/>
              <a:t>6</a:t>
            </a:fld>
            <a:endParaRPr lang="ro-RO" dirty="0"/>
          </a:p>
        </p:txBody>
      </p:sp>
      <p:sp>
        <p:nvSpPr>
          <p:cNvPr id="6" name="Titel 1">
            <a:extLst>
              <a:ext uri="{FF2B5EF4-FFF2-40B4-BE49-F238E27FC236}">
                <a16:creationId xmlns:a16="http://schemas.microsoft.com/office/drawing/2014/main" id="{0D114B56-608F-456E-AD2D-C48853B0DFF0}"/>
              </a:ext>
            </a:extLst>
          </p:cNvPr>
          <p:cNvSpPr>
            <a:spLocks noGrp="1"/>
          </p:cNvSpPr>
          <p:nvPr>
            <p:ph type="title"/>
          </p:nvPr>
        </p:nvSpPr>
        <p:spPr>
          <a:xfrm>
            <a:off x="590550" y="456729"/>
            <a:ext cx="10515600" cy="949008"/>
          </a:xfrm>
        </p:spPr>
        <p:txBody>
          <a:bodyPr/>
          <a:lstStyle/>
          <a:p>
            <a:r>
              <a:rPr lang="ro-RO"/>
              <a:t>Comunicarea reciprocă</a:t>
            </a:r>
            <a:endParaRPr lang="ro-RO" dirty="0"/>
          </a:p>
        </p:txBody>
      </p:sp>
      <p:sp>
        <p:nvSpPr>
          <p:cNvPr id="8" name="Tijdelijke aanduiding voor inhoud 2">
            <a:extLst>
              <a:ext uri="{FF2B5EF4-FFF2-40B4-BE49-F238E27FC236}">
                <a16:creationId xmlns:a16="http://schemas.microsoft.com/office/drawing/2014/main" id="{AE7CDBC2-733E-4F8F-8DEA-3D9F0E942E24}"/>
              </a:ext>
            </a:extLst>
          </p:cNvPr>
          <p:cNvSpPr txBox="1">
            <a:spLocks/>
          </p:cNvSpPr>
          <p:nvPr/>
        </p:nvSpPr>
        <p:spPr>
          <a:xfrm>
            <a:off x="485969" y="1790298"/>
            <a:ext cx="11541629" cy="4064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ro-RO"/>
          </a:p>
          <a:p>
            <a:pPr marL="514350" indent="-514350">
              <a:buFont typeface="+mj-lt"/>
              <a:buAutoNum type="arabicPeriod"/>
            </a:pPr>
            <a:r>
              <a:rPr lang="ro-RO"/>
              <a:t>Ce înseamnă pentru dumneavoastră să fiți consecvent?</a:t>
            </a:r>
          </a:p>
          <a:p>
            <a:pPr marL="514350" indent="-514350">
              <a:buFont typeface="+mj-lt"/>
              <a:buAutoNum type="arabicPeriod"/>
            </a:pPr>
            <a:endParaRPr lang="ro-RO"/>
          </a:p>
          <a:p>
            <a:pPr marL="514350" indent="-514350">
              <a:buFont typeface="+mj-lt"/>
              <a:buAutoNum type="arabicPeriod"/>
            </a:pPr>
            <a:r>
              <a:rPr lang="ro-RO"/>
              <a:t>Cum integrați în mod consecvent siguranța în timpul activităților dumneavoastră de lucru?</a:t>
            </a:r>
            <a:endParaRPr lang="ro-RO" dirty="0"/>
          </a:p>
        </p:txBody>
      </p:sp>
    </p:spTree>
    <p:extLst>
      <p:ext uri="{BB962C8B-B14F-4D97-AF65-F5344CB8AC3E}">
        <p14:creationId xmlns:p14="http://schemas.microsoft.com/office/powerpoint/2010/main" val="1587596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667F7-1C6D-824E-BFED-BB824306E2E6}"/>
              </a:ext>
            </a:extLst>
          </p:cNvPr>
          <p:cNvSpPr>
            <a:spLocks noGrp="1"/>
          </p:cNvSpPr>
          <p:nvPr>
            <p:ph type="title"/>
          </p:nvPr>
        </p:nvSpPr>
        <p:spPr/>
        <p:txBody>
          <a:bodyPr/>
          <a:lstStyle/>
          <a:p>
            <a:r>
              <a:rPr lang="ro-RO"/>
              <a:t>Vă mulțumim pentru atenție!</a:t>
            </a:r>
            <a:endParaRPr lang="ro-RO" dirty="0"/>
          </a:p>
        </p:txBody>
      </p:sp>
      <p:sp>
        <p:nvSpPr>
          <p:cNvPr id="3" name="Tijdelijke aanduiding voor inhoud 2">
            <a:extLst>
              <a:ext uri="{FF2B5EF4-FFF2-40B4-BE49-F238E27FC236}">
                <a16:creationId xmlns:a16="http://schemas.microsoft.com/office/drawing/2014/main" id="{64535D5F-4E78-144C-A407-989D05CBAB47}"/>
              </a:ext>
            </a:extLst>
          </p:cNvPr>
          <p:cNvSpPr>
            <a:spLocks noGrp="1"/>
          </p:cNvSpPr>
          <p:nvPr>
            <p:ph idx="1"/>
          </p:nvPr>
        </p:nvSpPr>
        <p:spPr/>
        <p:txBody>
          <a:bodyPr/>
          <a:lstStyle/>
          <a:p>
            <a:pPr marL="0" indent="0">
              <a:buNone/>
            </a:pPr>
            <a:endParaRPr lang="ro-RO"/>
          </a:p>
          <a:p>
            <a:pPr marL="0" indent="0">
              <a:buNone/>
            </a:pPr>
            <a:endParaRPr lang="ro-RO"/>
          </a:p>
          <a:p>
            <a:pPr marL="0" indent="0">
              <a:buNone/>
            </a:pPr>
            <a:endParaRPr lang="ro-RO"/>
          </a:p>
          <a:p>
            <a:pPr marL="0" indent="0">
              <a:buNone/>
            </a:pPr>
            <a:endParaRPr lang="ro-RO"/>
          </a:p>
          <a:p>
            <a:pPr marL="0" indent="0">
              <a:buNone/>
            </a:pPr>
            <a:endParaRPr lang="ro-RO"/>
          </a:p>
          <a:p>
            <a:pPr marL="0" indent="0">
              <a:buNone/>
            </a:pPr>
            <a:endParaRPr lang="ro-RO"/>
          </a:p>
          <a:p>
            <a:pPr marL="0" indent="0">
              <a:buNone/>
            </a:pPr>
            <a:endParaRPr lang="ro-RO"/>
          </a:p>
          <a:p>
            <a:pPr marL="0" indent="0">
              <a:buNone/>
            </a:pPr>
            <a:r>
              <a:rPr lang="ro-RO" sz="1800">
                <a:hlinkClick r:id="rId2"/>
              </a:rPr>
              <a:t>veiligheid@volkerwessels.com</a:t>
            </a:r>
            <a:endParaRPr lang="ro-RO" sz="1800"/>
          </a:p>
          <a:p>
            <a:pPr marL="0" indent="0">
              <a:buNone/>
            </a:pPr>
            <a:endParaRPr lang="ro-RO" dirty="0"/>
          </a:p>
        </p:txBody>
      </p:sp>
      <p:sp>
        <p:nvSpPr>
          <p:cNvPr id="4" name="Tijdelijke aanduiding voor voettekst 3">
            <a:extLst>
              <a:ext uri="{FF2B5EF4-FFF2-40B4-BE49-F238E27FC236}">
                <a16:creationId xmlns:a16="http://schemas.microsoft.com/office/drawing/2014/main" id="{370EDB71-C56E-2D4C-97D8-90041AF473F8}"/>
              </a:ext>
            </a:extLst>
          </p:cNvPr>
          <p:cNvSpPr>
            <a:spLocks noGrp="1"/>
          </p:cNvSpPr>
          <p:nvPr>
            <p:ph type="ftr" sz="quarter" idx="10"/>
          </p:nvPr>
        </p:nvSpPr>
        <p:spPr/>
        <p:txBody>
          <a:bodyPr/>
          <a:lstStyle/>
          <a:p>
            <a:r>
              <a:rPr lang="ro-RO"/>
              <a:t>Consecvența este una dintre valorile WAVE</a:t>
            </a:r>
            <a:endParaRPr lang="ro-RO" dirty="0"/>
          </a:p>
        </p:txBody>
      </p:sp>
      <p:sp>
        <p:nvSpPr>
          <p:cNvPr id="5" name="Tijdelijke aanduiding voor dianummer 4">
            <a:extLst>
              <a:ext uri="{FF2B5EF4-FFF2-40B4-BE49-F238E27FC236}">
                <a16:creationId xmlns:a16="http://schemas.microsoft.com/office/drawing/2014/main" id="{CE6CDCE2-2628-0841-B75D-AFF188BC43F0}"/>
              </a:ext>
            </a:extLst>
          </p:cNvPr>
          <p:cNvSpPr>
            <a:spLocks noGrp="1"/>
          </p:cNvSpPr>
          <p:nvPr>
            <p:ph type="sldNum" sz="quarter" idx="11"/>
          </p:nvPr>
        </p:nvSpPr>
        <p:spPr/>
        <p:txBody>
          <a:bodyPr/>
          <a:lstStyle/>
          <a:p>
            <a:fld id="{4EE4AD8C-2841-0441-ABCE-FDDBA89E857F}" type="slidenum">
              <a:rPr lang="ro-RO" smtClean="0"/>
              <a:pPr/>
              <a:t>7</a:t>
            </a:fld>
            <a:endParaRPr lang="ro-RO" dirty="0"/>
          </a:p>
        </p:txBody>
      </p:sp>
    </p:spTree>
    <p:extLst>
      <p:ext uri="{BB962C8B-B14F-4D97-AF65-F5344CB8AC3E}">
        <p14:creationId xmlns:p14="http://schemas.microsoft.com/office/powerpoint/2010/main" val="634627726"/>
      </p:ext>
    </p:extLst>
  </p:cSld>
  <p:clrMapOvr>
    <a:masterClrMapping/>
  </p:clrMapOvr>
</p:sld>
</file>

<file path=ppt/theme/theme1.xml><?xml version="1.0" encoding="utf-8"?>
<a:theme xmlns:a="http://schemas.openxmlformats.org/drawingml/2006/main" name="Kantoorthema">
  <a:themeElements>
    <a:clrScheme name="Aangepast 11">
      <a:dk1>
        <a:srgbClr val="000000"/>
      </a:dk1>
      <a:lt1>
        <a:srgbClr val="FFFFFF"/>
      </a:lt1>
      <a:dk2>
        <a:srgbClr val="000000"/>
      </a:dk2>
      <a:lt2>
        <a:srgbClr val="FFDD00"/>
      </a:lt2>
      <a:accent1>
        <a:srgbClr val="000000"/>
      </a:accent1>
      <a:accent2>
        <a:srgbClr val="FFDD00"/>
      </a:accent2>
      <a:accent3>
        <a:srgbClr val="FFFFFF"/>
      </a:accent3>
      <a:accent4>
        <a:srgbClr val="666666"/>
      </a:accent4>
      <a:accent5>
        <a:srgbClr val="5B9BD5"/>
      </a:accent5>
      <a:accent6>
        <a:srgbClr val="70AD47"/>
      </a:accent6>
      <a:hlink>
        <a:srgbClr val="000000"/>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252B65C-5470-0A41-9940-C699F80E7CA4}" vid="{AD2F2E86-5680-F847-BA77-AE4D3793842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08e3145-0529-4d6a-a15f-862d6f4bb661">
      <UserInfo>
        <DisplayName>Hollander, William</DisplayName>
        <AccountId>12</AccountId>
        <AccountType/>
      </UserInfo>
    </SharedWithUsers>
    <TaxCatchAll xmlns="508e3145-0529-4d6a-a15f-862d6f4bb661" xsi:nil="true"/>
    <lcf76f155ced4ddcb4097134ff3c332f xmlns="b46f7e7e-091b-45fc-b07a-14756525cbd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B685409C87DC4DA58F3DA56CFAB0F1" ma:contentTypeVersion="15" ma:contentTypeDescription="Een nieuw document maken." ma:contentTypeScope="" ma:versionID="2151005dc3c6fda22bc32a5cb6ed7e3d">
  <xsd:schema xmlns:xsd="http://www.w3.org/2001/XMLSchema" xmlns:xs="http://www.w3.org/2001/XMLSchema" xmlns:p="http://schemas.microsoft.com/office/2006/metadata/properties" xmlns:ns2="b46f7e7e-091b-45fc-b07a-14756525cbd9" xmlns:ns3="508e3145-0529-4d6a-a15f-862d6f4bb661" targetNamespace="http://schemas.microsoft.com/office/2006/metadata/properties" ma:root="true" ma:fieldsID="6ec6e45a769ccc3e2158a8144fa7c506" ns2:_="" ns3:_="">
    <xsd:import namespace="b46f7e7e-091b-45fc-b07a-14756525cbd9"/>
    <xsd:import namespace="508e3145-0529-4d6a-a15f-862d6f4bb6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f7e7e-091b-45fc-b07a-14756525cb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1050673b-4c74-4831-8420-66cff89eac1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8e3145-0529-4d6a-a15f-862d6f4bb661"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5716b883-c908-44da-8e05-c6c47f0bb803}" ma:internalName="TaxCatchAll" ma:showField="CatchAllData" ma:web="508e3145-0529-4d6a-a15f-862d6f4bb6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1DD0A9-397E-4707-86B1-5DFD7A181A86}">
  <ds:schemaRefs>
    <ds:schemaRef ds:uri="http://schemas.microsoft.com/sharepoint/v3/contenttype/forms"/>
  </ds:schemaRefs>
</ds:datastoreItem>
</file>

<file path=customXml/itemProps2.xml><?xml version="1.0" encoding="utf-8"?>
<ds:datastoreItem xmlns:ds="http://schemas.openxmlformats.org/officeDocument/2006/customXml" ds:itemID="{80B6B502-389B-4E8A-B84F-F4AB7D47291A}">
  <ds:schemaRefs>
    <ds:schemaRef ds:uri="24e35ab4-3cf1-46c9-8eaa-1b1e0ea8a84b"/>
    <ds:schemaRef ds:uri="508e3145-0529-4d6a-a15f-862d6f4bb661"/>
    <ds:schemaRef ds:uri="80547ce2-a977-4319-b44a-40ea7c5ebcbb"/>
    <ds:schemaRef ds:uri="b46f7e7e-091b-45fc-b07a-14756525cb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0BD5E66-40D9-43AD-AF75-F2F7C68AA69E}">
  <ds:schemaRefs>
    <ds:schemaRef ds:uri="508e3145-0529-4d6a-a15f-862d6f4bb661"/>
    <ds:schemaRef ds:uri="b46f7e7e-091b-45fc-b07a-14756525cb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Template>
  <TotalTime>1</TotalTime>
  <Words>247</Words>
  <Application>Microsoft Office PowerPoint</Application>
  <PresentationFormat>Breedbeeld</PresentationFormat>
  <Paragraphs>44</Paragraphs>
  <Slides>6</Slides>
  <Notes>4</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Calibri</vt:lpstr>
      <vt:lpstr>Wingdings</vt:lpstr>
      <vt:lpstr>Kantoorthema</vt:lpstr>
      <vt:lpstr>Consecvența Una dintre valorile WAVE</vt:lpstr>
      <vt:lpstr>Context</vt:lpstr>
      <vt:lpstr>Subiecte</vt:lpstr>
      <vt:lpstr>Valoarea WAVE „Consecvență”</vt:lpstr>
      <vt:lpstr>Comunicarea reciprocă</vt:lpstr>
      <vt:lpstr>Vă mulțumim pentru atenție!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Veiligheidsdag  24 maart 2021</dc:title>
  <dc:creator>Buitink, Fleur</dc:creator>
  <cp:lastModifiedBy>Links, Ronald</cp:lastModifiedBy>
  <cp:revision>4</cp:revision>
  <dcterms:created xsi:type="dcterms:W3CDTF">2021-02-11T14:15:30Z</dcterms:created>
  <dcterms:modified xsi:type="dcterms:W3CDTF">2023-01-31T10:29:32Z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0x0101008AB685409C87DC4DA58F3DA56CFAB0F1</vt:lpwstr>
  </property>
  <property fmtid="{D5CDD505-2E9C-101B-9397-08002B2CF9AE}" pid="3" name="MediaServiceImageTags">
    <vt:lpwstr/>
  </property>
</Properties>
</file>