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D5DF7F-E82B-433E-B35D-AC1BA091C6BE}" v="6" dt="2022-06-20T07:22:03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2" d="100"/>
          <a:sy n="22" d="100"/>
        </p:scale>
        <p:origin x="349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E66365B-7D97-9465-3552-504693923A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65140" y="6144430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AF43931-D7D3-00BA-5684-69929BAAE4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65140" y="6138485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66B78BB-4C58-F249-1293-48D669CEB7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37980" y="6120051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 dirty="0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D0A905C-8BDC-09AC-C985-A9916F1924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10820" y="6129431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A98F758-DC62-F103-7E73-A5502B6176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8814" y="6126841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67PCNXWGwbE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 fontScale="90000"/>
          </a:bodyPr>
          <a:lstStyle/>
          <a:p>
            <a:r>
              <a:rPr lang="tr-TR" b="1"/>
              <a:t>İş yerinde Saldırganlık</a:t>
            </a:r>
            <a:br>
              <a:rPr lang="tr-TR" b="1"/>
            </a:br>
            <a:r>
              <a:rPr lang="tr-TR" b="1"/>
              <a:t>araç kiti</a:t>
            </a:r>
            <a:br>
              <a:rPr lang="tr-TR"/>
            </a:br>
            <a:r>
              <a:rPr lang="tr-TR" sz="2800" b="0"/>
              <a:t>Eylül 2022</a:t>
            </a:r>
            <a:br>
              <a:rPr lang="tr-TR" sz="2800" b="0"/>
            </a:br>
            <a:endParaRPr lang="tr-TR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Geçmiş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tr-TR" sz="18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tr-TR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tr-TR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tr-TR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tr-TR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tr-TR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İş yerinde saldırganlık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876AD194-8815-4117-80C8-ED8CCD9270F9}"/>
              </a:ext>
            </a:extLst>
          </p:cNvPr>
          <p:cNvSpPr txBox="1">
            <a:spLocks/>
          </p:cNvSpPr>
          <p:nvPr/>
        </p:nvSpPr>
        <p:spPr>
          <a:xfrm>
            <a:off x="838199" y="1867297"/>
            <a:ext cx="10867931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VolkerWessels, her yıl birçok önemli riske ekstra dikkat eder. Çalışma arkadaşlarımızın güvenliğinde büyük etkisi olan riskler. Bunları birlikte tartışarak tehlikeli durumların ve kazaların önüne geçebileceğimize inanıyoruz.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araç kitinde “iş yerinde saldırganlık” konusunu gözden geçireceğiz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İş yerinde, zaman zaman ne yazık ki saldırganlık ve şiddet ile karşı karşıya kalıyorsunuz. Örneğin barikatlar sırasında, müşterilerin evlerinde ve ayrıca iş arkadaşlarınızın yanında çalışırken. Bu durumdan etkilenmemeniz mümkün değildir.</a:t>
            </a:r>
            <a:b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tr-TR" sz="1800">
                <a:latin typeface="Calibri" panose="020F0502020204030204" pitchFamily="34" charset="0"/>
                <a:cs typeface="Times New Roman" panose="02020603050405020304" pitchFamily="18" charset="0"/>
              </a:rPr>
              <a:t>araç kitinde, saldırganlığı nasıl tanıyacağınız ve şiddeti nasıl önleyeceğiniz konularında size ipuçları vereceğiz.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br>
              <a:rPr lang="tr-TR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Konular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tr-TR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tr-TR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1800">
                <a:latin typeface="Calibri" panose="020F0502020204030204" pitchFamily="34" charset="0"/>
              </a:rPr>
              <a:t>Animasyon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1800">
                <a:latin typeface="Calibri" panose="020F0502020204030204" pitchFamily="34" charset="0"/>
              </a:rPr>
              <a:t>Diyalog halinde</a:t>
            </a:r>
            <a:endParaRPr lang="tr-TR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İş yerinde saldırganlık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İş yerinde saldırganlık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tr-TR"/>
              <a:t>İşte saldırganlık</a:t>
            </a:r>
            <a:endParaRPr lang="tr-TR" dirty="0"/>
          </a:p>
        </p:txBody>
      </p:sp>
      <p:pic>
        <p:nvPicPr>
          <p:cNvPr id="3" name="Onlinemedia 2" title="VW TOOLBOX AGRESSIE SUBS TR">
            <a:hlinkClick r:id="" action="ppaction://media"/>
            <a:extLst>
              <a:ext uri="{FF2B5EF4-FFF2-40B4-BE49-F238E27FC236}">
                <a16:creationId xmlns:a16="http://schemas.microsoft.com/office/drawing/2014/main" id="{C2DFD064-1BED-8580-E3EC-F2D665FD940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71007" y="1460255"/>
            <a:ext cx="5249985" cy="393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İş yerinde saldırganlık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tr-TR"/>
              <a:t>Diyalog halinde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tr-TR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/>
          </a:p>
          <a:p>
            <a:pPr marL="514350" indent="-514350">
              <a:buFont typeface="+mj-lt"/>
              <a:buAutoNum type="arabicPeriod"/>
            </a:pPr>
            <a:endParaRPr lang="tr-TR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673EFD66-E1ED-4FA1-93B1-CD428160988F}"/>
              </a:ext>
            </a:extLst>
          </p:cNvPr>
          <p:cNvSpPr txBox="1">
            <a:spLocks/>
          </p:cNvSpPr>
          <p:nvPr/>
        </p:nvSpPr>
        <p:spPr>
          <a:xfrm>
            <a:off x="590550" y="1480084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tr-TR"/>
          </a:p>
          <a:p>
            <a:pPr marL="514350" indent="-514350">
              <a:buFont typeface="+mj-lt"/>
              <a:buAutoNum type="arabicPeriod"/>
            </a:pPr>
            <a:r>
              <a:rPr lang="tr-TR"/>
              <a:t>İş yerinde hiç saldırganlık yaşadınız mı? Buna ne sebep oldu ve nasıl başa çıktınız?</a:t>
            </a:r>
          </a:p>
          <a:p>
            <a:pPr marL="514350" indent="-514350">
              <a:buFont typeface="+mj-lt"/>
              <a:buAutoNum type="arabicPeriod"/>
            </a:pPr>
            <a:endParaRPr lang="tr-TR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i="1">
                <a:solidFill>
                  <a:schemeClr val="tx2"/>
                </a:solidFill>
              </a:rPr>
              <a:t>Açıklama:</a:t>
            </a:r>
            <a:r>
              <a:rPr lang="tr-TR">
                <a:solidFill>
                  <a:schemeClr val="tx2"/>
                </a:solidFill>
              </a:rPr>
              <a:t> Herkesin tepkisi farklıdır. Biraz saldırganlık hayatın bir parçasıdır!</a:t>
            </a:r>
          </a:p>
          <a:p>
            <a:pPr marL="514350" indent="-514350">
              <a:buFont typeface="+mj-lt"/>
              <a:buAutoNum type="arabicPeriod"/>
            </a:pPr>
            <a:endParaRPr lang="tr-TR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tr-TR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tr-TR"/>
          </a:p>
          <a:p>
            <a:pPr marL="0" indent="0">
              <a:buFont typeface="Arial" panose="020B0604020202020204" pitchFamily="34" charset="0"/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İlginiz için teşekkür ederim!</a:t>
            </a:r>
            <a:endParaRPr lang="tr-TR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r>
              <a:rPr lang="tr-TR" sz="1800">
                <a:hlinkClick r:id="rId2"/>
              </a:rPr>
              <a:t>veiligheid@volkerwessels.com</a:t>
            </a:r>
            <a:endParaRPr lang="tr-TR" sz="180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tr-TR"/>
              <a:t>İş yerinde saldırganlık araç kiti</a:t>
            </a:r>
            <a:endParaRPr lang="tr-T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5" ma:contentTypeDescription="Een nieuw document maken." ma:contentTypeScope="" ma:versionID="2151005dc3c6fda22bc32a5cb6ed7e3d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6ec6e45a769ccc3e2158a8144fa7c506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D31ABFE-B0BD-44E7-B9A7-CD79B8A1E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  <ds:schemaRef ds:uri="508e3145-0529-4d6a-a15f-862d6f4bb661"/>
    <ds:schemaRef ds:uri="b46f7e7e-091b-45fc-b07a-14756525cbd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232</TotalTime>
  <Words>184</Words>
  <Application>Microsoft Office PowerPoint</Application>
  <PresentationFormat>Breedbeeld</PresentationFormat>
  <Paragraphs>47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İş yerinde Saldırganlık araç kiti Eylül 2022 </vt:lpstr>
      <vt:lpstr>Geçmiş</vt:lpstr>
      <vt:lpstr>Konular</vt:lpstr>
      <vt:lpstr>İşte saldırganlık</vt:lpstr>
      <vt:lpstr>Diyalog halinde</vt:lpstr>
      <vt:lpstr>İlginiz için teşekkür ederim!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Peeters, Michelle</cp:lastModifiedBy>
  <cp:revision>39</cp:revision>
  <dcterms:created xsi:type="dcterms:W3CDTF">2021-02-11T14:15:30Z</dcterms:created>
  <dcterms:modified xsi:type="dcterms:W3CDTF">2022-11-01T14:17:36Z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</Properties>
</file>