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4C2F8F-A464-4860-9A53-A70BF13C3304}" v="6" dt="2022-06-20T07:20:42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2" d="100"/>
          <a:sy n="22" d="100"/>
        </p:scale>
        <p:origin x="349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4CC0E68-8212-85F1-5A3C-C84A6DDDE3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093142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BC32A78-4F2D-EF95-5FC9-23FD956F28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47033" y="6108734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6589449-4271-FE7F-9193-750A1C4405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120051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605EA37-8563-C646-90A7-867A701CEF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28927" y="6159324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7A1715A-AEE4-FE94-BAA1-044C1EBBF7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8814" y="6116320"/>
            <a:ext cx="2240285" cy="16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BMXp9rahhAw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5079" y="1894721"/>
            <a:ext cx="9496455" cy="2387600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Caixa de ferramentas sobre agressão no trabalho</a:t>
            </a:r>
            <a:br>
              <a:rPr lang="pt-PT" dirty="0"/>
            </a:br>
            <a:r>
              <a:rPr lang="pt-PT" sz="2800" b="0" dirty="0"/>
              <a:t>Setembro de 2022</a:t>
            </a:r>
            <a:br>
              <a:rPr lang="pt-PT" sz="2800" b="0" dirty="0"/>
            </a:br>
            <a:endParaRPr lang="pt-PT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Contexto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t-PT" sz="18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PT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pt-PT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pt-PT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pt-PT" sz="180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pt-PT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sobre agressão no trabalho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3</a:t>
            </a:fld>
            <a:endParaRPr lang="pt-PT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876AD194-8815-4117-80C8-ED8CCD9270F9}"/>
              </a:ext>
            </a:extLst>
          </p:cNvPr>
          <p:cNvSpPr txBox="1">
            <a:spLocks/>
          </p:cNvSpPr>
          <p:nvPr/>
        </p:nvSpPr>
        <p:spPr>
          <a:xfrm>
            <a:off x="838199" y="1867297"/>
            <a:ext cx="10867931" cy="406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VolkerWessels presta uma particular atenção a diversos riscos todos os anos. Riscos com um grande impacto na segurança dos nossos colegas no trabalho. Acreditamos que, ao debater o assunto em conjunto, evitaremos situações perigosas e acidentes.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 caixa de ferramentas, abordamos o tema “Agressão no trabalho”.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Infelizmente, no trabalho, muitas vezes somos confrontados com situações de agressão e violência. Por exemplo, durante bloqueios de estradas, ao trabalhar em casas de clientes e também entre colegas. Não continuaremos indiferentes a isto e haverá um impacto.</a:t>
            </a:r>
            <a:b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 </a:t>
            </a:r>
            <a: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  <a:t>caixa de ferramentas, dar-vos-emos dicas sobre como reconhecer a agressão e evitar a violência.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br>
              <a:rPr lang="pt-PT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Temas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t-PT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t-PT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A animação</a:t>
            </a:r>
          </a:p>
          <a:p>
            <a:pPr>
              <a:buFont typeface="Wingdings" panose="05000000000000000000" pitchFamily="2" charset="2"/>
              <a:buChar char="§"/>
            </a:pPr>
            <a:endParaRPr lang="pt-PT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t-PT" sz="1800">
                <a:latin typeface="Calibri" panose="020F0502020204030204" pitchFamily="34" charset="0"/>
              </a:rPr>
              <a:t>Em diálogo</a:t>
            </a:r>
            <a:endParaRPr lang="pt-PT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sobre agressão no trabalho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sobre agressão no trabalho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5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Agressão no trabalho</a:t>
            </a:r>
            <a:endParaRPr lang="pt-PT" dirty="0"/>
          </a:p>
        </p:txBody>
      </p:sp>
      <p:pic>
        <p:nvPicPr>
          <p:cNvPr id="3" name="Onlinemedia 2" title="VW TOOLBOX AGRESSIE SUBS PT">
            <a:hlinkClick r:id="" action="ppaction://media"/>
            <a:extLst>
              <a:ext uri="{FF2B5EF4-FFF2-40B4-BE49-F238E27FC236}">
                <a16:creationId xmlns:a16="http://schemas.microsoft.com/office/drawing/2014/main" id="{182A538B-EDBE-16DA-81B7-0D3F20D8589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58931" y="1614854"/>
            <a:ext cx="5074138" cy="380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sobre agressão no trabalho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6</a:t>
            </a:fld>
            <a:endParaRPr lang="pt-P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t-PT"/>
              <a:t>Em diálogo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t-PT"/>
          </a:p>
          <a:p>
            <a:pPr marL="514350" indent="-514350">
              <a:buFont typeface="+mj-lt"/>
              <a:buAutoNum type="arabicPeriod"/>
            </a:pPr>
            <a:endParaRPr lang="pt-PT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673EFD66-E1ED-4FA1-93B1-CD428160988F}"/>
              </a:ext>
            </a:extLst>
          </p:cNvPr>
          <p:cNvSpPr txBox="1">
            <a:spLocks/>
          </p:cNvSpPr>
          <p:nvPr/>
        </p:nvSpPr>
        <p:spPr>
          <a:xfrm>
            <a:off x="590550" y="1480084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PT"/>
          </a:p>
          <a:p>
            <a:pPr marL="514350" indent="-514350">
              <a:buFont typeface="+mj-lt"/>
              <a:buAutoNum type="arabicPeriod"/>
            </a:pPr>
            <a:r>
              <a:rPr lang="pt-PT"/>
              <a:t>Alguma vez foi vítima de agressão no trabalho? O que a originou e como lidou com a situação?</a:t>
            </a:r>
          </a:p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pt-PT" i="1">
                <a:solidFill>
                  <a:schemeClr val="tx2"/>
                </a:solidFill>
              </a:rPr>
              <a:t>Afirmação:</a:t>
            </a:r>
            <a:r>
              <a:rPr lang="pt-PT">
                <a:solidFill>
                  <a:schemeClr val="tx2"/>
                </a:solidFill>
              </a:rPr>
              <a:t> todas as pessoas têm a sua forma de reagir. Alguma agressão faz parte da vida!</a:t>
            </a:r>
          </a:p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t-PT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t-PT"/>
          </a:p>
          <a:p>
            <a:pPr marL="0" indent="0">
              <a:buFont typeface="Arial" panose="020B0604020202020204" pitchFamily="34" charset="0"/>
              <a:buNone/>
            </a:pP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Obrigado pela vossa atenção!</a:t>
            </a:r>
            <a:endParaRPr lang="pt-PT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z="1800">
                <a:hlinkClick r:id="rId2"/>
              </a:rPr>
              <a:t>veiligheid@volkerwessels.com</a:t>
            </a:r>
            <a:endParaRPr lang="pt-PT" sz="180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PT"/>
              <a:t>Caixa de ferramentas sobre agressão no trabalho</a:t>
            </a:r>
            <a:endParaRPr lang="pt-PT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t-PT" smtClean="0"/>
              <a:pPr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5" ma:contentTypeDescription="Een nieuw document maken." ma:contentTypeScope="" ma:versionID="2151005dc3c6fda22bc32a5cb6ed7e3d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6ec6e45a769ccc3e2158a8144fa7c506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A4D998-64FC-4E01-981C-37E505322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  <ds:schemaRef ds:uri="508e3145-0529-4d6a-a15f-862d6f4bb661"/>
    <ds:schemaRef ds:uri="b46f7e7e-091b-45fc-b07a-14756525cbd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232</TotalTime>
  <Words>234</Words>
  <Application>Microsoft Office PowerPoint</Application>
  <PresentationFormat>Breedbeeld</PresentationFormat>
  <Paragraphs>47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Caixa de ferramentas sobre agressão no trabalho Setembro de 2022 </vt:lpstr>
      <vt:lpstr>Contexto</vt:lpstr>
      <vt:lpstr>Temas</vt:lpstr>
      <vt:lpstr>Agressão no trabalho</vt:lpstr>
      <vt:lpstr>Em diálogo</vt:lpstr>
      <vt:lpstr>Obrigado pela vossa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Peeters, Michelle</cp:lastModifiedBy>
  <cp:revision>40</cp:revision>
  <dcterms:created xsi:type="dcterms:W3CDTF">2021-02-11T14:15:30Z</dcterms:created>
  <dcterms:modified xsi:type="dcterms:W3CDTF">2022-11-01T14:16:30Z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</Properties>
</file>