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F0DAA2-7BBF-469B-86C3-204D1831E5FF}" v="10" dt="2022-07-13T09:06:54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80F0DAA2-7BBF-469B-86C3-204D1831E5FF}"/>
    <pc:docChg chg="custSel modSld modMainMaster">
      <pc:chgData name="Links, Ronald" userId="a214375d-509e-426f-9881-a99cf1b8df71" providerId="ADAL" clId="{80F0DAA2-7BBF-469B-86C3-204D1831E5FF}" dt="2022-07-13T09:06:54.252" v="18"/>
      <pc:docMkLst>
        <pc:docMk/>
      </pc:docMkLst>
      <pc:sldChg chg="modSp mod">
        <pc:chgData name="Links, Ronald" userId="a214375d-509e-426f-9881-a99cf1b8df71" providerId="ADAL" clId="{80F0DAA2-7BBF-469B-86C3-204D1831E5FF}" dt="2022-07-13T08:59:41.625" v="0" actId="27636"/>
        <pc:sldMkLst>
          <pc:docMk/>
          <pc:sldMk cId="3753470074" sldId="260"/>
        </pc:sldMkLst>
        <pc:spChg chg="mod">
          <ac:chgData name="Links, Ronald" userId="a214375d-509e-426f-9881-a99cf1b8df71" providerId="ADAL" clId="{80F0DAA2-7BBF-469B-86C3-204D1831E5FF}" dt="2022-07-13T08:59:41.625" v="0" actId="27636"/>
          <ac:spMkLst>
            <pc:docMk/>
            <pc:sldMk cId="3753470074" sldId="260"/>
            <ac:spMk id="6" creationId="{970DBBED-C76B-4F7F-964B-5932FC7407A0}"/>
          </ac:spMkLst>
        </pc:spChg>
      </pc:sldChg>
      <pc:sldChg chg="addSp delSp modSp mod modAnim">
        <pc:chgData name="Links, Ronald" userId="a214375d-509e-426f-9881-a99cf1b8df71" providerId="ADAL" clId="{80F0DAA2-7BBF-469B-86C3-204D1831E5FF}" dt="2022-07-13T09:06:54.252" v="18"/>
        <pc:sldMkLst>
          <pc:docMk/>
          <pc:sldMk cId="1885442784" sldId="263"/>
        </pc:sldMkLst>
        <pc:spChg chg="del mod">
          <ac:chgData name="Links, Ronald" userId="a214375d-509e-426f-9881-a99cf1b8df71" providerId="ADAL" clId="{80F0DAA2-7BBF-469B-86C3-204D1831E5FF}" dt="2022-07-13T09:06:54.252" v="18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Links, Ronald" userId="a214375d-509e-426f-9881-a99cf1b8df71" providerId="ADAL" clId="{80F0DAA2-7BBF-469B-86C3-204D1831E5FF}" dt="2022-07-13T09:06:54.252" v="18"/>
          <ac:picMkLst>
            <pc:docMk/>
            <pc:sldMk cId="1885442784" sldId="263"/>
            <ac:picMk id="2" creationId="{995F3560-ABF6-8528-543B-A24C84B9A6EC}"/>
          </ac:picMkLst>
        </pc:picChg>
      </pc:sldChg>
      <pc:sldMasterChg chg="modSldLayout">
        <pc:chgData name="Links, Ronald" userId="a214375d-509e-426f-9881-a99cf1b8df71" providerId="ADAL" clId="{80F0DAA2-7BBF-469B-86C3-204D1831E5FF}" dt="2022-07-13T09:00:25.024" v="15" actId="1076"/>
        <pc:sldMasterMkLst>
          <pc:docMk/>
          <pc:sldMasterMk cId="3641486974" sldId="2147483648"/>
        </pc:sldMasterMkLst>
        <pc:sldLayoutChg chg="addSp delSp modSp mod">
          <pc:chgData name="Links, Ronald" userId="a214375d-509e-426f-9881-a99cf1b8df71" providerId="ADAL" clId="{80F0DAA2-7BBF-469B-86C3-204D1831E5FF}" dt="2022-07-13T09:00:01.231" v="6" actId="1076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Links, Ronald" userId="a214375d-509e-426f-9881-a99cf1b8df71" providerId="ADAL" clId="{80F0DAA2-7BBF-469B-86C3-204D1831E5FF}" dt="2022-07-13T08:59:57.960" v="4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Links, Ronald" userId="a214375d-509e-426f-9881-a99cf1b8df71" providerId="ADAL" clId="{80F0DAA2-7BBF-469B-86C3-204D1831E5FF}" dt="2022-07-13T09:00:01.231" v="6" actId="1076"/>
            <ac:picMkLst>
              <pc:docMk/>
              <pc:sldMasterMk cId="3641486974" sldId="2147483648"/>
              <pc:sldLayoutMk cId="3758720441" sldId="2147483649"/>
              <ac:picMk id="7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80F0DAA2-7BBF-469B-86C3-204D1831E5FF}" dt="2022-07-13T09:00:18.153" v="12" actId="1076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Links, Ronald" userId="a214375d-509e-426f-9881-a99cf1b8df71" providerId="ADAL" clId="{80F0DAA2-7BBF-469B-86C3-204D1831E5FF}" dt="2022-07-13T09:00:13.100" v="10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Links, Ronald" userId="a214375d-509e-426f-9881-a99cf1b8df71" providerId="ADAL" clId="{80F0DAA2-7BBF-469B-86C3-204D1831E5FF}" dt="2022-07-13T09:00:18.153" v="12" actId="1076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80F0DAA2-7BBF-469B-86C3-204D1831E5FF}" dt="2022-07-13T09:00:08.176" v="9" actId="1076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Links, Ronald" userId="a214375d-509e-426f-9881-a99cf1b8df71" providerId="ADAL" clId="{80F0DAA2-7BBF-469B-86C3-204D1831E5FF}" dt="2022-07-13T09:00:04.659" v="7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Links, Ronald" userId="a214375d-509e-426f-9881-a99cf1b8df71" providerId="ADAL" clId="{80F0DAA2-7BBF-469B-86C3-204D1831E5FF}" dt="2022-07-13T09:00:08.176" v="9" actId="1076"/>
            <ac:picMkLst>
              <pc:docMk/>
              <pc:sldMasterMk cId="3641486974" sldId="2147483648"/>
              <pc:sldLayoutMk cId="1341624264" sldId="2147483653"/>
              <ac:picMk id="8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80F0DAA2-7BBF-469B-86C3-204D1831E5FF}" dt="2022-07-13T09:00:25.024" v="15" actId="1076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Links, Ronald" userId="a214375d-509e-426f-9881-a99cf1b8df71" providerId="ADAL" clId="{80F0DAA2-7BBF-469B-86C3-204D1831E5FF}" dt="2022-07-13T09:00:21.662" v="13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Links, Ronald" userId="a214375d-509e-426f-9881-a99cf1b8df71" providerId="ADAL" clId="{80F0DAA2-7BBF-469B-86C3-204D1831E5FF}" dt="2022-07-13T09:00:25.024" v="15" actId="1076"/>
            <ac:picMkLst>
              <pc:docMk/>
              <pc:sldMasterMk cId="3641486974" sldId="2147483648"/>
              <pc:sldLayoutMk cId="1340692724" sldId="2147483654"/>
              <ac:picMk id="10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80F0DAA2-7BBF-469B-86C3-204D1831E5FF}" dt="2022-07-13T08:59:55.641" v="3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Links, Ronald" userId="a214375d-509e-426f-9881-a99cf1b8df71" providerId="ADAL" clId="{80F0DAA2-7BBF-469B-86C3-204D1831E5FF}" dt="2022-07-13T08:59:51.879" v="1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Links, Ronald" userId="a214375d-509e-426f-9881-a99cf1b8df71" providerId="ADAL" clId="{80F0DAA2-7BBF-469B-86C3-204D1831E5FF}" dt="2022-07-13T08:59:55.641" v="3" actId="1076"/>
            <ac:picMkLst>
              <pc:docMk/>
              <pc:sldMasterMk cId="3641486974" sldId="2147483648"/>
              <pc:sldLayoutMk cId="1051067155" sldId="2147483655"/>
              <ac:picMk id="8" creationId="{8E9D430E-E2AE-4011-89CF-35C67623414E}"/>
            </ac:picMkLst>
          </pc:picChg>
        </pc:sldLayoutChg>
      </pc:sldMasterChg>
    </pc:docChg>
  </pc:docChgLst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613AE7D6-0EC5-4A3E-8F50-6D4E40456E69}"/>
    <pc:docChg chg="custSel modSld">
      <pc:chgData name="Roordink, Bas" userId="e6b80f22-b7ea-4a1b-9826-4cad8536796c" providerId="ADAL" clId="{613AE7D6-0EC5-4A3E-8F50-6D4E40456E69}" dt="2022-03-11T10:00:48.038" v="1038" actId="403"/>
      <pc:docMkLst>
        <pc:docMk/>
      </pc:docMkLst>
      <pc:sldChg chg="modSp mod">
        <pc:chgData name="Roordink, Bas" userId="e6b80f22-b7ea-4a1b-9826-4cad8536796c" providerId="ADAL" clId="{613AE7D6-0EC5-4A3E-8F50-6D4E40456E69}" dt="2022-03-11T09:54:05.054" v="625" actId="20577"/>
        <pc:sldMkLst>
          <pc:docMk/>
          <pc:sldMk cId="192953906" sldId="257"/>
        </pc:sldMkLst>
        <pc:spChg chg="mod">
          <ac:chgData name="Roordink, Bas" userId="e6b80f22-b7ea-4a1b-9826-4cad8536796c" providerId="ADAL" clId="{613AE7D6-0EC5-4A3E-8F50-6D4E40456E69}" dt="2022-03-11T09:54:05.054" v="62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613AE7D6-0EC5-4A3E-8F50-6D4E40456E69}" dt="2022-03-11T09:53:31.871" v="614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613AE7D6-0EC5-4A3E-8F50-6D4E40456E69}" dt="2022-03-11T09:53:31.871" v="614" actId="20577"/>
          <ac:spMkLst>
            <pc:docMk/>
            <pc:sldMk cId="3753470074" sldId="260"/>
            <ac:spMk id="6" creationId="{970DBBED-C76B-4F7F-964B-5932FC7407A0}"/>
          </ac:spMkLst>
        </pc:spChg>
      </pc:sldChg>
      <pc:sldChg chg="modSp mod">
        <pc:chgData name="Roordink, Bas" userId="e6b80f22-b7ea-4a1b-9826-4cad8536796c" providerId="ADAL" clId="{613AE7D6-0EC5-4A3E-8F50-6D4E40456E69}" dt="2022-03-11T09:54:23.805" v="627" actId="20577"/>
        <pc:sldMkLst>
          <pc:docMk/>
          <pc:sldMk cId="1885442784" sldId="263"/>
        </pc:sldMkLst>
        <pc:spChg chg="mod">
          <ac:chgData name="Roordink, Bas" userId="e6b80f22-b7ea-4a1b-9826-4cad8536796c" providerId="ADAL" clId="{613AE7D6-0EC5-4A3E-8F50-6D4E40456E69}" dt="2022-03-11T09:54:23.805" v="627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613AE7D6-0EC5-4A3E-8F50-6D4E40456E69}" dt="2022-03-11T10:00:48.038" v="1038" actId="403"/>
        <pc:sldMkLst>
          <pc:docMk/>
          <pc:sldMk cId="28953270" sldId="266"/>
        </pc:sldMkLst>
        <pc:spChg chg="mod">
          <ac:chgData name="Roordink, Bas" userId="e6b80f22-b7ea-4a1b-9826-4cad8536796c" providerId="ADAL" clId="{613AE7D6-0EC5-4A3E-8F50-6D4E40456E69}" dt="2022-03-11T10:00:48.038" v="1038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613AE7D6-0EC5-4A3E-8F50-6D4E40456E69}" dt="2022-03-11T10:00:19.256" v="1036" actId="20577"/>
        <pc:sldMkLst>
          <pc:docMk/>
          <pc:sldMk cId="1587596849" sldId="267"/>
        </pc:sldMkLst>
        <pc:spChg chg="del">
          <ac:chgData name="Roordink, Bas" userId="e6b80f22-b7ea-4a1b-9826-4cad8536796c" providerId="ADAL" clId="{613AE7D6-0EC5-4A3E-8F50-6D4E40456E69}" dt="2022-03-11T09:54:27.364" v="628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613AE7D6-0EC5-4A3E-8F50-6D4E40456E69}" dt="2022-03-11T09:54:30.509" v="629" actId="478"/>
          <ac:spMkLst>
            <pc:docMk/>
            <pc:sldMk cId="1587596849" sldId="267"/>
            <ac:spMk id="7" creationId="{08A95638-57FB-4BF1-AF6D-C5FF6A7D0018}"/>
          </ac:spMkLst>
        </pc:spChg>
        <pc:spChg chg="add mod">
          <ac:chgData name="Roordink, Bas" userId="e6b80f22-b7ea-4a1b-9826-4cad8536796c" providerId="ADAL" clId="{613AE7D6-0EC5-4A3E-8F50-6D4E40456E69}" dt="2022-03-11T10:00:19.256" v="1036" actId="20577"/>
          <ac:spMkLst>
            <pc:docMk/>
            <pc:sldMk cId="1587596849" sldId="267"/>
            <ac:spMk id="8" creationId="{F6D8DEA9-5266-48B8-89A9-3A0A5CC65581}"/>
          </ac:spMkLst>
        </pc:sp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83A1D9BF-C87B-4873-BBA5-010C98F8E922}"/>
    <pc:docChg chg="custSel modSld">
      <pc:chgData name="Links, Ronald" userId="a214375d-509e-426f-9881-a99cf1b8df71" providerId="ADAL" clId="{83A1D9BF-C87B-4873-BBA5-010C98F8E922}" dt="2021-11-30T12:42:21.566" v="74" actId="20577"/>
      <pc:docMkLst>
        <pc:docMk/>
      </pc:docMkLst>
      <pc:sldChg chg="modSp mod modNotesTx">
        <pc:chgData name="Links, Ronald" userId="a214375d-509e-426f-9881-a99cf1b8df71" providerId="ADAL" clId="{83A1D9BF-C87B-4873-BBA5-010C98F8E922}" dt="2021-11-30T12:41:43.081" v="29" actId="20577"/>
        <pc:sldMkLst>
          <pc:docMk/>
          <pc:sldMk cId="192953906" sldId="257"/>
        </pc:sldMkLst>
        <pc:spChg chg="mod">
          <ac:chgData name="Links, Ronald" userId="a214375d-509e-426f-9881-a99cf1b8df71" providerId="ADAL" clId="{83A1D9BF-C87B-4873-BBA5-010C98F8E922}" dt="2021-11-30T12:41:33.201" v="9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3A1D9BF-C87B-4873-BBA5-010C98F8E922}" dt="2021-11-30T12:41:41.794" v="28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3A1D9BF-C87B-4873-BBA5-010C98F8E922}" dt="2021-11-30T12:42:16.814" v="73"/>
        <pc:sldMkLst>
          <pc:docMk/>
          <pc:sldMk cId="3753470074" sldId="260"/>
        </pc:sldMkLst>
        <pc:spChg chg="mod">
          <ac:chgData name="Links, Ronald" userId="a214375d-509e-426f-9881-a99cf1b8df71" providerId="ADAL" clId="{83A1D9BF-C87B-4873-BBA5-010C98F8E922}" dt="2021-11-30T12:42:16.814" v="73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05.842" v="69" actId="20577"/>
        <pc:sldMkLst>
          <pc:docMk/>
          <pc:sldMk cId="634627726" sldId="261"/>
        </pc:sldMkLst>
        <pc:spChg chg="mod">
          <ac:chgData name="Links, Ronald" userId="a214375d-509e-426f-9881-a99cf1b8df71" providerId="ADAL" clId="{83A1D9BF-C87B-4873-BBA5-010C98F8E922}" dt="2021-11-30T12:42:05.842" v="69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modSp mod modNotesTx">
        <pc:chgData name="Links, Ronald" userId="a214375d-509e-426f-9881-a99cf1b8df71" providerId="ADAL" clId="{83A1D9BF-C87B-4873-BBA5-010C98F8E922}" dt="2021-11-30T12:42:21.566" v="74" actId="20577"/>
        <pc:sldMkLst>
          <pc:docMk/>
          <pc:sldMk cId="1885442784" sldId="263"/>
        </pc:sldMkLst>
        <pc:spChg chg="mod">
          <ac:chgData name="Links, Ronald" userId="a214375d-509e-426f-9881-a99cf1b8df71" providerId="ADAL" clId="{83A1D9BF-C87B-4873-BBA5-010C98F8E922}" dt="2021-11-30T12:42:12.717" v="71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3A1D9BF-C87B-4873-BBA5-010C98F8E922}" dt="2021-11-30T12:41:53.571" v="54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83A1D9BF-C87B-4873-BBA5-010C98F8E922}" dt="2021-11-30T12:42:14.845" v="72"/>
        <pc:sldMkLst>
          <pc:docMk/>
          <pc:sldMk cId="28953270" sldId="266"/>
        </pc:sldMkLst>
        <pc:spChg chg="mod">
          <ac:chgData name="Links, Ronald" userId="a214375d-509e-426f-9881-a99cf1b8df71" providerId="ADAL" clId="{83A1D9BF-C87B-4873-BBA5-010C98F8E922}" dt="2021-11-30T12:41:49.204" v="4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3A1D9BF-C87B-4873-BBA5-010C98F8E922}" dt="2021-11-30T12:42:14.845" v="72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10.451" v="70"/>
        <pc:sldMkLst>
          <pc:docMk/>
          <pc:sldMk cId="1587596849" sldId="267"/>
        </pc:sldMkLst>
        <pc:spChg chg="mod">
          <ac:chgData name="Links, Ronald" userId="a214375d-509e-426f-9881-a99cf1b8df71" providerId="ADAL" clId="{83A1D9BF-C87B-4873-BBA5-010C98F8E922}" dt="2021-11-30T12:42:10.451" v="70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1-11-30T12:36:49.362" v="125" actId="20577"/>
      <pc:docMkLst>
        <pc:docMk/>
      </pc:docMkLst>
      <pc:sldChg chg="modSp mod">
        <pc:chgData name="Links, Ronald" userId="a214375d-509e-426f-9881-a99cf1b8df71" providerId="ADAL" clId="{794EA38C-8659-4FF2-8167-D1EEF5D36D5A}" dt="2021-11-30T12:36:49.362" v="125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30170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57503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75669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0102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10101" y="6148112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9g5qhreVKE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pt-PT"/>
              <a:t>Disponibilidade para aprender</a:t>
            </a:r>
            <a:br>
              <a:rPr lang="pt-PT"/>
            </a:br>
            <a:r>
              <a:rPr lang="pt-PT" sz="2800" b="0" i="1"/>
              <a:t>Um dos valores WAVE</a:t>
            </a:r>
            <a:endParaRPr lang="pt-PT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pt-PT" b="1"/>
          </a:p>
          <a:p>
            <a:r>
              <a:rPr lang="pt-PT" b="1"/>
              <a:t>Caixa de ferramentas sobre o valor WAVE “Disponibilidade para aprender”</a:t>
            </a:r>
          </a:p>
          <a:p>
            <a:r>
              <a:rPr lang="pt-PT" sz="1100" b="1"/>
              <a:t>Novembro de 2022</a:t>
            </a:r>
            <a:endParaRPr lang="pt-PT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Contexto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 disponibilidade para aprender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3</a:t>
            </a:fld>
            <a:endParaRPr lang="pt-PT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970DBBED-C76B-4F7F-964B-5932FC7407A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b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próximos anos, iremos destacar os valores WAVE. Os valores WAVE representam o comportamento de segurança pretendido pela VolkerWessels. Acreditamos que se nos familiarizarmos mais com os valores WAVE, juntos, poderemos prevenir acidentes.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 caixa de ferramentas, abordamos o valor WAVE “Disponibilidade para aprender” — quero aprender com os acidentes e quase acidentes.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Aprender com o outro é importante para tornar o local de trabalho num local mais seguro. Ocasionalmente, temos de lidar com situações pouco seguras. Que podemos aprender com estas situações?</a:t>
            </a:r>
            <a:b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 s</a:t>
            </a:r>
            <a: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  <a:t>essão de formação, dar-vos-emos dicas sobre como podem concretizar o valor WAVE “Disponibilidade para aprender”.</a:t>
            </a:r>
            <a:b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Temas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2000">
                <a:latin typeface="Calibri" panose="020F0502020204030204" pitchFamily="34" charset="0"/>
              </a:rPr>
              <a:t>A animação sobre o valor WAVE “Disponibilidade para aprender”</a:t>
            </a:r>
          </a:p>
          <a:p>
            <a:pPr marL="0" indent="0">
              <a:buNone/>
            </a:pPr>
            <a:endParaRPr lang="pt-PT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2000">
                <a:latin typeface="Calibri" panose="020F0502020204030204" pitchFamily="34" charset="0"/>
              </a:rPr>
              <a:t>Em diálogo</a:t>
            </a:r>
          </a:p>
          <a:p>
            <a:pPr>
              <a:buFont typeface="Wingdings" panose="05000000000000000000" pitchFamily="2" charset="2"/>
              <a:buChar char="§"/>
            </a:pP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 disponibilidade para aprender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 disponibilidade para aprender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5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700008"/>
            <a:ext cx="10515600" cy="949008"/>
          </a:xfrm>
        </p:spPr>
        <p:txBody>
          <a:bodyPr>
            <a:normAutofit fontScale="90000"/>
          </a:bodyPr>
          <a:lstStyle/>
          <a:p>
            <a:r>
              <a:rPr lang="pt-PT" dirty="0"/>
              <a:t>Valor WAVE “Disponibilidade para aprender”</a:t>
            </a:r>
          </a:p>
        </p:txBody>
      </p:sp>
      <p:pic>
        <p:nvPicPr>
          <p:cNvPr id="2" name="Onlinemedia 1" title="VW TOOLBOX LEERBEREID PT 1">
            <a:hlinkClick r:id="" action="ppaction://media"/>
            <a:extLst>
              <a:ext uri="{FF2B5EF4-FFF2-40B4-BE49-F238E27FC236}">
                <a16:creationId xmlns:a16="http://schemas.microsoft.com/office/drawing/2014/main" id="{995F3560-ABF6-8528-543B-A24C84B9A6E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87725" y="1825625"/>
            <a:ext cx="5418138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 disponibilidade para aprender é um dos valores WAVE</a:t>
            </a:r>
          </a:p>
          <a:p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6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Em diálogo</a:t>
            </a:r>
            <a:endParaRPr lang="pt-PT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F6D8DEA9-5266-48B8-89A9-3A0A5CC65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703985"/>
            <a:ext cx="10515600" cy="406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/>
              <a:t>Como se aprende com os incidentes nos encontros de trabalho? </a:t>
            </a:r>
          </a:p>
          <a:p>
            <a:pPr marL="514350" indent="-514350">
              <a:buFont typeface="+mj-lt"/>
              <a:buAutoNum type="arabicPeriod"/>
            </a:pPr>
            <a:endParaRPr lang="pt-PT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t-PT">
                <a:solidFill>
                  <a:schemeClr val="tx2"/>
                </a:solidFill>
              </a:rPr>
              <a:t>Em que medida mudaram a rotina devido a um incidente? Por que motivo?</a:t>
            </a:r>
          </a:p>
          <a:p>
            <a:pPr marL="0" indent="0">
              <a:buNone/>
            </a:pPr>
            <a:endParaRPr lang="pt-PT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pt-PT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Obrigado pela vossa atenção!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z="1800">
                <a:hlinkClick r:id="rId2"/>
              </a:rPr>
              <a:t>veiligheid@volkerwessels.com</a:t>
            </a:r>
            <a:endParaRPr lang="pt-PT" sz="180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A disponibilidade para aprender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F5A2D1D56FF459CCE8CF027CDFEA7" ma:contentTypeVersion="16" ma:contentTypeDescription="Een nieuw document maken." ma:contentTypeScope="" ma:versionID="5a99901c9668367e6ea88838cdce74e2">
  <xsd:schema xmlns:xsd="http://www.w3.org/2001/XMLSchema" xmlns:xs="http://www.w3.org/2001/XMLSchema" xmlns:p="http://schemas.microsoft.com/office/2006/metadata/properties" xmlns:ns2="999cfada-34d5-4714-b4a8-e68cae7209eb" xmlns:ns3="f59e6ea7-2f2e-4003-9225-dd4e64329d84" targetNamespace="http://schemas.microsoft.com/office/2006/metadata/properties" ma:root="true" ma:fieldsID="3a3ceddcfb8d6a0e2c40c0bfdb980345" ns2:_="" ns3:_="">
    <xsd:import namespace="999cfada-34d5-4714-b4a8-e68cae7209eb"/>
    <xsd:import namespace="f59e6ea7-2f2e-4003-9225-dd4e64329d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fada-34d5-4714-b4a8-e68cae720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e6ea7-2f2e-4003-9225-dd4e64329d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accce4-edea-4f15-833f-e6a93ff32e8d}" ma:internalName="TaxCatchAll" ma:showField="CatchAllData" ma:web="f59e6ea7-2f2e-4003-9225-dd4e64329d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9e6ea7-2f2e-4003-9225-dd4e64329d84">
      <UserInfo>
        <DisplayName>Hollander, William</DisplayName>
        <AccountId>12</AccountId>
        <AccountType/>
      </UserInfo>
    </SharedWithUsers>
    <TaxCatchAll xmlns="f59e6ea7-2f2e-4003-9225-dd4e64329d84" xsi:nil="true"/>
    <lcf76f155ced4ddcb4097134ff3c332f xmlns="999cfada-34d5-4714-b4a8-e68cae7209e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31EAA0-469E-49A5-896B-B21EC1101C36}"/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46f7e7e-091b-45fc-b07a-14756525cbd9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259</Words>
  <Application>Microsoft Office PowerPoint</Application>
  <PresentationFormat>Breedbeeld</PresentationFormat>
  <Paragraphs>44</Paragraphs>
  <Slides>6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Disponibilidade para aprender Um dos valores WAVE</vt:lpstr>
      <vt:lpstr>Contexto</vt:lpstr>
      <vt:lpstr>Temas</vt:lpstr>
      <vt:lpstr>Valor WAVE “Disponibilidade para aprender”</vt:lpstr>
      <vt:lpstr>Em diálogo</vt:lpstr>
      <vt:lpstr>Obrigado pela vossa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4</cp:revision>
  <dcterms:created xsi:type="dcterms:W3CDTF">2021-02-11T14:15:30Z</dcterms:created>
  <dcterms:modified xsi:type="dcterms:W3CDTF">2022-07-13T09:06:54Z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