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D7238D-4524-4996-88D3-639EFCC479CC}" v="10" dt="2022-07-13T09:07:15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543E56F7-05FE-436F-B8EC-746F79D55336}"/>
    <pc:docChg chg="undo custSel modSld">
      <pc:chgData name="Links, Ronald" userId="a214375d-509e-426f-9881-a99cf1b8df71" providerId="ADAL" clId="{543E56F7-05FE-436F-B8EC-746F79D55336}" dt="2021-09-09T12:14:14.933" v="905" actId="20577"/>
      <pc:docMkLst>
        <pc:docMk/>
      </pc:docMkLst>
      <pc:sldChg chg="modSp mod">
        <pc:chgData name="Links, Ronald" userId="a214375d-509e-426f-9881-a99cf1b8df71" providerId="ADAL" clId="{543E56F7-05FE-436F-B8EC-746F79D55336}" dt="2021-09-09T12:06:11.431" v="765" actId="20577"/>
        <pc:sldMkLst>
          <pc:docMk/>
          <pc:sldMk cId="192953906" sldId="257"/>
        </pc:sldMkLst>
        <pc:spChg chg="mod">
          <ac:chgData name="Links, Ronald" userId="a214375d-509e-426f-9881-a99cf1b8df71" providerId="ADAL" clId="{543E56F7-05FE-436F-B8EC-746F79D55336}" dt="2021-09-09T12:06:11.431" v="76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543E56F7-05FE-436F-B8EC-746F79D55336}" dt="2021-09-09T10:27:30.871" v="73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43E56F7-05FE-436F-B8EC-746F79D55336}" dt="2021-09-09T10:27:30.871" v="735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Links, Ronald" userId="a214375d-509e-426f-9881-a99cf1b8df71" providerId="ADAL" clId="{543E56F7-05FE-436F-B8EC-746F79D55336}" dt="2021-09-09T12:14:14.933" v="905" actId="20577"/>
        <pc:sldMkLst>
          <pc:docMk/>
          <pc:sldMk cId="1587596849" sldId="267"/>
        </pc:sldMkLst>
        <pc:spChg chg="mod">
          <ac:chgData name="Links, Ronald" userId="a214375d-509e-426f-9881-a99cf1b8df71" providerId="ADAL" clId="{543E56F7-05FE-436F-B8EC-746F79D55336}" dt="2021-09-09T12:14:14.933" v="905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613AE7D6-0EC5-4A3E-8F50-6D4E40456E69}"/>
    <pc:docChg chg="custSel modSld">
      <pc:chgData name="Roordink, Bas" userId="e6b80f22-b7ea-4a1b-9826-4cad8536796c" providerId="ADAL" clId="{613AE7D6-0EC5-4A3E-8F50-6D4E40456E69}" dt="2022-03-11T10:00:48.038" v="1038" actId="403"/>
      <pc:docMkLst>
        <pc:docMk/>
      </pc:docMkLst>
      <pc:sldChg chg="modSp mod">
        <pc:chgData name="Roordink, Bas" userId="e6b80f22-b7ea-4a1b-9826-4cad8536796c" providerId="ADAL" clId="{613AE7D6-0EC5-4A3E-8F50-6D4E40456E69}" dt="2022-03-11T09:54:05.054" v="625" actId="20577"/>
        <pc:sldMkLst>
          <pc:docMk/>
          <pc:sldMk cId="192953906" sldId="257"/>
        </pc:sldMkLst>
        <pc:spChg chg="mod">
          <ac:chgData name="Roordink, Bas" userId="e6b80f22-b7ea-4a1b-9826-4cad8536796c" providerId="ADAL" clId="{613AE7D6-0EC5-4A3E-8F50-6D4E40456E69}" dt="2022-03-11T09:54:05.054" v="62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modSp mod">
        <pc:chgData name="Roordink, Bas" userId="e6b80f22-b7ea-4a1b-9826-4cad8536796c" providerId="ADAL" clId="{613AE7D6-0EC5-4A3E-8F50-6D4E40456E69}" dt="2022-03-11T09:53:31.871" v="614" actId="20577"/>
        <pc:sldMkLst>
          <pc:docMk/>
          <pc:sldMk cId="3753470074" sldId="260"/>
        </pc:sldMkLst>
        <pc:spChg chg="add mod">
          <ac:chgData name="Roordink, Bas" userId="e6b80f22-b7ea-4a1b-9826-4cad8536796c" providerId="ADAL" clId="{613AE7D6-0EC5-4A3E-8F50-6D4E40456E69}" dt="2022-03-11T09:53:31.871" v="614" actId="20577"/>
          <ac:spMkLst>
            <pc:docMk/>
            <pc:sldMk cId="3753470074" sldId="260"/>
            <ac:spMk id="6" creationId="{970DBBED-C76B-4F7F-964B-5932FC7407A0}"/>
          </ac:spMkLst>
        </pc:spChg>
      </pc:sldChg>
      <pc:sldChg chg="modSp mod">
        <pc:chgData name="Roordink, Bas" userId="e6b80f22-b7ea-4a1b-9826-4cad8536796c" providerId="ADAL" clId="{613AE7D6-0EC5-4A3E-8F50-6D4E40456E69}" dt="2022-03-11T09:54:23.805" v="627" actId="20577"/>
        <pc:sldMkLst>
          <pc:docMk/>
          <pc:sldMk cId="1885442784" sldId="263"/>
        </pc:sldMkLst>
        <pc:spChg chg="mod">
          <ac:chgData name="Roordink, Bas" userId="e6b80f22-b7ea-4a1b-9826-4cad8536796c" providerId="ADAL" clId="{613AE7D6-0EC5-4A3E-8F50-6D4E40456E69}" dt="2022-03-11T09:54:23.805" v="627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Roordink, Bas" userId="e6b80f22-b7ea-4a1b-9826-4cad8536796c" providerId="ADAL" clId="{613AE7D6-0EC5-4A3E-8F50-6D4E40456E69}" dt="2022-03-11T10:00:48.038" v="1038" actId="403"/>
        <pc:sldMkLst>
          <pc:docMk/>
          <pc:sldMk cId="28953270" sldId="266"/>
        </pc:sldMkLst>
        <pc:spChg chg="mod">
          <ac:chgData name="Roordink, Bas" userId="e6b80f22-b7ea-4a1b-9826-4cad8536796c" providerId="ADAL" clId="{613AE7D6-0EC5-4A3E-8F50-6D4E40456E69}" dt="2022-03-11T10:00:48.038" v="1038" actId="403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mod">
        <pc:chgData name="Roordink, Bas" userId="e6b80f22-b7ea-4a1b-9826-4cad8536796c" providerId="ADAL" clId="{613AE7D6-0EC5-4A3E-8F50-6D4E40456E69}" dt="2022-03-11T10:00:19.256" v="1036" actId="20577"/>
        <pc:sldMkLst>
          <pc:docMk/>
          <pc:sldMk cId="1587596849" sldId="267"/>
        </pc:sldMkLst>
        <pc:spChg chg="del">
          <ac:chgData name="Roordink, Bas" userId="e6b80f22-b7ea-4a1b-9826-4cad8536796c" providerId="ADAL" clId="{613AE7D6-0EC5-4A3E-8F50-6D4E40456E69}" dt="2022-03-11T09:54:27.364" v="628" actId="478"/>
          <ac:spMkLst>
            <pc:docMk/>
            <pc:sldMk cId="1587596849" sldId="267"/>
            <ac:spMk id="3" creationId="{E66620E2-0AC1-4D8B-B976-A05830657905}"/>
          </ac:spMkLst>
        </pc:spChg>
        <pc:spChg chg="add del mod">
          <ac:chgData name="Roordink, Bas" userId="e6b80f22-b7ea-4a1b-9826-4cad8536796c" providerId="ADAL" clId="{613AE7D6-0EC5-4A3E-8F50-6D4E40456E69}" dt="2022-03-11T09:54:30.509" v="629" actId="478"/>
          <ac:spMkLst>
            <pc:docMk/>
            <pc:sldMk cId="1587596849" sldId="267"/>
            <ac:spMk id="7" creationId="{08A95638-57FB-4BF1-AF6D-C5FF6A7D0018}"/>
          </ac:spMkLst>
        </pc:spChg>
        <pc:spChg chg="add mod">
          <ac:chgData name="Roordink, Bas" userId="e6b80f22-b7ea-4a1b-9826-4cad8536796c" providerId="ADAL" clId="{613AE7D6-0EC5-4A3E-8F50-6D4E40456E69}" dt="2022-03-11T10:00:19.256" v="1036" actId="20577"/>
          <ac:spMkLst>
            <pc:docMk/>
            <pc:sldMk cId="1587596849" sldId="267"/>
            <ac:spMk id="8" creationId="{F6D8DEA9-5266-48B8-89A9-3A0A5CC65581}"/>
          </ac:spMkLst>
        </pc:spChg>
      </pc:sldChg>
    </pc:docChg>
  </pc:docChgLst>
  <pc:docChgLst>
    <pc:chgData name="Links, Ronald" userId="a214375d-509e-426f-9881-a99cf1b8df71" providerId="ADAL" clId="{8B89FE67-2977-471D-AB3B-8D18FD44FA07}"/>
    <pc:docChg chg="undo custSel delSld modSld">
      <pc:chgData name="Links, Ronald" userId="a214375d-509e-426f-9881-a99cf1b8df71" providerId="ADAL" clId="{8B89FE67-2977-471D-AB3B-8D18FD44FA07}" dt="2021-09-09T09:25:56.257" v="2663" actId="20577"/>
      <pc:docMkLst>
        <pc:docMk/>
      </pc:docMkLst>
      <pc:sldChg chg="modSp mod">
        <pc:chgData name="Links, Ronald" userId="a214375d-509e-426f-9881-a99cf1b8df71" providerId="ADAL" clId="{8B89FE67-2977-471D-AB3B-8D18FD44FA07}" dt="2021-09-09T08:10:28.960" v="7" actId="20577"/>
        <pc:sldMkLst>
          <pc:docMk/>
          <pc:sldMk cId="192953906" sldId="257"/>
        </pc:sldMkLst>
        <pc:spChg chg="mod">
          <ac:chgData name="Links, Ronald" userId="a214375d-509e-426f-9881-a99cf1b8df71" providerId="ADAL" clId="{8B89FE67-2977-471D-AB3B-8D18FD44FA07}" dt="2021-09-09T08:10:23.843" v="3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B89FE67-2977-471D-AB3B-8D18FD44FA07}" dt="2021-09-09T08:10:28.960" v="7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B89FE67-2977-471D-AB3B-8D18FD44FA07}" dt="2021-09-09T09:18:39.661" v="2480" actId="5793"/>
        <pc:sldMkLst>
          <pc:docMk/>
          <pc:sldMk cId="3753470074" sldId="260"/>
        </pc:sldMkLst>
        <pc:spChg chg="mod">
          <ac:chgData name="Links, Ronald" userId="a214375d-509e-426f-9881-a99cf1b8df71" providerId="ADAL" clId="{8B89FE67-2977-471D-AB3B-8D18FD44FA07}" dt="2021-09-09T09:18:39.661" v="2480" actId="5793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09.635" v="62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B89FE67-2977-471D-AB3B-8D18FD44FA07}" dt="2021-09-09T08:17:39.029" v="68"/>
        <pc:sldMkLst>
          <pc:docMk/>
          <pc:sldMk cId="634627726" sldId="261"/>
        </pc:sldMkLst>
        <pc:spChg chg="mod">
          <ac:chgData name="Links, Ronald" userId="a214375d-509e-426f-9881-a99cf1b8df71" providerId="ADAL" clId="{8B89FE67-2977-471D-AB3B-8D18FD44FA07}" dt="2021-09-09T08:17:39.029" v="68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8B89FE67-2977-471D-AB3B-8D18FD44FA07}" dt="2021-09-09T08:17:20.121" v="64"/>
        <pc:sldMkLst>
          <pc:docMk/>
          <pc:sldMk cId="1885442784" sldId="263"/>
        </pc:sldMkLst>
        <pc:spChg chg="mod">
          <ac:chgData name="Links, Ronald" userId="a214375d-509e-426f-9881-a99cf1b8df71" providerId="ADAL" clId="{8B89FE67-2977-471D-AB3B-8D18FD44FA07}" dt="2021-09-09T08:17:20.121" v="6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B89FE67-2977-471D-AB3B-8D18FD44FA07}" dt="2021-09-09T08:11:15.749" v="11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8B89FE67-2977-471D-AB3B-8D18FD44FA07}" dt="2021-09-09T08:11:47.729" v="50" actId="20577"/>
          <ac:spMkLst>
            <pc:docMk/>
            <pc:sldMk cId="1885442784" sldId="263"/>
            <ac:spMk id="7" creationId="{9DD3B0E5-88D9-4B0A-92BE-7DA2C4912EFE}"/>
          </ac:spMkLst>
        </pc:spChg>
        <pc:picChg chg="del">
          <ac:chgData name="Links, Ronald" userId="a214375d-509e-426f-9881-a99cf1b8df71" providerId="ADAL" clId="{8B89FE67-2977-471D-AB3B-8D18FD44FA07}" dt="2021-09-09T08:11:32.668" v="12" actId="478"/>
          <ac:picMkLst>
            <pc:docMk/>
            <pc:sldMk cId="1885442784" sldId="263"/>
            <ac:picMk id="2" creationId="{D2FD85D7-D7A9-4B01-9514-210AA028E191}"/>
          </ac:picMkLst>
        </pc:picChg>
      </pc:sldChg>
      <pc:sldChg chg="modSp del mod">
        <pc:chgData name="Links, Ronald" userId="a214375d-509e-426f-9881-a99cf1b8df71" providerId="ADAL" clId="{8B89FE67-2977-471D-AB3B-8D18FD44FA07}" dt="2021-09-09T08:17:35.241" v="67" actId="2696"/>
        <pc:sldMkLst>
          <pc:docMk/>
          <pc:sldMk cId="1873730925" sldId="265"/>
        </pc:sldMkLst>
        <pc:spChg chg="mod">
          <ac:chgData name="Links, Ronald" userId="a214375d-509e-426f-9881-a99cf1b8df71" providerId="ADAL" clId="{8B89FE67-2977-471D-AB3B-8D18FD44FA07}" dt="2021-09-09T08:17:31.006" v="66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Links, Ronald" userId="a214375d-509e-426f-9881-a99cf1b8df71" providerId="ADAL" clId="{8B89FE67-2977-471D-AB3B-8D18FD44FA07}" dt="2021-09-09T08:18:00.436" v="72" actId="20577"/>
        <pc:sldMkLst>
          <pc:docMk/>
          <pc:sldMk cId="28953270" sldId="266"/>
        </pc:sldMkLst>
        <pc:spChg chg="mod">
          <ac:chgData name="Links, Ronald" userId="a214375d-509e-426f-9881-a99cf1b8df71" providerId="ADAL" clId="{8B89FE67-2977-471D-AB3B-8D18FD44FA07}" dt="2021-09-09T08:18:00.436" v="7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17.469" v="63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8B89FE67-2977-471D-AB3B-8D18FD44FA07}" dt="2021-09-09T09:25:56.257" v="266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8B89FE67-2977-471D-AB3B-8D18FD44FA07}" dt="2021-09-09T09:25:56.257" v="2663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B89FE67-2977-471D-AB3B-8D18FD44FA07}" dt="2021-09-09T08:17:22.569" v="65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83A1D9BF-C87B-4873-BBA5-010C98F8E922}"/>
    <pc:docChg chg="custSel modSld">
      <pc:chgData name="Links, Ronald" userId="a214375d-509e-426f-9881-a99cf1b8df71" providerId="ADAL" clId="{83A1D9BF-C87B-4873-BBA5-010C98F8E922}" dt="2021-11-30T12:42:21.566" v="74" actId="20577"/>
      <pc:docMkLst>
        <pc:docMk/>
      </pc:docMkLst>
      <pc:sldChg chg="modSp mod modNotesTx">
        <pc:chgData name="Links, Ronald" userId="a214375d-509e-426f-9881-a99cf1b8df71" providerId="ADAL" clId="{83A1D9BF-C87B-4873-BBA5-010C98F8E922}" dt="2021-11-30T12:41:43.081" v="29" actId="20577"/>
        <pc:sldMkLst>
          <pc:docMk/>
          <pc:sldMk cId="192953906" sldId="257"/>
        </pc:sldMkLst>
        <pc:spChg chg="mod">
          <ac:chgData name="Links, Ronald" userId="a214375d-509e-426f-9881-a99cf1b8df71" providerId="ADAL" clId="{83A1D9BF-C87B-4873-BBA5-010C98F8E922}" dt="2021-11-30T12:41:33.201" v="9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3A1D9BF-C87B-4873-BBA5-010C98F8E922}" dt="2021-11-30T12:41:41.794" v="28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3A1D9BF-C87B-4873-BBA5-010C98F8E922}" dt="2021-11-30T12:42:16.814" v="73"/>
        <pc:sldMkLst>
          <pc:docMk/>
          <pc:sldMk cId="3753470074" sldId="260"/>
        </pc:sldMkLst>
        <pc:spChg chg="mod">
          <ac:chgData name="Links, Ronald" userId="a214375d-509e-426f-9881-a99cf1b8df71" providerId="ADAL" clId="{83A1D9BF-C87B-4873-BBA5-010C98F8E922}" dt="2021-11-30T12:42:16.814" v="73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3A1D9BF-C87B-4873-BBA5-010C98F8E922}" dt="2021-11-30T12:42:05.842" v="69" actId="20577"/>
        <pc:sldMkLst>
          <pc:docMk/>
          <pc:sldMk cId="634627726" sldId="261"/>
        </pc:sldMkLst>
        <pc:spChg chg="mod">
          <ac:chgData name="Links, Ronald" userId="a214375d-509e-426f-9881-a99cf1b8df71" providerId="ADAL" clId="{83A1D9BF-C87B-4873-BBA5-010C98F8E922}" dt="2021-11-30T12:42:05.842" v="69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modSp mod modNotesTx">
        <pc:chgData name="Links, Ronald" userId="a214375d-509e-426f-9881-a99cf1b8df71" providerId="ADAL" clId="{83A1D9BF-C87B-4873-BBA5-010C98F8E922}" dt="2021-11-30T12:42:21.566" v="74" actId="20577"/>
        <pc:sldMkLst>
          <pc:docMk/>
          <pc:sldMk cId="1885442784" sldId="263"/>
        </pc:sldMkLst>
        <pc:spChg chg="mod">
          <ac:chgData name="Links, Ronald" userId="a214375d-509e-426f-9881-a99cf1b8df71" providerId="ADAL" clId="{83A1D9BF-C87B-4873-BBA5-010C98F8E922}" dt="2021-11-30T12:42:12.717" v="71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3A1D9BF-C87B-4873-BBA5-010C98F8E922}" dt="2021-11-30T12:41:53.571" v="54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Links, Ronald" userId="a214375d-509e-426f-9881-a99cf1b8df71" providerId="ADAL" clId="{83A1D9BF-C87B-4873-BBA5-010C98F8E922}" dt="2021-11-30T12:42:14.845" v="72"/>
        <pc:sldMkLst>
          <pc:docMk/>
          <pc:sldMk cId="28953270" sldId="266"/>
        </pc:sldMkLst>
        <pc:spChg chg="mod">
          <ac:chgData name="Links, Ronald" userId="a214375d-509e-426f-9881-a99cf1b8df71" providerId="ADAL" clId="{83A1D9BF-C87B-4873-BBA5-010C98F8E922}" dt="2021-11-30T12:41:49.204" v="4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3A1D9BF-C87B-4873-BBA5-010C98F8E922}" dt="2021-11-30T12:42:14.845" v="72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3A1D9BF-C87B-4873-BBA5-010C98F8E922}" dt="2021-11-30T12:42:10.451" v="70"/>
        <pc:sldMkLst>
          <pc:docMk/>
          <pc:sldMk cId="1587596849" sldId="267"/>
        </pc:sldMkLst>
        <pc:spChg chg="mod">
          <ac:chgData name="Links, Ronald" userId="a214375d-509e-426f-9881-a99cf1b8df71" providerId="ADAL" clId="{83A1D9BF-C87B-4873-BBA5-010C98F8E922}" dt="2021-11-30T12:42:10.451" v="70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794EA38C-8659-4FF2-8167-D1EEF5D36D5A}"/>
    <pc:docChg chg="undo custSel modSld">
      <pc:chgData name="Links, Ronald" userId="a214375d-509e-426f-9881-a99cf1b8df71" providerId="ADAL" clId="{794EA38C-8659-4FF2-8167-D1EEF5D36D5A}" dt="2021-11-30T12:36:49.362" v="125" actId="20577"/>
      <pc:docMkLst>
        <pc:docMk/>
      </pc:docMkLst>
      <pc:sldChg chg="modSp mod">
        <pc:chgData name="Links, Ronald" userId="a214375d-509e-426f-9881-a99cf1b8df71" providerId="ADAL" clId="{794EA38C-8659-4FF2-8167-D1EEF5D36D5A}" dt="2021-11-30T12:36:49.362" v="125" actId="20577"/>
        <pc:sldMkLst>
          <pc:docMk/>
          <pc:sldMk cId="192953906" sldId="257"/>
        </pc:sldMkLst>
        <pc:spChg chg="mod">
          <ac:chgData name="Links, Ronald" userId="a214375d-509e-426f-9881-a99cf1b8df71" providerId="ADAL" clId="{794EA38C-8659-4FF2-8167-D1EEF5D36D5A}" dt="2021-11-30T12:36:49.362" v="125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794EA38C-8659-4FF2-8167-D1EEF5D36D5A}" dt="2021-11-30T12:35:36.351" v="2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794EA38C-8659-4FF2-8167-D1EEF5D36D5A}" dt="2021-11-30T12:36:42.003" v="120"/>
        <pc:sldMkLst>
          <pc:docMk/>
          <pc:sldMk cId="3753470074" sldId="260"/>
        </pc:sldMkLst>
        <pc:spChg chg="mod">
          <ac:chgData name="Links, Ronald" userId="a214375d-509e-426f-9881-a99cf1b8df71" providerId="ADAL" clId="{794EA38C-8659-4FF2-8167-D1EEF5D36D5A}" dt="2021-11-30T12:35:40.557" v="23" actId="27636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42.003" v="120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23.140" v="115" actId="20577"/>
        <pc:sldMkLst>
          <pc:docMk/>
          <pc:sldMk cId="634627726" sldId="261"/>
        </pc:sldMkLst>
        <pc:spChg chg="mod">
          <ac:chgData name="Links, Ronald" userId="a214375d-509e-426f-9881-a99cf1b8df71" providerId="ADAL" clId="{794EA38C-8659-4FF2-8167-D1EEF5D36D5A}" dt="2021-11-30T12:36:23.140" v="11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794EA38C-8659-4FF2-8167-D1EEF5D36D5A}" dt="2021-11-30T12:36:37.280" v="118"/>
        <pc:sldMkLst>
          <pc:docMk/>
          <pc:sldMk cId="1885442784" sldId="263"/>
        </pc:sldMkLst>
        <pc:spChg chg="mod">
          <ac:chgData name="Links, Ronald" userId="a214375d-509e-426f-9881-a99cf1b8df71" providerId="ADAL" clId="{794EA38C-8659-4FF2-8167-D1EEF5D36D5A}" dt="2021-11-30T12:36:37.280" v="118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794EA38C-8659-4FF2-8167-D1EEF5D36D5A}" dt="2021-11-30T12:35:58.071" v="52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794EA38C-8659-4FF2-8167-D1EEF5D36D5A}" dt="2021-11-30T12:36:06.029" v="70" actId="207"/>
          <ac:spMkLst>
            <pc:docMk/>
            <pc:sldMk cId="1885442784" sldId="263"/>
            <ac:spMk id="7" creationId="{7EA7F768-A873-48F6-9AF2-8D931D373D3D}"/>
          </ac:spMkLst>
        </pc:spChg>
        <pc:picChg chg="del">
          <ac:chgData name="Links, Ronald" userId="a214375d-509e-426f-9881-a99cf1b8df71" providerId="ADAL" clId="{794EA38C-8659-4FF2-8167-D1EEF5D36D5A}" dt="2021-11-30T12:35:59.271" v="53" actId="478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Links, Ronald" userId="a214375d-509e-426f-9881-a99cf1b8df71" providerId="ADAL" clId="{794EA38C-8659-4FF2-8167-D1EEF5D36D5A}" dt="2021-11-30T12:36:39.480" v="119"/>
        <pc:sldMkLst>
          <pc:docMk/>
          <pc:sldMk cId="28953270" sldId="266"/>
        </pc:sldMkLst>
        <pc:spChg chg="mod">
          <ac:chgData name="Links, Ronald" userId="a214375d-509e-426f-9881-a99cf1b8df71" providerId="ADAL" clId="{794EA38C-8659-4FF2-8167-D1EEF5D36D5A}" dt="2021-11-30T12:35:46.631" v="3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39.480" v="119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34.771" v="117"/>
        <pc:sldMkLst>
          <pc:docMk/>
          <pc:sldMk cId="1587596849" sldId="267"/>
        </pc:sldMkLst>
        <pc:spChg chg="mod">
          <ac:chgData name="Links, Ronald" userId="a214375d-509e-426f-9881-a99cf1b8df71" providerId="ADAL" clId="{794EA38C-8659-4FF2-8167-D1EEF5D36D5A}" dt="2021-11-30T12:36:15.887" v="98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794EA38C-8659-4FF2-8167-D1EEF5D36D5A}" dt="2021-11-30T12:36:34.771" v="11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AAF67197-D16E-4D6E-B7ED-0156A492D92B}"/>
    <pc:docChg chg="modSld">
      <pc:chgData name="Roordink, Bas" userId="e6b80f22-b7ea-4a1b-9826-4cad8536796c" providerId="ADAL" clId="{AAF67197-D16E-4D6E-B7ED-0156A492D92B}" dt="2021-10-15T09:31:53.097" v="101" actId="20577"/>
      <pc:docMkLst>
        <pc:docMk/>
      </pc:docMkLst>
      <pc:sldChg chg="modNotesTx">
        <pc:chgData name="Roordink, Bas" userId="e6b80f22-b7ea-4a1b-9826-4cad8536796c" providerId="ADAL" clId="{AAF67197-D16E-4D6E-B7ED-0156A492D92B}" dt="2021-10-15T09:31:53.097" v="101" actId="20577"/>
        <pc:sldMkLst>
          <pc:docMk/>
          <pc:sldMk cId="192953906" sldId="257"/>
        </pc:sldMkLst>
      </pc:sldChg>
      <pc:sldChg chg="modSp mod">
        <pc:chgData name="Roordink, Bas" userId="e6b80f22-b7ea-4a1b-9826-4cad8536796c" providerId="ADAL" clId="{AAF67197-D16E-4D6E-B7ED-0156A492D92B}" dt="2021-09-21T13:19:52.293" v="5" actId="207"/>
        <pc:sldMkLst>
          <pc:docMk/>
          <pc:sldMk cId="3753470074" sldId="260"/>
        </pc:sldMkLst>
        <pc:spChg chg="mod">
          <ac:chgData name="Roordink, Bas" userId="e6b80f22-b7ea-4a1b-9826-4cad8536796c" providerId="ADAL" clId="{AAF67197-D16E-4D6E-B7ED-0156A492D92B}" dt="2021-09-21T13:19:52.293" v="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modAnim modNotesTx">
        <pc:chgData name="Roordink, Bas" userId="e6b80f22-b7ea-4a1b-9826-4cad8536796c" providerId="ADAL" clId="{AAF67197-D16E-4D6E-B7ED-0156A492D92B}" dt="2021-09-21T13:19:35.294" v="4"/>
        <pc:sldMkLst>
          <pc:docMk/>
          <pc:sldMk cId="1885442784" sldId="263"/>
        </pc:sldMkLst>
        <pc:spChg chg="del mod">
          <ac:chgData name="Roordink, Bas" userId="e6b80f22-b7ea-4a1b-9826-4cad8536796c" providerId="ADAL" clId="{AAF67197-D16E-4D6E-B7ED-0156A492D92B}" dt="2021-09-21T13:19:30.988" v="2"/>
          <ac:spMkLst>
            <pc:docMk/>
            <pc:sldMk cId="1885442784" sldId="263"/>
            <ac:spMk id="7" creationId="{9DD3B0E5-88D9-4B0A-92BE-7DA2C4912EFE}"/>
          </ac:spMkLst>
        </pc:spChg>
        <pc:picChg chg="add mod">
          <ac:chgData name="Roordink, Bas" userId="e6b80f22-b7ea-4a1b-9826-4cad8536796c" providerId="ADAL" clId="{AAF67197-D16E-4D6E-B7ED-0156A492D92B}" dt="2021-09-21T13:19:33.443" v="3" actId="1076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Roordink, Bas" userId="e6b80f22-b7ea-4a1b-9826-4cad8536796c" providerId="ADAL" clId="{AAF67197-D16E-4D6E-B7ED-0156A492D92B}" dt="2021-09-21T13:19:58.804" v="9" actId="5793"/>
        <pc:sldMkLst>
          <pc:docMk/>
          <pc:sldMk cId="28953270" sldId="266"/>
        </pc:sldMkLst>
        <pc:spChg chg="mod">
          <ac:chgData name="Roordink, Bas" userId="e6b80f22-b7ea-4a1b-9826-4cad8536796c" providerId="ADAL" clId="{AAF67197-D16E-4D6E-B7ED-0156A492D92B}" dt="2021-09-21T13:19:58.804" v="9" actId="5793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AAF67197-D16E-4D6E-B7ED-0156A492D92B}" dt="2021-09-27T09:15:30.031" v="99" actId="20577"/>
        <pc:sldMkLst>
          <pc:docMk/>
          <pc:sldMk cId="1587596849" sldId="267"/>
        </pc:sldMkLst>
        <pc:spChg chg="mod">
          <ac:chgData name="Roordink, Bas" userId="e6b80f22-b7ea-4a1b-9826-4cad8536796c" providerId="ADAL" clId="{AAF67197-D16E-4D6E-B7ED-0156A492D92B}" dt="2021-09-27T09:15:30.031" v="99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Links, Ronald" userId="a214375d-509e-426f-9881-a99cf1b8df71" providerId="ADAL" clId="{99D7238D-4524-4996-88D3-639EFCC479CC}"/>
    <pc:docChg chg="custSel modSld modMainMaster">
      <pc:chgData name="Links, Ronald" userId="a214375d-509e-426f-9881-a99cf1b8df71" providerId="ADAL" clId="{99D7238D-4524-4996-88D3-639EFCC479CC}" dt="2022-07-13T09:07:15.886" v="17"/>
      <pc:docMkLst>
        <pc:docMk/>
      </pc:docMkLst>
      <pc:sldChg chg="addSp delSp modSp mod modAnim">
        <pc:chgData name="Links, Ronald" userId="a214375d-509e-426f-9881-a99cf1b8df71" providerId="ADAL" clId="{99D7238D-4524-4996-88D3-639EFCC479CC}" dt="2022-07-13T09:07:15.886" v="17"/>
        <pc:sldMkLst>
          <pc:docMk/>
          <pc:sldMk cId="1885442784" sldId="263"/>
        </pc:sldMkLst>
        <pc:spChg chg="del mod">
          <ac:chgData name="Links, Ronald" userId="a214375d-509e-426f-9881-a99cf1b8df71" providerId="ADAL" clId="{99D7238D-4524-4996-88D3-639EFCC479CC}" dt="2022-07-13T09:07:15.886" v="17"/>
          <ac:spMkLst>
            <pc:docMk/>
            <pc:sldMk cId="1885442784" sldId="263"/>
            <ac:spMk id="7" creationId="{7EA7F768-A873-48F6-9AF2-8D931D373D3D}"/>
          </ac:spMkLst>
        </pc:spChg>
        <pc:picChg chg="add mod">
          <ac:chgData name="Links, Ronald" userId="a214375d-509e-426f-9881-a99cf1b8df71" providerId="ADAL" clId="{99D7238D-4524-4996-88D3-639EFCC479CC}" dt="2022-07-13T09:07:15.886" v="17"/>
          <ac:picMkLst>
            <pc:docMk/>
            <pc:sldMk cId="1885442784" sldId="263"/>
            <ac:picMk id="2" creationId="{345408EA-7185-7542-81CB-861FE8EEBED3}"/>
          </ac:picMkLst>
        </pc:picChg>
      </pc:sldChg>
      <pc:sldMasterChg chg="modSldLayout">
        <pc:chgData name="Links, Ronald" userId="a214375d-509e-426f-9881-a99cf1b8df71" providerId="ADAL" clId="{99D7238D-4524-4996-88D3-639EFCC479CC}" dt="2022-07-13T09:01:10.238" v="14" actId="1076"/>
        <pc:sldMasterMkLst>
          <pc:docMk/>
          <pc:sldMasterMk cId="3641486974" sldId="2147483648"/>
        </pc:sldMasterMkLst>
        <pc:sldLayoutChg chg="addSp delSp modSp mod">
          <pc:chgData name="Links, Ronald" userId="a214375d-509e-426f-9881-a99cf1b8df71" providerId="ADAL" clId="{99D7238D-4524-4996-88D3-639EFCC479CC}" dt="2022-07-13T09:00:48.207" v="5" actId="1076"/>
          <pc:sldLayoutMkLst>
            <pc:docMk/>
            <pc:sldMasterMk cId="3641486974" sldId="2147483648"/>
            <pc:sldLayoutMk cId="3758720441" sldId="2147483649"/>
          </pc:sldLayoutMkLst>
          <pc:picChg chg="del">
            <ac:chgData name="Links, Ronald" userId="a214375d-509e-426f-9881-a99cf1b8df71" providerId="ADAL" clId="{99D7238D-4524-4996-88D3-639EFCC479CC}" dt="2022-07-13T09:00:44.370" v="3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  <pc:picChg chg="add mod">
            <ac:chgData name="Links, Ronald" userId="a214375d-509e-426f-9881-a99cf1b8df71" providerId="ADAL" clId="{99D7238D-4524-4996-88D3-639EFCC479CC}" dt="2022-07-13T09:00:48.207" v="5" actId="1076"/>
            <ac:picMkLst>
              <pc:docMk/>
              <pc:sldMasterMk cId="3641486974" sldId="2147483648"/>
              <pc:sldLayoutMk cId="3758720441" sldId="2147483649"/>
              <ac:picMk id="7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99D7238D-4524-4996-88D3-639EFCC479CC}" dt="2022-07-13T09:01:03.774" v="11" actId="1076"/>
          <pc:sldLayoutMkLst>
            <pc:docMk/>
            <pc:sldMasterMk cId="3641486974" sldId="2147483648"/>
            <pc:sldLayoutMk cId="2646846720" sldId="2147483650"/>
          </pc:sldLayoutMkLst>
          <pc:picChg chg="del">
            <ac:chgData name="Links, Ronald" userId="a214375d-509e-426f-9881-a99cf1b8df71" providerId="ADAL" clId="{99D7238D-4524-4996-88D3-639EFCC479CC}" dt="2022-07-13T09:01:00.088" v="9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  <pc:picChg chg="add mod">
            <ac:chgData name="Links, Ronald" userId="a214375d-509e-426f-9881-a99cf1b8df71" providerId="ADAL" clId="{99D7238D-4524-4996-88D3-639EFCC479CC}" dt="2022-07-13T09:01:03.774" v="11" actId="1076"/>
            <ac:picMkLst>
              <pc:docMk/>
              <pc:sldMasterMk cId="3641486974" sldId="2147483648"/>
              <pc:sldLayoutMk cId="2646846720" sldId="2147483650"/>
              <ac:picMk id="9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99D7238D-4524-4996-88D3-639EFCC479CC}" dt="2022-07-13T09:00:55.446" v="8" actId="1076"/>
          <pc:sldLayoutMkLst>
            <pc:docMk/>
            <pc:sldMasterMk cId="3641486974" sldId="2147483648"/>
            <pc:sldLayoutMk cId="1341624264" sldId="2147483653"/>
          </pc:sldLayoutMkLst>
          <pc:picChg chg="del">
            <ac:chgData name="Links, Ronald" userId="a214375d-509e-426f-9881-a99cf1b8df71" providerId="ADAL" clId="{99D7238D-4524-4996-88D3-639EFCC479CC}" dt="2022-07-13T09:00:51.077" v="6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  <pc:picChg chg="add mod">
            <ac:chgData name="Links, Ronald" userId="a214375d-509e-426f-9881-a99cf1b8df71" providerId="ADAL" clId="{99D7238D-4524-4996-88D3-639EFCC479CC}" dt="2022-07-13T09:00:55.446" v="8" actId="1076"/>
            <ac:picMkLst>
              <pc:docMk/>
              <pc:sldMasterMk cId="3641486974" sldId="2147483648"/>
              <pc:sldLayoutMk cId="1341624264" sldId="2147483653"/>
              <ac:picMk id="8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99D7238D-4524-4996-88D3-639EFCC479CC}" dt="2022-07-13T09:01:10.238" v="14" actId="1076"/>
          <pc:sldLayoutMkLst>
            <pc:docMk/>
            <pc:sldMasterMk cId="3641486974" sldId="2147483648"/>
            <pc:sldLayoutMk cId="1340692724" sldId="2147483654"/>
          </pc:sldLayoutMkLst>
          <pc:picChg chg="del">
            <ac:chgData name="Links, Ronald" userId="a214375d-509e-426f-9881-a99cf1b8df71" providerId="ADAL" clId="{99D7238D-4524-4996-88D3-639EFCC479CC}" dt="2022-07-13T09:01:06.968" v="12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  <pc:picChg chg="add mod">
            <ac:chgData name="Links, Ronald" userId="a214375d-509e-426f-9881-a99cf1b8df71" providerId="ADAL" clId="{99D7238D-4524-4996-88D3-639EFCC479CC}" dt="2022-07-13T09:01:10.238" v="14" actId="1076"/>
            <ac:picMkLst>
              <pc:docMk/>
              <pc:sldMasterMk cId="3641486974" sldId="2147483648"/>
              <pc:sldLayoutMk cId="1340692724" sldId="2147483654"/>
              <ac:picMk id="10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99D7238D-4524-4996-88D3-639EFCC479CC}" dt="2022-07-13T09:00:41.958" v="2" actId="1076"/>
          <pc:sldLayoutMkLst>
            <pc:docMk/>
            <pc:sldMasterMk cId="3641486974" sldId="2147483648"/>
            <pc:sldLayoutMk cId="1051067155" sldId="2147483655"/>
          </pc:sldLayoutMkLst>
          <pc:picChg chg="del">
            <ac:chgData name="Links, Ronald" userId="a214375d-509e-426f-9881-a99cf1b8df71" providerId="ADAL" clId="{99D7238D-4524-4996-88D3-639EFCC479CC}" dt="2022-07-13T09:00:38.896" v="0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  <pc:picChg chg="add mod">
            <ac:chgData name="Links, Ronald" userId="a214375d-509e-426f-9881-a99cf1b8df71" providerId="ADAL" clId="{99D7238D-4524-4996-88D3-639EFCC479CC}" dt="2022-07-13T09:00:41.958" v="2" actId="1076"/>
            <ac:picMkLst>
              <pc:docMk/>
              <pc:sldMasterMk cId="3641486974" sldId="2147483648"/>
              <pc:sldLayoutMk cId="1051067155" sldId="2147483655"/>
              <ac:picMk id="8" creationId="{8E9D430E-E2AE-4011-89CF-35C67623414E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13-7-2022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13-7-2022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1010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10102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1010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10102" y="6166365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10101" y="6148198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iF6W8ujVD_o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r>
              <a:rPr lang="tr-TR"/>
              <a:t>Öğrenme isteği</a:t>
            </a:r>
            <a:br>
              <a:rPr lang="tr-TR"/>
            </a:br>
            <a:r>
              <a:rPr lang="tr-TR" sz="2800" b="0" i="1"/>
              <a:t>WAVE değerlerinden biri</a:t>
            </a:r>
            <a:endParaRPr lang="tr-TR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tr-TR" b="1"/>
          </a:p>
          <a:p>
            <a:r>
              <a:rPr lang="tr-TR" b="1"/>
              <a:t>WAVE değeri ‘Öğrenme isteği’ Araç Kiti</a:t>
            </a:r>
          </a:p>
          <a:p>
            <a:r>
              <a:rPr lang="tr-TR" sz="1100" b="1"/>
              <a:t>Kasım 2022</a:t>
            </a:r>
            <a:endParaRPr lang="tr-TR" sz="1100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Geçmiş</a:t>
            </a:r>
            <a:endParaRPr lang="tr-TR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tr-T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tr-TR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Öğrenme isteği WAVE değerlerinden biridir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970DBBED-C76B-4F7F-964B-5932FC7407A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b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Gelecek yıllarda, WAVE değerlerini vurgulayacağız. WAVE değeri, VolkerWessels tarafından istenen güvenlik davranışını temsil eder. WAVE değerlerine kendimizi daha çok alıştırırsak, kazaları birlikte önleyebileceğimize inanıyoruz.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araç kitinde, WAVE'in "öğrenme isteği" değerini dikkate alıyoruz - Kazalardan ve kıl payı atlatmalardan bir şeyler öğrenmek istiyorum.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Birbirinden bir şeyler öğrenmek, iş yerini daha güvenli hale getirmek için önemlidir. Zaman zaman güvensiz durumlarla uğraşmak zorunda kalırsınız. Bu tür durumlardan neler öğrenebilirsiniz?</a:t>
            </a:r>
            <a:b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lang="tr-TR" sz="1800">
                <a:latin typeface="Calibri" panose="020F0502020204030204" pitchFamily="34" charset="0"/>
                <a:cs typeface="Times New Roman" panose="02020603050405020304" pitchFamily="18" charset="0"/>
              </a:rPr>
              <a:t>araç kitinde, WAVE değeri olan 'öğrenme isteği'ni nasıl somutlaştırabileceğinize dair ipuçları veriyoruz.</a:t>
            </a:r>
            <a:br>
              <a:rPr lang="tr-TR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Konular</a:t>
            </a:r>
            <a:endParaRPr lang="tr-TR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2000">
                <a:latin typeface="Calibri" panose="020F0502020204030204" pitchFamily="34" charset="0"/>
              </a:rPr>
              <a:t>“Öğrenme isteği” WAVE değeri animasyonu</a:t>
            </a:r>
          </a:p>
          <a:p>
            <a:pPr marL="0" indent="0">
              <a:buNone/>
            </a:pPr>
            <a:endParaRPr lang="tr-TR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2000">
                <a:latin typeface="Calibri" panose="020F0502020204030204" pitchFamily="34" charset="0"/>
              </a:rPr>
              <a:t>Diyalog halinde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Öğrenme isteği WAVE değerlerinden biridir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Öğrenme isteği WAVE değerlerinden biridir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tr-TR"/>
              <a:t>Öğrenme isteği WAVE değeri</a:t>
            </a:r>
            <a:endParaRPr lang="tr-TR" dirty="0"/>
          </a:p>
        </p:txBody>
      </p:sp>
      <p:pic>
        <p:nvPicPr>
          <p:cNvPr id="2" name="Onlinemedia 1" title="VW TOOLBOX LEERBEREID TR">
            <a:hlinkClick r:id="" action="ppaction://media"/>
            <a:extLst>
              <a:ext uri="{FF2B5EF4-FFF2-40B4-BE49-F238E27FC236}">
                <a16:creationId xmlns:a16="http://schemas.microsoft.com/office/drawing/2014/main" id="{345408EA-7185-7542-81CB-861FE8EEBED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87725" y="1825625"/>
            <a:ext cx="5418138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Öğrenme isteği WAVE değerlerinden biridir</a:t>
            </a:r>
          </a:p>
          <a:p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tr-TR"/>
              <a:t>Diyalog halinde</a:t>
            </a:r>
            <a:endParaRPr lang="tr-TR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F6D8DEA9-5266-48B8-89A9-3A0A5CC65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703985"/>
            <a:ext cx="10515600" cy="406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/>
              <a:t>İş toplantısındaki olaylardan nasıl ders çıkarıyorsunuz? </a:t>
            </a:r>
          </a:p>
          <a:p>
            <a:pPr marL="514350" indent="-514350">
              <a:buFont typeface="+mj-lt"/>
              <a:buAutoNum type="arabicPeriod"/>
            </a:pPr>
            <a:endParaRPr lang="tr-TR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tr-TR">
                <a:solidFill>
                  <a:schemeClr val="tx2"/>
                </a:solidFill>
              </a:rPr>
              <a:t>Bir olay yüzünden rutininizi nasıl değiştirdiniz? Bunun sebebi nedir?</a:t>
            </a:r>
          </a:p>
          <a:p>
            <a:pPr marL="0" indent="0">
              <a:buNone/>
            </a:pPr>
            <a:endParaRPr lang="tr-TR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tr-TR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İlginiz için teşekkür ederim!</a:t>
            </a:r>
            <a:endParaRPr lang="tr-TR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r>
              <a:rPr lang="tr-TR" sz="1800">
                <a:hlinkClick r:id="rId2"/>
              </a:rPr>
              <a:t>veiligheid@volkerwessels.com</a:t>
            </a:r>
            <a:endParaRPr lang="tr-TR" sz="180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Öğrenme isteği WAVE değerlerinden biridir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59e6ea7-2f2e-4003-9225-dd4e64329d84">
      <UserInfo>
        <DisplayName>Hollander, William</DisplayName>
        <AccountId>12</AccountId>
        <AccountType/>
      </UserInfo>
    </SharedWithUsers>
    <TaxCatchAll xmlns="f59e6ea7-2f2e-4003-9225-dd4e64329d84" xsi:nil="true"/>
    <lcf76f155ced4ddcb4097134ff3c332f xmlns="999cfada-34d5-4714-b4a8-e68cae7209e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F5A2D1D56FF459CCE8CF027CDFEA7" ma:contentTypeVersion="16" ma:contentTypeDescription="Een nieuw document maken." ma:contentTypeScope="" ma:versionID="5a99901c9668367e6ea88838cdce74e2">
  <xsd:schema xmlns:xsd="http://www.w3.org/2001/XMLSchema" xmlns:xs="http://www.w3.org/2001/XMLSchema" xmlns:p="http://schemas.microsoft.com/office/2006/metadata/properties" xmlns:ns2="999cfada-34d5-4714-b4a8-e68cae7209eb" xmlns:ns3="f59e6ea7-2f2e-4003-9225-dd4e64329d84" targetNamespace="http://schemas.microsoft.com/office/2006/metadata/properties" ma:root="true" ma:fieldsID="3a3ceddcfb8d6a0e2c40c0bfdb980345" ns2:_="" ns3:_="">
    <xsd:import namespace="999cfada-34d5-4714-b4a8-e68cae7209eb"/>
    <xsd:import namespace="f59e6ea7-2f2e-4003-9225-dd4e64329d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9cfada-34d5-4714-b4a8-e68cae720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9e6ea7-2f2e-4003-9225-dd4e64329d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7accce4-edea-4f15-833f-e6a93ff32e8d}" ma:internalName="TaxCatchAll" ma:showField="CatchAllData" ma:web="f59e6ea7-2f2e-4003-9225-dd4e64329d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46f7e7e-091b-45fc-b07a-14756525cbd9"/>
  </ds:schemaRefs>
</ds:datastoreItem>
</file>

<file path=customXml/itemProps2.xml><?xml version="1.0" encoding="utf-8"?>
<ds:datastoreItem xmlns:ds="http://schemas.openxmlformats.org/officeDocument/2006/customXml" ds:itemID="{C694086B-F5FC-4341-8138-EE8E4EB47BCB}"/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197</Words>
  <Application>Microsoft Office PowerPoint</Application>
  <PresentationFormat>Breedbeeld</PresentationFormat>
  <Paragraphs>44</Paragraphs>
  <Slides>6</Slides>
  <Notes>4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Öğrenme isteği WAVE değerlerinden biri</vt:lpstr>
      <vt:lpstr>Geçmiş</vt:lpstr>
      <vt:lpstr>Konular</vt:lpstr>
      <vt:lpstr>Öğrenme isteği WAVE değeri</vt:lpstr>
      <vt:lpstr>Diyalog halinde</vt:lpstr>
      <vt:lpstr>İlginiz için teşekkür ederim!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3</cp:revision>
  <dcterms:created xsi:type="dcterms:W3CDTF">2021-02-11T14:15:30Z</dcterms:created>
  <dcterms:modified xsi:type="dcterms:W3CDTF">2022-07-13T09:07:17Z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