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DC54F-3E8D-4E54-97D1-6FBAEE0C923E}" v="10" dt="2022-07-13T09:06:05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ordink, Bas" userId="e6b80f22-b7ea-4a1b-9826-4cad8536796c" providerId="ADAL" clId="{613AE7D6-0EC5-4A3E-8F50-6D4E40456E69}"/>
    <pc:docChg chg="custSel modSld">
      <pc:chgData name="Roordink, Bas" userId="e6b80f22-b7ea-4a1b-9826-4cad8536796c" providerId="ADAL" clId="{613AE7D6-0EC5-4A3E-8F50-6D4E40456E69}" dt="2022-03-11T10:00:48.038" v="1038" actId="403"/>
      <pc:docMkLst>
        <pc:docMk/>
      </pc:docMkLst>
      <pc:sldChg chg="modSp mod">
        <pc:chgData name="Roordink, Bas" userId="e6b80f22-b7ea-4a1b-9826-4cad8536796c" providerId="ADAL" clId="{613AE7D6-0EC5-4A3E-8F50-6D4E40456E69}" dt="2022-03-11T09:54:05.054" v="625" actId="20577"/>
        <pc:sldMkLst>
          <pc:docMk/>
          <pc:sldMk cId="192953906" sldId="257"/>
        </pc:sldMkLst>
        <pc:spChg chg="mod">
          <ac:chgData name="Roordink, Bas" userId="e6b80f22-b7ea-4a1b-9826-4cad8536796c" providerId="ADAL" clId="{613AE7D6-0EC5-4A3E-8F50-6D4E40456E69}" dt="2022-03-11T09:54:05.054" v="62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modSp mod">
        <pc:chgData name="Roordink, Bas" userId="e6b80f22-b7ea-4a1b-9826-4cad8536796c" providerId="ADAL" clId="{613AE7D6-0EC5-4A3E-8F50-6D4E40456E69}" dt="2022-03-11T09:53:31.871" v="614" actId="20577"/>
        <pc:sldMkLst>
          <pc:docMk/>
          <pc:sldMk cId="3753470074" sldId="260"/>
        </pc:sldMkLst>
        <pc:spChg chg="add mod">
          <ac:chgData name="Roordink, Bas" userId="e6b80f22-b7ea-4a1b-9826-4cad8536796c" providerId="ADAL" clId="{613AE7D6-0EC5-4A3E-8F50-6D4E40456E69}" dt="2022-03-11T09:53:31.871" v="614" actId="20577"/>
          <ac:spMkLst>
            <pc:docMk/>
            <pc:sldMk cId="3753470074" sldId="260"/>
            <ac:spMk id="6" creationId="{970DBBED-C76B-4F7F-964B-5932FC7407A0}"/>
          </ac:spMkLst>
        </pc:spChg>
      </pc:sldChg>
      <pc:sldChg chg="modSp mod">
        <pc:chgData name="Roordink, Bas" userId="e6b80f22-b7ea-4a1b-9826-4cad8536796c" providerId="ADAL" clId="{613AE7D6-0EC5-4A3E-8F50-6D4E40456E69}" dt="2022-03-11T09:54:23.805" v="627" actId="20577"/>
        <pc:sldMkLst>
          <pc:docMk/>
          <pc:sldMk cId="1885442784" sldId="263"/>
        </pc:sldMkLst>
        <pc:spChg chg="mod">
          <ac:chgData name="Roordink, Bas" userId="e6b80f22-b7ea-4a1b-9826-4cad8536796c" providerId="ADAL" clId="{613AE7D6-0EC5-4A3E-8F50-6D4E40456E69}" dt="2022-03-11T09:54:23.805" v="627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Roordink, Bas" userId="e6b80f22-b7ea-4a1b-9826-4cad8536796c" providerId="ADAL" clId="{613AE7D6-0EC5-4A3E-8F50-6D4E40456E69}" dt="2022-03-11T10:00:48.038" v="1038" actId="403"/>
        <pc:sldMkLst>
          <pc:docMk/>
          <pc:sldMk cId="28953270" sldId="266"/>
        </pc:sldMkLst>
        <pc:spChg chg="mod">
          <ac:chgData name="Roordink, Bas" userId="e6b80f22-b7ea-4a1b-9826-4cad8536796c" providerId="ADAL" clId="{613AE7D6-0EC5-4A3E-8F50-6D4E40456E69}" dt="2022-03-11T10:00:48.038" v="1038" actId="403"/>
          <ac:spMkLst>
            <pc:docMk/>
            <pc:sldMk cId="28953270" sldId="266"/>
            <ac:spMk id="3" creationId="{BB2A0E52-A3D1-AC44-97E9-4AE4FCB62B0E}"/>
          </ac:spMkLst>
        </pc:spChg>
      </pc:sldChg>
      <pc:sldChg chg="addSp delSp modSp mod">
        <pc:chgData name="Roordink, Bas" userId="e6b80f22-b7ea-4a1b-9826-4cad8536796c" providerId="ADAL" clId="{613AE7D6-0EC5-4A3E-8F50-6D4E40456E69}" dt="2022-03-11T10:00:19.256" v="1036" actId="20577"/>
        <pc:sldMkLst>
          <pc:docMk/>
          <pc:sldMk cId="1587596849" sldId="267"/>
        </pc:sldMkLst>
        <pc:spChg chg="del">
          <ac:chgData name="Roordink, Bas" userId="e6b80f22-b7ea-4a1b-9826-4cad8536796c" providerId="ADAL" clId="{613AE7D6-0EC5-4A3E-8F50-6D4E40456E69}" dt="2022-03-11T09:54:27.364" v="628" actId="478"/>
          <ac:spMkLst>
            <pc:docMk/>
            <pc:sldMk cId="1587596849" sldId="267"/>
            <ac:spMk id="3" creationId="{E66620E2-0AC1-4D8B-B976-A05830657905}"/>
          </ac:spMkLst>
        </pc:spChg>
        <pc:spChg chg="add del mod">
          <ac:chgData name="Roordink, Bas" userId="e6b80f22-b7ea-4a1b-9826-4cad8536796c" providerId="ADAL" clId="{613AE7D6-0EC5-4A3E-8F50-6D4E40456E69}" dt="2022-03-11T09:54:30.509" v="629" actId="478"/>
          <ac:spMkLst>
            <pc:docMk/>
            <pc:sldMk cId="1587596849" sldId="267"/>
            <ac:spMk id="7" creationId="{08A95638-57FB-4BF1-AF6D-C5FF6A7D0018}"/>
          </ac:spMkLst>
        </pc:spChg>
        <pc:spChg chg="add mod">
          <ac:chgData name="Roordink, Bas" userId="e6b80f22-b7ea-4a1b-9826-4cad8536796c" providerId="ADAL" clId="{613AE7D6-0EC5-4A3E-8F50-6D4E40456E69}" dt="2022-03-11T10:00:19.256" v="1036" actId="20577"/>
          <ac:spMkLst>
            <pc:docMk/>
            <pc:sldMk cId="1587596849" sldId="267"/>
            <ac:spMk id="8" creationId="{F6D8DEA9-5266-48B8-89A9-3A0A5CC65581}"/>
          </ac:spMkLst>
        </pc:spChg>
      </pc:sldChg>
    </pc:docChg>
  </pc:docChgLst>
  <pc:docChgLst>
    <pc:chgData name="Links, Ronald" userId="a214375d-509e-426f-9881-a99cf1b8df71" providerId="ADAL" clId="{543E56F7-05FE-436F-B8EC-746F79D55336}"/>
    <pc:docChg chg="undo custSel modSld">
      <pc:chgData name="Links, Ronald" userId="a214375d-509e-426f-9881-a99cf1b8df71" providerId="ADAL" clId="{543E56F7-05FE-436F-B8EC-746F79D55336}" dt="2021-09-09T12:14:14.933" v="905" actId="20577"/>
      <pc:docMkLst>
        <pc:docMk/>
      </pc:docMkLst>
      <pc:sldChg chg="modSp mod">
        <pc:chgData name="Links, Ronald" userId="a214375d-509e-426f-9881-a99cf1b8df71" providerId="ADAL" clId="{543E56F7-05FE-436F-B8EC-746F79D55336}" dt="2021-09-09T12:06:11.431" v="765" actId="20577"/>
        <pc:sldMkLst>
          <pc:docMk/>
          <pc:sldMk cId="192953906" sldId="257"/>
        </pc:sldMkLst>
        <pc:spChg chg="mod">
          <ac:chgData name="Links, Ronald" userId="a214375d-509e-426f-9881-a99cf1b8df71" providerId="ADAL" clId="{543E56F7-05FE-436F-B8EC-746F79D55336}" dt="2021-09-09T12:06:11.431" v="765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543E56F7-05FE-436F-B8EC-746F79D55336}" dt="2021-09-09T10:27:30.871" v="735" actId="20577"/>
        <pc:sldMkLst>
          <pc:docMk/>
          <pc:sldMk cId="3753470074" sldId="260"/>
        </pc:sldMkLst>
        <pc:spChg chg="mod">
          <ac:chgData name="Links, Ronald" userId="a214375d-509e-426f-9881-a99cf1b8df71" providerId="ADAL" clId="{543E56F7-05FE-436F-B8EC-746F79D55336}" dt="2021-09-09T10:27:30.871" v="735" actId="20577"/>
          <ac:spMkLst>
            <pc:docMk/>
            <pc:sldMk cId="3753470074" sldId="260"/>
            <ac:spMk id="3" creationId="{BB2A0E52-A3D1-AC44-97E9-4AE4FCB62B0E}"/>
          </ac:spMkLst>
        </pc:spChg>
      </pc:sldChg>
      <pc:sldChg chg="modSp mod">
        <pc:chgData name="Links, Ronald" userId="a214375d-509e-426f-9881-a99cf1b8df71" providerId="ADAL" clId="{543E56F7-05FE-436F-B8EC-746F79D55336}" dt="2021-09-09T12:14:14.933" v="905" actId="20577"/>
        <pc:sldMkLst>
          <pc:docMk/>
          <pc:sldMk cId="1587596849" sldId="267"/>
        </pc:sldMkLst>
        <pc:spChg chg="mod">
          <ac:chgData name="Links, Ronald" userId="a214375d-509e-426f-9881-a99cf1b8df71" providerId="ADAL" clId="{543E56F7-05FE-436F-B8EC-746F79D55336}" dt="2021-09-09T12:14:14.933" v="905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794EA38C-8659-4FF2-8167-D1EEF5D36D5A}"/>
    <pc:docChg chg="undo custSel modSld">
      <pc:chgData name="Links, Ronald" userId="a214375d-509e-426f-9881-a99cf1b8df71" providerId="ADAL" clId="{794EA38C-8659-4FF2-8167-D1EEF5D36D5A}" dt="2021-11-30T12:36:49.362" v="125" actId="20577"/>
      <pc:docMkLst>
        <pc:docMk/>
      </pc:docMkLst>
      <pc:sldChg chg="modSp mod">
        <pc:chgData name="Links, Ronald" userId="a214375d-509e-426f-9881-a99cf1b8df71" providerId="ADAL" clId="{794EA38C-8659-4FF2-8167-D1EEF5D36D5A}" dt="2021-11-30T12:36:49.362" v="125" actId="20577"/>
        <pc:sldMkLst>
          <pc:docMk/>
          <pc:sldMk cId="192953906" sldId="257"/>
        </pc:sldMkLst>
        <pc:spChg chg="mod">
          <ac:chgData name="Links, Ronald" userId="a214375d-509e-426f-9881-a99cf1b8df71" providerId="ADAL" clId="{794EA38C-8659-4FF2-8167-D1EEF5D36D5A}" dt="2021-11-30T12:36:49.362" v="125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794EA38C-8659-4FF2-8167-D1EEF5D36D5A}" dt="2021-11-30T12:35:36.351" v="2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794EA38C-8659-4FF2-8167-D1EEF5D36D5A}" dt="2021-11-30T12:36:42.003" v="120"/>
        <pc:sldMkLst>
          <pc:docMk/>
          <pc:sldMk cId="3753470074" sldId="260"/>
        </pc:sldMkLst>
        <pc:spChg chg="mod">
          <ac:chgData name="Links, Ronald" userId="a214375d-509e-426f-9881-a99cf1b8df71" providerId="ADAL" clId="{794EA38C-8659-4FF2-8167-D1EEF5D36D5A}" dt="2021-11-30T12:35:40.557" v="23" actId="27636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42.003" v="120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23.140" v="115" actId="20577"/>
        <pc:sldMkLst>
          <pc:docMk/>
          <pc:sldMk cId="634627726" sldId="261"/>
        </pc:sldMkLst>
        <pc:spChg chg="mod">
          <ac:chgData name="Links, Ronald" userId="a214375d-509e-426f-9881-a99cf1b8df71" providerId="ADAL" clId="{794EA38C-8659-4FF2-8167-D1EEF5D36D5A}" dt="2021-11-30T12:36:23.140" v="115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794EA38C-8659-4FF2-8167-D1EEF5D36D5A}" dt="2021-11-30T12:36:37.280" v="118"/>
        <pc:sldMkLst>
          <pc:docMk/>
          <pc:sldMk cId="1885442784" sldId="263"/>
        </pc:sldMkLst>
        <pc:spChg chg="mod">
          <ac:chgData name="Links, Ronald" userId="a214375d-509e-426f-9881-a99cf1b8df71" providerId="ADAL" clId="{794EA38C-8659-4FF2-8167-D1EEF5D36D5A}" dt="2021-11-30T12:36:37.280" v="118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794EA38C-8659-4FF2-8167-D1EEF5D36D5A}" dt="2021-11-30T12:35:58.071" v="52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794EA38C-8659-4FF2-8167-D1EEF5D36D5A}" dt="2021-11-30T12:36:06.029" v="70" actId="207"/>
          <ac:spMkLst>
            <pc:docMk/>
            <pc:sldMk cId="1885442784" sldId="263"/>
            <ac:spMk id="7" creationId="{7EA7F768-A873-48F6-9AF2-8D931D373D3D}"/>
          </ac:spMkLst>
        </pc:spChg>
        <pc:picChg chg="del">
          <ac:chgData name="Links, Ronald" userId="a214375d-509e-426f-9881-a99cf1b8df71" providerId="ADAL" clId="{794EA38C-8659-4FF2-8167-D1EEF5D36D5A}" dt="2021-11-30T12:35:59.271" v="53" actId="478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Links, Ronald" userId="a214375d-509e-426f-9881-a99cf1b8df71" providerId="ADAL" clId="{794EA38C-8659-4FF2-8167-D1EEF5D36D5A}" dt="2021-11-30T12:36:39.480" v="119"/>
        <pc:sldMkLst>
          <pc:docMk/>
          <pc:sldMk cId="28953270" sldId="266"/>
        </pc:sldMkLst>
        <pc:spChg chg="mod">
          <ac:chgData name="Links, Ronald" userId="a214375d-509e-426f-9881-a99cf1b8df71" providerId="ADAL" clId="{794EA38C-8659-4FF2-8167-D1EEF5D36D5A}" dt="2021-11-30T12:35:46.631" v="3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794EA38C-8659-4FF2-8167-D1EEF5D36D5A}" dt="2021-11-30T12:36:39.480" v="119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794EA38C-8659-4FF2-8167-D1EEF5D36D5A}" dt="2021-11-30T12:36:34.771" v="117"/>
        <pc:sldMkLst>
          <pc:docMk/>
          <pc:sldMk cId="1587596849" sldId="267"/>
        </pc:sldMkLst>
        <pc:spChg chg="mod">
          <ac:chgData name="Links, Ronald" userId="a214375d-509e-426f-9881-a99cf1b8df71" providerId="ADAL" clId="{794EA38C-8659-4FF2-8167-D1EEF5D36D5A}" dt="2021-11-30T12:36:15.887" v="98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794EA38C-8659-4FF2-8167-D1EEF5D36D5A}" dt="2021-11-30T12:36:34.771" v="117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83A1D9BF-C87B-4873-BBA5-010C98F8E922}"/>
    <pc:docChg chg="custSel modSld">
      <pc:chgData name="Links, Ronald" userId="a214375d-509e-426f-9881-a99cf1b8df71" providerId="ADAL" clId="{83A1D9BF-C87B-4873-BBA5-010C98F8E922}" dt="2021-11-30T12:42:21.566" v="74" actId="20577"/>
      <pc:docMkLst>
        <pc:docMk/>
      </pc:docMkLst>
      <pc:sldChg chg="modSp mod modNotesTx">
        <pc:chgData name="Links, Ronald" userId="a214375d-509e-426f-9881-a99cf1b8df71" providerId="ADAL" clId="{83A1D9BF-C87B-4873-BBA5-010C98F8E922}" dt="2021-11-30T12:41:43.081" v="29" actId="20577"/>
        <pc:sldMkLst>
          <pc:docMk/>
          <pc:sldMk cId="192953906" sldId="257"/>
        </pc:sldMkLst>
        <pc:spChg chg="mod">
          <ac:chgData name="Links, Ronald" userId="a214375d-509e-426f-9881-a99cf1b8df71" providerId="ADAL" clId="{83A1D9BF-C87B-4873-BBA5-010C98F8E922}" dt="2021-11-30T12:41:33.201" v="9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3A1D9BF-C87B-4873-BBA5-010C98F8E922}" dt="2021-11-30T12:41:41.794" v="28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3A1D9BF-C87B-4873-BBA5-010C98F8E922}" dt="2021-11-30T12:42:16.814" v="73"/>
        <pc:sldMkLst>
          <pc:docMk/>
          <pc:sldMk cId="3753470074" sldId="260"/>
        </pc:sldMkLst>
        <pc:spChg chg="mod">
          <ac:chgData name="Links, Ronald" userId="a214375d-509e-426f-9881-a99cf1b8df71" providerId="ADAL" clId="{83A1D9BF-C87B-4873-BBA5-010C98F8E922}" dt="2021-11-30T12:42:16.814" v="73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05.842" v="69" actId="20577"/>
        <pc:sldMkLst>
          <pc:docMk/>
          <pc:sldMk cId="634627726" sldId="261"/>
        </pc:sldMkLst>
        <pc:spChg chg="mod">
          <ac:chgData name="Links, Ronald" userId="a214375d-509e-426f-9881-a99cf1b8df71" providerId="ADAL" clId="{83A1D9BF-C87B-4873-BBA5-010C98F8E922}" dt="2021-11-30T12:42:05.842" v="69" actId="20577"/>
          <ac:spMkLst>
            <pc:docMk/>
            <pc:sldMk cId="634627726" sldId="261"/>
            <ac:spMk id="4" creationId="{370EDB71-C56E-2D4C-97D8-90041AF473F8}"/>
          </ac:spMkLst>
        </pc:spChg>
      </pc:sldChg>
      <pc:sldChg chg="modSp mod modNotesTx">
        <pc:chgData name="Links, Ronald" userId="a214375d-509e-426f-9881-a99cf1b8df71" providerId="ADAL" clId="{83A1D9BF-C87B-4873-BBA5-010C98F8E922}" dt="2021-11-30T12:42:21.566" v="74" actId="20577"/>
        <pc:sldMkLst>
          <pc:docMk/>
          <pc:sldMk cId="1885442784" sldId="263"/>
        </pc:sldMkLst>
        <pc:spChg chg="mod">
          <ac:chgData name="Links, Ronald" userId="a214375d-509e-426f-9881-a99cf1b8df71" providerId="ADAL" clId="{83A1D9BF-C87B-4873-BBA5-010C98F8E922}" dt="2021-11-30T12:42:12.717" v="71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3A1D9BF-C87B-4873-BBA5-010C98F8E922}" dt="2021-11-30T12:41:53.571" v="54" actId="20577"/>
          <ac:spMkLst>
            <pc:docMk/>
            <pc:sldMk cId="1885442784" sldId="263"/>
            <ac:spMk id="6" creationId="{0D114B56-608F-456E-AD2D-C48853B0DFF0}"/>
          </ac:spMkLst>
        </pc:spChg>
      </pc:sldChg>
      <pc:sldChg chg="modSp mod">
        <pc:chgData name="Links, Ronald" userId="a214375d-509e-426f-9881-a99cf1b8df71" providerId="ADAL" clId="{83A1D9BF-C87B-4873-BBA5-010C98F8E922}" dt="2021-11-30T12:42:14.845" v="72"/>
        <pc:sldMkLst>
          <pc:docMk/>
          <pc:sldMk cId="28953270" sldId="266"/>
        </pc:sldMkLst>
        <pc:spChg chg="mod">
          <ac:chgData name="Links, Ronald" userId="a214375d-509e-426f-9881-a99cf1b8df71" providerId="ADAL" clId="{83A1D9BF-C87B-4873-BBA5-010C98F8E922}" dt="2021-11-30T12:41:49.204" v="44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3A1D9BF-C87B-4873-BBA5-010C98F8E922}" dt="2021-11-30T12:42:14.845" v="72"/>
          <ac:spMkLst>
            <pc:docMk/>
            <pc:sldMk cId="28953270" sldId="266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3A1D9BF-C87B-4873-BBA5-010C98F8E922}" dt="2021-11-30T12:42:10.451" v="70"/>
        <pc:sldMkLst>
          <pc:docMk/>
          <pc:sldMk cId="1587596849" sldId="267"/>
        </pc:sldMkLst>
        <pc:spChg chg="mod">
          <ac:chgData name="Links, Ronald" userId="a214375d-509e-426f-9881-a99cf1b8df71" providerId="ADAL" clId="{83A1D9BF-C87B-4873-BBA5-010C98F8E922}" dt="2021-11-30T12:42:10.451" v="70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Roordink, Bas" userId="e6b80f22-b7ea-4a1b-9826-4cad8536796c" providerId="ADAL" clId="{AAF67197-D16E-4D6E-B7ED-0156A492D92B}"/>
    <pc:docChg chg="modSld">
      <pc:chgData name="Roordink, Bas" userId="e6b80f22-b7ea-4a1b-9826-4cad8536796c" providerId="ADAL" clId="{AAF67197-D16E-4D6E-B7ED-0156A492D92B}" dt="2021-10-15T09:31:53.097" v="101" actId="20577"/>
      <pc:docMkLst>
        <pc:docMk/>
      </pc:docMkLst>
      <pc:sldChg chg="modNotesTx">
        <pc:chgData name="Roordink, Bas" userId="e6b80f22-b7ea-4a1b-9826-4cad8536796c" providerId="ADAL" clId="{AAF67197-D16E-4D6E-B7ED-0156A492D92B}" dt="2021-10-15T09:31:53.097" v="101" actId="20577"/>
        <pc:sldMkLst>
          <pc:docMk/>
          <pc:sldMk cId="192953906" sldId="257"/>
        </pc:sldMkLst>
      </pc:sldChg>
      <pc:sldChg chg="modSp mod">
        <pc:chgData name="Roordink, Bas" userId="e6b80f22-b7ea-4a1b-9826-4cad8536796c" providerId="ADAL" clId="{AAF67197-D16E-4D6E-B7ED-0156A492D92B}" dt="2021-09-21T13:19:52.293" v="5" actId="207"/>
        <pc:sldMkLst>
          <pc:docMk/>
          <pc:sldMk cId="3753470074" sldId="260"/>
        </pc:sldMkLst>
        <pc:spChg chg="mod">
          <ac:chgData name="Roordink, Bas" userId="e6b80f22-b7ea-4a1b-9826-4cad8536796c" providerId="ADAL" clId="{AAF67197-D16E-4D6E-B7ED-0156A492D92B}" dt="2021-09-21T13:19:52.293" v="5" actId="207"/>
          <ac:spMkLst>
            <pc:docMk/>
            <pc:sldMk cId="3753470074" sldId="260"/>
            <ac:spMk id="3" creationId="{BB2A0E52-A3D1-AC44-97E9-4AE4FCB62B0E}"/>
          </ac:spMkLst>
        </pc:spChg>
      </pc:sldChg>
      <pc:sldChg chg="addSp delSp modSp mod modAnim modNotesTx">
        <pc:chgData name="Roordink, Bas" userId="e6b80f22-b7ea-4a1b-9826-4cad8536796c" providerId="ADAL" clId="{AAF67197-D16E-4D6E-B7ED-0156A492D92B}" dt="2021-09-21T13:19:35.294" v="4"/>
        <pc:sldMkLst>
          <pc:docMk/>
          <pc:sldMk cId="1885442784" sldId="263"/>
        </pc:sldMkLst>
        <pc:spChg chg="del mod">
          <ac:chgData name="Roordink, Bas" userId="e6b80f22-b7ea-4a1b-9826-4cad8536796c" providerId="ADAL" clId="{AAF67197-D16E-4D6E-B7ED-0156A492D92B}" dt="2021-09-21T13:19:30.988" v="2"/>
          <ac:spMkLst>
            <pc:docMk/>
            <pc:sldMk cId="1885442784" sldId="263"/>
            <ac:spMk id="7" creationId="{9DD3B0E5-88D9-4B0A-92BE-7DA2C4912EFE}"/>
          </ac:spMkLst>
        </pc:spChg>
        <pc:picChg chg="add mod">
          <ac:chgData name="Roordink, Bas" userId="e6b80f22-b7ea-4a1b-9826-4cad8536796c" providerId="ADAL" clId="{AAF67197-D16E-4D6E-B7ED-0156A492D92B}" dt="2021-09-21T13:19:33.443" v="3" actId="1076"/>
          <ac:picMkLst>
            <pc:docMk/>
            <pc:sldMk cId="1885442784" sldId="263"/>
            <ac:picMk id="2" creationId="{0266FD67-CBF0-420F-8469-5AE4E2E14BE4}"/>
          </ac:picMkLst>
        </pc:picChg>
      </pc:sldChg>
      <pc:sldChg chg="modSp mod">
        <pc:chgData name="Roordink, Bas" userId="e6b80f22-b7ea-4a1b-9826-4cad8536796c" providerId="ADAL" clId="{AAF67197-D16E-4D6E-B7ED-0156A492D92B}" dt="2021-09-21T13:19:58.804" v="9" actId="5793"/>
        <pc:sldMkLst>
          <pc:docMk/>
          <pc:sldMk cId="28953270" sldId="266"/>
        </pc:sldMkLst>
        <pc:spChg chg="mod">
          <ac:chgData name="Roordink, Bas" userId="e6b80f22-b7ea-4a1b-9826-4cad8536796c" providerId="ADAL" clId="{AAF67197-D16E-4D6E-B7ED-0156A492D92B}" dt="2021-09-21T13:19:58.804" v="9" actId="5793"/>
          <ac:spMkLst>
            <pc:docMk/>
            <pc:sldMk cId="28953270" sldId="266"/>
            <ac:spMk id="3" creationId="{BB2A0E52-A3D1-AC44-97E9-4AE4FCB62B0E}"/>
          </ac:spMkLst>
        </pc:spChg>
      </pc:sldChg>
      <pc:sldChg chg="modSp mod">
        <pc:chgData name="Roordink, Bas" userId="e6b80f22-b7ea-4a1b-9826-4cad8536796c" providerId="ADAL" clId="{AAF67197-D16E-4D6E-B7ED-0156A492D92B}" dt="2021-09-27T09:15:30.031" v="99" actId="20577"/>
        <pc:sldMkLst>
          <pc:docMk/>
          <pc:sldMk cId="1587596849" sldId="267"/>
        </pc:sldMkLst>
        <pc:spChg chg="mod">
          <ac:chgData name="Roordink, Bas" userId="e6b80f22-b7ea-4a1b-9826-4cad8536796c" providerId="ADAL" clId="{AAF67197-D16E-4D6E-B7ED-0156A492D92B}" dt="2021-09-27T09:15:30.031" v="99" actId="20577"/>
          <ac:spMkLst>
            <pc:docMk/>
            <pc:sldMk cId="1587596849" sldId="267"/>
            <ac:spMk id="3" creationId="{E66620E2-0AC1-4D8B-B976-A05830657905}"/>
          </ac:spMkLst>
        </pc:spChg>
      </pc:sldChg>
    </pc:docChg>
  </pc:docChgLst>
  <pc:docChgLst>
    <pc:chgData name="Links, Ronald" userId="a214375d-509e-426f-9881-a99cf1b8df71" providerId="ADAL" clId="{8B89FE67-2977-471D-AB3B-8D18FD44FA07}"/>
    <pc:docChg chg="undo custSel delSld modSld">
      <pc:chgData name="Links, Ronald" userId="a214375d-509e-426f-9881-a99cf1b8df71" providerId="ADAL" clId="{8B89FE67-2977-471D-AB3B-8D18FD44FA07}" dt="2021-09-09T09:25:56.257" v="2663" actId="20577"/>
      <pc:docMkLst>
        <pc:docMk/>
      </pc:docMkLst>
      <pc:sldChg chg="modSp mod">
        <pc:chgData name="Links, Ronald" userId="a214375d-509e-426f-9881-a99cf1b8df71" providerId="ADAL" clId="{8B89FE67-2977-471D-AB3B-8D18FD44FA07}" dt="2021-09-09T08:10:28.960" v="7" actId="20577"/>
        <pc:sldMkLst>
          <pc:docMk/>
          <pc:sldMk cId="192953906" sldId="257"/>
        </pc:sldMkLst>
        <pc:spChg chg="mod">
          <ac:chgData name="Links, Ronald" userId="a214375d-509e-426f-9881-a99cf1b8df71" providerId="ADAL" clId="{8B89FE67-2977-471D-AB3B-8D18FD44FA07}" dt="2021-09-09T08:10:23.843" v="3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Links, Ronald" userId="a214375d-509e-426f-9881-a99cf1b8df71" providerId="ADAL" clId="{8B89FE67-2977-471D-AB3B-8D18FD44FA07}" dt="2021-09-09T08:10:28.960" v="7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Links, Ronald" userId="a214375d-509e-426f-9881-a99cf1b8df71" providerId="ADAL" clId="{8B89FE67-2977-471D-AB3B-8D18FD44FA07}" dt="2021-09-09T09:18:39.661" v="2480" actId="5793"/>
        <pc:sldMkLst>
          <pc:docMk/>
          <pc:sldMk cId="3753470074" sldId="260"/>
        </pc:sldMkLst>
        <pc:spChg chg="mod">
          <ac:chgData name="Links, Ronald" userId="a214375d-509e-426f-9881-a99cf1b8df71" providerId="ADAL" clId="{8B89FE67-2977-471D-AB3B-8D18FD44FA07}" dt="2021-09-09T09:18:39.661" v="2480" actId="5793"/>
          <ac:spMkLst>
            <pc:docMk/>
            <pc:sldMk cId="3753470074" sldId="260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09.635" v="62" actId="20577"/>
          <ac:spMkLst>
            <pc:docMk/>
            <pc:sldMk cId="3753470074" sldId="260"/>
            <ac:spMk id="4" creationId="{7126FB9D-B883-6741-8B26-1B8549314BD4}"/>
          </ac:spMkLst>
        </pc:spChg>
      </pc:sldChg>
      <pc:sldChg chg="modSp mod">
        <pc:chgData name="Links, Ronald" userId="a214375d-509e-426f-9881-a99cf1b8df71" providerId="ADAL" clId="{8B89FE67-2977-471D-AB3B-8D18FD44FA07}" dt="2021-09-09T08:17:39.029" v="68"/>
        <pc:sldMkLst>
          <pc:docMk/>
          <pc:sldMk cId="634627726" sldId="261"/>
        </pc:sldMkLst>
        <pc:spChg chg="mod">
          <ac:chgData name="Links, Ronald" userId="a214375d-509e-426f-9881-a99cf1b8df71" providerId="ADAL" clId="{8B89FE67-2977-471D-AB3B-8D18FD44FA07}" dt="2021-09-09T08:17:39.029" v="68"/>
          <ac:spMkLst>
            <pc:docMk/>
            <pc:sldMk cId="634627726" sldId="261"/>
            <ac:spMk id="4" creationId="{370EDB71-C56E-2D4C-97D8-90041AF473F8}"/>
          </ac:spMkLst>
        </pc:spChg>
      </pc:sldChg>
      <pc:sldChg chg="addSp delSp modSp mod delAnim">
        <pc:chgData name="Links, Ronald" userId="a214375d-509e-426f-9881-a99cf1b8df71" providerId="ADAL" clId="{8B89FE67-2977-471D-AB3B-8D18FD44FA07}" dt="2021-09-09T08:17:20.121" v="64"/>
        <pc:sldMkLst>
          <pc:docMk/>
          <pc:sldMk cId="1885442784" sldId="263"/>
        </pc:sldMkLst>
        <pc:spChg chg="mod">
          <ac:chgData name="Links, Ronald" userId="a214375d-509e-426f-9881-a99cf1b8df71" providerId="ADAL" clId="{8B89FE67-2977-471D-AB3B-8D18FD44FA07}" dt="2021-09-09T08:17:20.121" v="64"/>
          <ac:spMkLst>
            <pc:docMk/>
            <pc:sldMk cId="1885442784" sldId="263"/>
            <ac:spMk id="4" creationId="{5E8B34FD-5255-4A4E-AC75-C102EF8F0D5B}"/>
          </ac:spMkLst>
        </pc:spChg>
        <pc:spChg chg="mod">
          <ac:chgData name="Links, Ronald" userId="a214375d-509e-426f-9881-a99cf1b8df71" providerId="ADAL" clId="{8B89FE67-2977-471D-AB3B-8D18FD44FA07}" dt="2021-09-09T08:11:15.749" v="11" actId="20577"/>
          <ac:spMkLst>
            <pc:docMk/>
            <pc:sldMk cId="1885442784" sldId="263"/>
            <ac:spMk id="6" creationId="{0D114B56-608F-456E-AD2D-C48853B0DFF0}"/>
          </ac:spMkLst>
        </pc:spChg>
        <pc:spChg chg="add mod">
          <ac:chgData name="Links, Ronald" userId="a214375d-509e-426f-9881-a99cf1b8df71" providerId="ADAL" clId="{8B89FE67-2977-471D-AB3B-8D18FD44FA07}" dt="2021-09-09T08:11:47.729" v="50" actId="20577"/>
          <ac:spMkLst>
            <pc:docMk/>
            <pc:sldMk cId="1885442784" sldId="263"/>
            <ac:spMk id="7" creationId="{9DD3B0E5-88D9-4B0A-92BE-7DA2C4912EFE}"/>
          </ac:spMkLst>
        </pc:spChg>
        <pc:picChg chg="del">
          <ac:chgData name="Links, Ronald" userId="a214375d-509e-426f-9881-a99cf1b8df71" providerId="ADAL" clId="{8B89FE67-2977-471D-AB3B-8D18FD44FA07}" dt="2021-09-09T08:11:32.668" v="12" actId="478"/>
          <ac:picMkLst>
            <pc:docMk/>
            <pc:sldMk cId="1885442784" sldId="263"/>
            <ac:picMk id="2" creationId="{D2FD85D7-D7A9-4B01-9514-210AA028E191}"/>
          </ac:picMkLst>
        </pc:picChg>
      </pc:sldChg>
      <pc:sldChg chg="modSp del mod">
        <pc:chgData name="Links, Ronald" userId="a214375d-509e-426f-9881-a99cf1b8df71" providerId="ADAL" clId="{8B89FE67-2977-471D-AB3B-8D18FD44FA07}" dt="2021-09-09T08:17:35.241" v="67" actId="2696"/>
        <pc:sldMkLst>
          <pc:docMk/>
          <pc:sldMk cId="1873730925" sldId="265"/>
        </pc:sldMkLst>
        <pc:spChg chg="mod">
          <ac:chgData name="Links, Ronald" userId="a214375d-509e-426f-9881-a99cf1b8df71" providerId="ADAL" clId="{8B89FE67-2977-471D-AB3B-8D18FD44FA07}" dt="2021-09-09T08:17:31.006" v="66" actId="20577"/>
          <ac:spMkLst>
            <pc:docMk/>
            <pc:sldMk cId="1873730925" sldId="265"/>
            <ac:spMk id="3" creationId="{1C3C662A-6ADC-422B-8735-B7689208F8D4}"/>
          </ac:spMkLst>
        </pc:spChg>
      </pc:sldChg>
      <pc:sldChg chg="modSp mod">
        <pc:chgData name="Links, Ronald" userId="a214375d-509e-426f-9881-a99cf1b8df71" providerId="ADAL" clId="{8B89FE67-2977-471D-AB3B-8D18FD44FA07}" dt="2021-09-09T08:18:00.436" v="72" actId="20577"/>
        <pc:sldMkLst>
          <pc:docMk/>
          <pc:sldMk cId="28953270" sldId="266"/>
        </pc:sldMkLst>
        <pc:spChg chg="mod">
          <ac:chgData name="Links, Ronald" userId="a214375d-509e-426f-9881-a99cf1b8df71" providerId="ADAL" clId="{8B89FE67-2977-471D-AB3B-8D18FD44FA07}" dt="2021-09-09T08:18:00.436" v="72" actId="20577"/>
          <ac:spMkLst>
            <pc:docMk/>
            <pc:sldMk cId="28953270" sldId="266"/>
            <ac:spMk id="3" creationId="{BB2A0E52-A3D1-AC44-97E9-4AE4FCB62B0E}"/>
          </ac:spMkLst>
        </pc:spChg>
        <pc:spChg chg="mod">
          <ac:chgData name="Links, Ronald" userId="a214375d-509e-426f-9881-a99cf1b8df71" providerId="ADAL" clId="{8B89FE67-2977-471D-AB3B-8D18FD44FA07}" dt="2021-09-09T08:17:17.469" v="63"/>
          <ac:spMkLst>
            <pc:docMk/>
            <pc:sldMk cId="28953270" sldId="266"/>
            <ac:spMk id="4" creationId="{7126FB9D-B883-6741-8B26-1B8549314BD4}"/>
          </ac:spMkLst>
        </pc:spChg>
      </pc:sldChg>
      <pc:sldChg chg="modSp mod modNotesTx">
        <pc:chgData name="Links, Ronald" userId="a214375d-509e-426f-9881-a99cf1b8df71" providerId="ADAL" clId="{8B89FE67-2977-471D-AB3B-8D18FD44FA07}" dt="2021-09-09T09:25:56.257" v="2663" actId="20577"/>
        <pc:sldMkLst>
          <pc:docMk/>
          <pc:sldMk cId="1587596849" sldId="267"/>
        </pc:sldMkLst>
        <pc:spChg chg="mod">
          <ac:chgData name="Links, Ronald" userId="a214375d-509e-426f-9881-a99cf1b8df71" providerId="ADAL" clId="{8B89FE67-2977-471D-AB3B-8D18FD44FA07}" dt="2021-09-09T09:25:56.257" v="2663" actId="20577"/>
          <ac:spMkLst>
            <pc:docMk/>
            <pc:sldMk cId="1587596849" sldId="267"/>
            <ac:spMk id="3" creationId="{E66620E2-0AC1-4D8B-B976-A05830657905}"/>
          </ac:spMkLst>
        </pc:spChg>
        <pc:spChg chg="mod">
          <ac:chgData name="Links, Ronald" userId="a214375d-509e-426f-9881-a99cf1b8df71" providerId="ADAL" clId="{8B89FE67-2977-471D-AB3B-8D18FD44FA07}" dt="2021-09-09T08:17:22.569" v="65"/>
          <ac:spMkLst>
            <pc:docMk/>
            <pc:sldMk cId="1587596849" sldId="267"/>
            <ac:spMk id="4" creationId="{5E8B34FD-5255-4A4E-AC75-C102EF8F0D5B}"/>
          </ac:spMkLst>
        </pc:spChg>
      </pc:sldChg>
    </pc:docChg>
  </pc:docChgLst>
  <pc:docChgLst>
    <pc:chgData name="Links, Ronald" userId="a214375d-509e-426f-9881-a99cf1b8df71" providerId="ADAL" clId="{7D5DC54F-3E8D-4E54-97D1-6FBAEE0C923E}"/>
    <pc:docChg chg="custSel modSld modMainMaster">
      <pc:chgData name="Links, Ronald" userId="a214375d-509e-426f-9881-a99cf1b8df71" providerId="ADAL" clId="{7D5DC54F-3E8D-4E54-97D1-6FBAEE0C923E}" dt="2022-07-13T09:06:05.067" v="18"/>
      <pc:docMkLst>
        <pc:docMk/>
      </pc:docMkLst>
      <pc:sldChg chg="modSp mod">
        <pc:chgData name="Links, Ronald" userId="a214375d-509e-426f-9881-a99cf1b8df71" providerId="ADAL" clId="{7D5DC54F-3E8D-4E54-97D1-6FBAEE0C923E}" dt="2022-07-13T08:57:47.545" v="0" actId="27636"/>
        <pc:sldMkLst>
          <pc:docMk/>
          <pc:sldMk cId="3753470074" sldId="260"/>
        </pc:sldMkLst>
        <pc:spChg chg="mod">
          <ac:chgData name="Links, Ronald" userId="a214375d-509e-426f-9881-a99cf1b8df71" providerId="ADAL" clId="{7D5DC54F-3E8D-4E54-97D1-6FBAEE0C923E}" dt="2022-07-13T08:57:47.545" v="0" actId="27636"/>
          <ac:spMkLst>
            <pc:docMk/>
            <pc:sldMk cId="3753470074" sldId="260"/>
            <ac:spMk id="6" creationId="{970DBBED-C76B-4F7F-964B-5932FC7407A0}"/>
          </ac:spMkLst>
        </pc:spChg>
      </pc:sldChg>
      <pc:sldChg chg="addSp delSp modSp mod modAnim">
        <pc:chgData name="Links, Ronald" userId="a214375d-509e-426f-9881-a99cf1b8df71" providerId="ADAL" clId="{7D5DC54F-3E8D-4E54-97D1-6FBAEE0C923E}" dt="2022-07-13T09:06:05.067" v="18"/>
        <pc:sldMkLst>
          <pc:docMk/>
          <pc:sldMk cId="1885442784" sldId="263"/>
        </pc:sldMkLst>
        <pc:spChg chg="del mod">
          <ac:chgData name="Links, Ronald" userId="a214375d-509e-426f-9881-a99cf1b8df71" providerId="ADAL" clId="{7D5DC54F-3E8D-4E54-97D1-6FBAEE0C923E}" dt="2022-07-13T09:06:05.067" v="18"/>
          <ac:spMkLst>
            <pc:docMk/>
            <pc:sldMk cId="1885442784" sldId="263"/>
            <ac:spMk id="7" creationId="{7EA7F768-A873-48F6-9AF2-8D931D373D3D}"/>
          </ac:spMkLst>
        </pc:spChg>
        <pc:picChg chg="add mod">
          <ac:chgData name="Links, Ronald" userId="a214375d-509e-426f-9881-a99cf1b8df71" providerId="ADAL" clId="{7D5DC54F-3E8D-4E54-97D1-6FBAEE0C923E}" dt="2022-07-13T09:06:05.067" v="18"/>
          <ac:picMkLst>
            <pc:docMk/>
            <pc:sldMk cId="1885442784" sldId="263"/>
            <ac:picMk id="2" creationId="{37E6BAA5-9C15-C5FA-6406-D565616F9859}"/>
          </ac:picMkLst>
        </pc:picChg>
      </pc:sldChg>
      <pc:sldMasterChg chg="modSldLayout">
        <pc:chgData name="Links, Ronald" userId="a214375d-509e-426f-9881-a99cf1b8df71" providerId="ADAL" clId="{7D5DC54F-3E8D-4E54-97D1-6FBAEE0C923E}" dt="2022-07-13T08:58:32.454" v="15" actId="1076"/>
        <pc:sldMasterMkLst>
          <pc:docMk/>
          <pc:sldMasterMk cId="3641486974" sldId="2147483648"/>
        </pc:sldMasterMkLst>
        <pc:sldLayoutChg chg="addSp delSp modSp mod">
          <pc:chgData name="Links, Ronald" userId="a214375d-509e-426f-9881-a99cf1b8df71" providerId="ADAL" clId="{7D5DC54F-3E8D-4E54-97D1-6FBAEE0C923E}" dt="2022-07-13T08:58:08.279" v="6" actId="1076"/>
          <pc:sldLayoutMkLst>
            <pc:docMk/>
            <pc:sldMasterMk cId="3641486974" sldId="2147483648"/>
            <pc:sldLayoutMk cId="3758720441" sldId="2147483649"/>
          </pc:sldLayoutMkLst>
          <pc:picChg chg="del">
            <ac:chgData name="Links, Ronald" userId="a214375d-509e-426f-9881-a99cf1b8df71" providerId="ADAL" clId="{7D5DC54F-3E8D-4E54-97D1-6FBAEE0C923E}" dt="2022-07-13T08:58:05.658" v="4" actId="478"/>
            <ac:picMkLst>
              <pc:docMk/>
              <pc:sldMasterMk cId="3641486974" sldId="2147483648"/>
              <pc:sldLayoutMk cId="3758720441" sldId="2147483649"/>
              <ac:picMk id="6" creationId="{E59A9C6E-C737-0445-A5DF-459FC1CF0C4C}"/>
            </ac:picMkLst>
          </pc:picChg>
          <pc:picChg chg="add mod">
            <ac:chgData name="Links, Ronald" userId="a214375d-509e-426f-9881-a99cf1b8df71" providerId="ADAL" clId="{7D5DC54F-3E8D-4E54-97D1-6FBAEE0C923E}" dt="2022-07-13T08:58:08.279" v="6" actId="1076"/>
            <ac:picMkLst>
              <pc:docMk/>
              <pc:sldMasterMk cId="3641486974" sldId="2147483648"/>
              <pc:sldLayoutMk cId="3758720441" sldId="2147483649"/>
              <ac:picMk id="7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7D5DC54F-3E8D-4E54-97D1-6FBAEE0C923E}" dt="2022-07-13T08:58:24.879" v="12" actId="1076"/>
          <pc:sldLayoutMkLst>
            <pc:docMk/>
            <pc:sldMasterMk cId="3641486974" sldId="2147483648"/>
            <pc:sldLayoutMk cId="2646846720" sldId="2147483650"/>
          </pc:sldLayoutMkLst>
          <pc:picChg chg="del">
            <ac:chgData name="Links, Ronald" userId="a214375d-509e-426f-9881-a99cf1b8df71" providerId="ADAL" clId="{7D5DC54F-3E8D-4E54-97D1-6FBAEE0C923E}" dt="2022-07-13T08:58:21.367" v="10" actId="478"/>
            <ac:picMkLst>
              <pc:docMk/>
              <pc:sldMasterMk cId="3641486974" sldId="2147483648"/>
              <pc:sldLayoutMk cId="2646846720" sldId="2147483650"/>
              <ac:picMk id="6" creationId="{039DEE86-40DF-C74A-9A04-B6055F7B3F8B}"/>
            </ac:picMkLst>
          </pc:picChg>
          <pc:picChg chg="add mod">
            <ac:chgData name="Links, Ronald" userId="a214375d-509e-426f-9881-a99cf1b8df71" providerId="ADAL" clId="{7D5DC54F-3E8D-4E54-97D1-6FBAEE0C923E}" dt="2022-07-13T08:58:24.879" v="12" actId="1076"/>
            <ac:picMkLst>
              <pc:docMk/>
              <pc:sldMasterMk cId="3641486974" sldId="2147483648"/>
              <pc:sldLayoutMk cId="2646846720" sldId="2147483650"/>
              <ac:picMk id="9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7D5DC54F-3E8D-4E54-97D1-6FBAEE0C923E}" dt="2022-07-13T08:58:16.614" v="9" actId="1076"/>
          <pc:sldLayoutMkLst>
            <pc:docMk/>
            <pc:sldMasterMk cId="3641486974" sldId="2147483648"/>
            <pc:sldLayoutMk cId="1341624264" sldId="2147483653"/>
          </pc:sldLayoutMkLst>
          <pc:picChg chg="del">
            <ac:chgData name="Links, Ronald" userId="a214375d-509e-426f-9881-a99cf1b8df71" providerId="ADAL" clId="{7D5DC54F-3E8D-4E54-97D1-6FBAEE0C923E}" dt="2022-07-13T08:58:13.799" v="7" actId="478"/>
            <ac:picMkLst>
              <pc:docMk/>
              <pc:sldMasterMk cId="3641486974" sldId="2147483648"/>
              <pc:sldLayoutMk cId="1341624264" sldId="2147483653"/>
              <ac:picMk id="7" creationId="{8D2AD3EC-E0F6-7645-929A-86B49ED34BBB}"/>
            </ac:picMkLst>
          </pc:picChg>
          <pc:picChg chg="add mod">
            <ac:chgData name="Links, Ronald" userId="a214375d-509e-426f-9881-a99cf1b8df71" providerId="ADAL" clId="{7D5DC54F-3E8D-4E54-97D1-6FBAEE0C923E}" dt="2022-07-13T08:58:16.614" v="9" actId="1076"/>
            <ac:picMkLst>
              <pc:docMk/>
              <pc:sldMasterMk cId="3641486974" sldId="2147483648"/>
              <pc:sldLayoutMk cId="1341624264" sldId="2147483653"/>
              <ac:picMk id="8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7D5DC54F-3E8D-4E54-97D1-6FBAEE0C923E}" dt="2022-07-13T08:58:32.454" v="15" actId="1076"/>
          <pc:sldLayoutMkLst>
            <pc:docMk/>
            <pc:sldMasterMk cId="3641486974" sldId="2147483648"/>
            <pc:sldLayoutMk cId="1340692724" sldId="2147483654"/>
          </pc:sldLayoutMkLst>
          <pc:picChg chg="del">
            <ac:chgData name="Links, Ronald" userId="a214375d-509e-426f-9881-a99cf1b8df71" providerId="ADAL" clId="{7D5DC54F-3E8D-4E54-97D1-6FBAEE0C923E}" dt="2022-07-13T08:58:28.398" v="13" actId="478"/>
            <ac:picMkLst>
              <pc:docMk/>
              <pc:sldMasterMk cId="3641486974" sldId="2147483648"/>
              <pc:sldLayoutMk cId="1340692724" sldId="2147483654"/>
              <ac:picMk id="9" creationId="{8617EB2F-571B-2A4E-9F7B-E04F0A86F7A9}"/>
            </ac:picMkLst>
          </pc:picChg>
          <pc:picChg chg="add mod">
            <ac:chgData name="Links, Ronald" userId="a214375d-509e-426f-9881-a99cf1b8df71" providerId="ADAL" clId="{7D5DC54F-3E8D-4E54-97D1-6FBAEE0C923E}" dt="2022-07-13T08:58:32.454" v="15" actId="1076"/>
            <ac:picMkLst>
              <pc:docMk/>
              <pc:sldMasterMk cId="3641486974" sldId="2147483648"/>
              <pc:sldLayoutMk cId="1340692724" sldId="2147483654"/>
              <ac:picMk id="10" creationId="{8E9D430E-E2AE-4011-89CF-35C67623414E}"/>
            </ac:picMkLst>
          </pc:picChg>
        </pc:sldLayoutChg>
        <pc:sldLayoutChg chg="addSp delSp modSp mod">
          <pc:chgData name="Links, Ronald" userId="a214375d-509e-426f-9881-a99cf1b8df71" providerId="ADAL" clId="{7D5DC54F-3E8D-4E54-97D1-6FBAEE0C923E}" dt="2022-07-13T08:58:03.462" v="3" actId="1076"/>
          <pc:sldLayoutMkLst>
            <pc:docMk/>
            <pc:sldMasterMk cId="3641486974" sldId="2147483648"/>
            <pc:sldLayoutMk cId="1051067155" sldId="2147483655"/>
          </pc:sldLayoutMkLst>
          <pc:picChg chg="del">
            <ac:chgData name="Links, Ronald" userId="a214375d-509e-426f-9881-a99cf1b8df71" providerId="ADAL" clId="{7D5DC54F-3E8D-4E54-97D1-6FBAEE0C923E}" dt="2022-07-13T08:58:00.325" v="1" actId="478"/>
            <ac:picMkLst>
              <pc:docMk/>
              <pc:sldMasterMk cId="3641486974" sldId="2147483648"/>
              <pc:sldLayoutMk cId="1051067155" sldId="2147483655"/>
              <ac:picMk id="7" creationId="{B4B125FC-2D3E-0244-AD16-4F1AB1E9342A}"/>
            </ac:picMkLst>
          </pc:picChg>
          <pc:picChg chg="add mod">
            <ac:chgData name="Links, Ronald" userId="a214375d-509e-426f-9881-a99cf1b8df71" providerId="ADAL" clId="{7D5DC54F-3E8D-4E54-97D1-6FBAEE0C923E}" dt="2022-07-13T08:58:03.462" v="3" actId="1076"/>
            <ac:picMkLst>
              <pc:docMk/>
              <pc:sldMasterMk cId="3641486974" sldId="2147483648"/>
              <pc:sldLayoutMk cId="1051067155" sldId="2147483655"/>
              <ac:picMk id="8" creationId="{8E9D430E-E2AE-4011-89CF-35C67623414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81725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18058" y="6091970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48501" y="6092664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4557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12003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8XUSQOpbEQ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389" y="1122363"/>
            <a:ext cx="8321040" cy="2387600"/>
          </a:xfrm>
        </p:spPr>
        <p:txBody>
          <a:bodyPr/>
          <a:lstStyle/>
          <a:p>
            <a:r>
              <a:rPr lang="de-DE"/>
              <a:t>Bereitschaft zum Lernen</a:t>
            </a:r>
            <a:br>
              <a:rPr lang="de-DE"/>
            </a:br>
            <a:r>
              <a:rPr lang="de-DE" sz="2800" b="0" i="1"/>
              <a:t>Einer der WAVE-Werte</a:t>
            </a:r>
            <a:endParaRPr lang="de-DE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4389" y="3602038"/>
            <a:ext cx="8321040" cy="1655762"/>
          </a:xfrm>
        </p:spPr>
        <p:txBody>
          <a:bodyPr/>
          <a:lstStyle/>
          <a:p>
            <a:endParaRPr lang="de-DE" b="1"/>
          </a:p>
          <a:p>
            <a:r>
              <a:rPr lang="de-DE" b="1"/>
              <a:t>WAVE-Wert „Bereitschaft zum Lernen“ Toolbox</a:t>
            </a:r>
          </a:p>
          <a:p>
            <a:r>
              <a:rPr lang="de-DE" sz="1100" b="1"/>
              <a:t>November 2022</a:t>
            </a:r>
            <a:endParaRPr lang="de-DE" sz="1100" b="1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F3F3FF-6898-894B-BBBE-EC7B2543F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967" y="1199520"/>
            <a:ext cx="1514683" cy="402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Hintergrund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de-DE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DE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Die Bereitschaft zum Lernen ist einer der WAVE-Werte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970DBBED-C76B-4F7F-964B-5932FC7407A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br>
              <a:rPr lang="de-DE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den kommenden Jahren werden wir die WAVE-Werte in den Vordergrund stellen. Die WAVE-Werte stellen das von VolkerWessels gewünschte Sicherheitsverhalten dar. Wir sind davon überzeugt, dass wir gemeinsam Unfälle verhindern können, wenn wir uns mit den WAVE-Werten besser vertraut machen.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de-DE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dieser Toolbox betrachten wir den WAVE-Wert „Bereitschaft zum Lernen“ – Ich will aus Unfällen und Beinaheunfällen lernen.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de-DE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Voneinander zu lernen ist wichtig, um den Arbeitsbereich sicherer zu machen. Sie werden gelegentlich mit unsicheren Situationen konfrontiert. Was können Sie tun, um aus derartigen Situationen zu lernen?</a:t>
            </a:r>
            <a:br>
              <a:rPr lang="de-DE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DE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de-DE" sz="1800">
                <a:latin typeface="Calibri" panose="020F0502020204030204" pitchFamily="34" charset="0"/>
                <a:cs typeface="Times New Roman" panose="02020603050405020304" pitchFamily="18" charset="0"/>
              </a:rPr>
              <a:t>dieser Toolbox geben wir Ihnen Tipps, wie Sie den WAVE-Wert „Bereitschaft zum Lernen“ mit Leben füllen können.</a:t>
            </a:r>
            <a:br>
              <a:rPr lang="de-DE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Themen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2000">
                <a:latin typeface="Calibri" panose="020F0502020204030204" pitchFamily="34" charset="0"/>
              </a:rPr>
              <a:t>Der WAVE-Wert „Bereitschaft zum Lernen“ Animation</a:t>
            </a:r>
          </a:p>
          <a:p>
            <a:pPr marL="0" indent="0">
              <a:buNone/>
            </a:pPr>
            <a:endParaRPr lang="de-DE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2000">
                <a:latin typeface="Calibri" panose="020F0502020204030204" pitchFamily="34" charset="0"/>
              </a:rPr>
              <a:t>Im Dialog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26FB9D-B883-6741-8B26-1B8549314B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Die Bereitschaft zum Lernen ist einer der WAVE-Werte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Die Bereitschaft zum Lernen ist einer der WAVE-Werte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de-DE"/>
              <a:t>WAVE-Wert „Bereitschaft zum Lernen“</a:t>
            </a:r>
            <a:endParaRPr lang="de-DE" dirty="0"/>
          </a:p>
        </p:txBody>
      </p:sp>
      <p:pic>
        <p:nvPicPr>
          <p:cNvPr id="2" name="Onlinemedia 1" title="VW TOOLBOX LEERBEREID DE">
            <a:hlinkClick r:id="" action="ppaction://media"/>
            <a:extLst>
              <a:ext uri="{FF2B5EF4-FFF2-40B4-BE49-F238E27FC236}">
                <a16:creationId xmlns:a16="http://schemas.microsoft.com/office/drawing/2014/main" id="{37E6BAA5-9C15-C5FA-6406-D565616F985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87725" y="1825625"/>
            <a:ext cx="5418138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E8B34FD-5255-4A4E-AC75-C102EF8F0D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Die Bereitschaft zum Lernen ist einer der WAVE-Werte</a:t>
            </a:r>
          </a:p>
          <a:p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de-DE"/>
              <a:t>Im Dialog</a:t>
            </a:r>
            <a:endParaRPr lang="de-DE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F6D8DEA9-5266-48B8-89A9-3A0A5CC65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1703985"/>
            <a:ext cx="10515600" cy="4064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/>
              <a:t>Wie lernen Sie aus Vorfällen bei der Arbeitssitzung? </a:t>
            </a:r>
          </a:p>
          <a:p>
            <a:pPr marL="514350" indent="-514350">
              <a:buFont typeface="+mj-lt"/>
              <a:buAutoNum type="arabicPeriod"/>
            </a:pPr>
            <a:endParaRPr lang="de-DE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de-DE">
                <a:solidFill>
                  <a:schemeClr val="tx2"/>
                </a:solidFill>
              </a:rPr>
              <a:t>Wie haben Sie Ihre Routine aufgrund eines Vorfalls geändert? Was ist der Grund dafür?</a:t>
            </a:r>
          </a:p>
          <a:p>
            <a:pPr marL="0" indent="0">
              <a:buNone/>
            </a:pPr>
            <a:endParaRPr lang="de-DE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de-DE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Vielen Dank für Ihre Aufmerksamkeit!</a:t>
            </a:r>
            <a:endParaRPr lang="de-D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r>
              <a:rPr lang="de-DE" sz="1800">
                <a:hlinkClick r:id="rId2"/>
              </a:rPr>
              <a:t>veiligheid@volkerwessels.com</a:t>
            </a:r>
            <a:endParaRPr lang="de-DE" sz="180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Die Bereitschaft zum Lernen ist einer der WAVE-Werte</a:t>
            </a:r>
            <a:endParaRPr lang="de-D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F5A2D1D56FF459CCE8CF027CDFEA7" ma:contentTypeVersion="16" ma:contentTypeDescription="Een nieuw document maken." ma:contentTypeScope="" ma:versionID="5a99901c9668367e6ea88838cdce74e2">
  <xsd:schema xmlns:xsd="http://www.w3.org/2001/XMLSchema" xmlns:xs="http://www.w3.org/2001/XMLSchema" xmlns:p="http://schemas.microsoft.com/office/2006/metadata/properties" xmlns:ns2="999cfada-34d5-4714-b4a8-e68cae7209eb" xmlns:ns3="f59e6ea7-2f2e-4003-9225-dd4e64329d84" targetNamespace="http://schemas.microsoft.com/office/2006/metadata/properties" ma:root="true" ma:fieldsID="3a3ceddcfb8d6a0e2c40c0bfdb980345" ns2:_="" ns3:_="">
    <xsd:import namespace="999cfada-34d5-4714-b4a8-e68cae7209eb"/>
    <xsd:import namespace="f59e6ea7-2f2e-4003-9225-dd4e64329d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fada-34d5-4714-b4a8-e68cae720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9e6ea7-2f2e-4003-9225-dd4e64329d8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accce4-edea-4f15-833f-e6a93ff32e8d}" ma:internalName="TaxCatchAll" ma:showField="CatchAllData" ma:web="f59e6ea7-2f2e-4003-9225-dd4e64329d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9e6ea7-2f2e-4003-9225-dd4e64329d84">
      <UserInfo>
        <DisplayName>Hollander, William</DisplayName>
        <AccountId>12</AccountId>
        <AccountType/>
      </UserInfo>
    </SharedWithUsers>
    <TaxCatchAll xmlns="f59e6ea7-2f2e-4003-9225-dd4e64329d84" xsi:nil="true"/>
    <lcf76f155ced4ddcb4097134ff3c332f xmlns="999cfada-34d5-4714-b4a8-e68cae7209eb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9EC65C-AFE7-47F7-A952-AE0A33B685D8}"/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46f7e7e-091b-45fc-b07a-14756525cbd9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0</TotalTime>
  <Words>248</Words>
  <Application>Microsoft Office PowerPoint</Application>
  <PresentationFormat>Breedbeeld</PresentationFormat>
  <Paragraphs>44</Paragraphs>
  <Slides>6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Kantoorthema</vt:lpstr>
      <vt:lpstr>Bereitschaft zum Lernen Einer der WAVE-Werte</vt:lpstr>
      <vt:lpstr>Hintergrund</vt:lpstr>
      <vt:lpstr>Themen</vt:lpstr>
      <vt:lpstr>WAVE-Wert „Bereitschaft zum Lernen“</vt:lpstr>
      <vt:lpstr>Im Dialog</vt:lpstr>
      <vt:lpstr>Vielen Dank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Links, Ronald</cp:lastModifiedBy>
  <cp:revision>3</cp:revision>
  <dcterms:created xsi:type="dcterms:W3CDTF">2021-02-11T14:15:30Z</dcterms:created>
  <dcterms:modified xsi:type="dcterms:W3CDTF">2022-07-13T09:06:05Z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