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20EE98-A9F9-4161-8E18-5F599F831415}" v="10" dt="2022-07-13T09:06:31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613AE7D6-0EC5-4A3E-8F50-6D4E40456E69}"/>
    <pc:docChg chg="custSel modSld">
      <pc:chgData name="Roordink, Bas" userId="e6b80f22-b7ea-4a1b-9826-4cad8536796c" providerId="ADAL" clId="{613AE7D6-0EC5-4A3E-8F50-6D4E40456E69}" dt="2022-03-11T10:00:48.038" v="1038" actId="403"/>
      <pc:docMkLst>
        <pc:docMk/>
      </pc:docMkLst>
      <pc:sldChg chg="modSp mod">
        <pc:chgData name="Roordink, Bas" userId="e6b80f22-b7ea-4a1b-9826-4cad8536796c" providerId="ADAL" clId="{613AE7D6-0EC5-4A3E-8F50-6D4E40456E69}" dt="2022-03-11T09:54:05.054" v="625" actId="20577"/>
        <pc:sldMkLst>
          <pc:docMk/>
          <pc:sldMk cId="192953906" sldId="257"/>
        </pc:sldMkLst>
        <pc:spChg chg="mod">
          <ac:chgData name="Roordink, Bas" userId="e6b80f22-b7ea-4a1b-9826-4cad8536796c" providerId="ADAL" clId="{613AE7D6-0EC5-4A3E-8F50-6D4E40456E69}" dt="2022-03-11T09:54:05.054" v="62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613AE7D6-0EC5-4A3E-8F50-6D4E40456E69}" dt="2022-03-11T09:53:31.871" v="614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613AE7D6-0EC5-4A3E-8F50-6D4E40456E69}" dt="2022-03-11T09:53:31.871" v="614" actId="20577"/>
          <ac:spMkLst>
            <pc:docMk/>
            <pc:sldMk cId="3753470074" sldId="260"/>
            <ac:spMk id="6" creationId="{970DBBED-C76B-4F7F-964B-5932FC7407A0}"/>
          </ac:spMkLst>
        </pc:spChg>
      </pc:sldChg>
      <pc:sldChg chg="modSp mod">
        <pc:chgData name="Roordink, Bas" userId="e6b80f22-b7ea-4a1b-9826-4cad8536796c" providerId="ADAL" clId="{613AE7D6-0EC5-4A3E-8F50-6D4E40456E69}" dt="2022-03-11T09:54:23.805" v="62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613AE7D6-0EC5-4A3E-8F50-6D4E40456E69}" dt="2022-03-11T09:54:23.805" v="627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613AE7D6-0EC5-4A3E-8F50-6D4E40456E69}" dt="2022-03-11T10:00:48.038" v="1038" actId="403"/>
        <pc:sldMkLst>
          <pc:docMk/>
          <pc:sldMk cId="28953270" sldId="266"/>
        </pc:sldMkLst>
        <pc:spChg chg="mod">
          <ac:chgData name="Roordink, Bas" userId="e6b80f22-b7ea-4a1b-9826-4cad8536796c" providerId="ADAL" clId="{613AE7D6-0EC5-4A3E-8F50-6D4E40456E69}" dt="2022-03-11T10:00:48.038" v="1038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613AE7D6-0EC5-4A3E-8F50-6D4E40456E69}" dt="2022-03-11T10:00:19.256" v="1036" actId="20577"/>
        <pc:sldMkLst>
          <pc:docMk/>
          <pc:sldMk cId="1587596849" sldId="267"/>
        </pc:sldMkLst>
        <pc:spChg chg="del">
          <ac:chgData name="Roordink, Bas" userId="e6b80f22-b7ea-4a1b-9826-4cad8536796c" providerId="ADAL" clId="{613AE7D6-0EC5-4A3E-8F50-6D4E40456E69}" dt="2022-03-11T09:54:27.364" v="628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613AE7D6-0EC5-4A3E-8F50-6D4E40456E69}" dt="2022-03-11T09:54:30.509" v="629" actId="478"/>
          <ac:spMkLst>
            <pc:docMk/>
            <pc:sldMk cId="1587596849" sldId="267"/>
            <ac:spMk id="7" creationId="{08A95638-57FB-4BF1-AF6D-C5FF6A7D0018}"/>
          </ac:spMkLst>
        </pc:spChg>
        <pc:spChg chg="add mod">
          <ac:chgData name="Roordink, Bas" userId="e6b80f22-b7ea-4a1b-9826-4cad8536796c" providerId="ADAL" clId="{613AE7D6-0EC5-4A3E-8F50-6D4E40456E69}" dt="2022-03-11T10:00:19.256" v="1036" actId="20577"/>
          <ac:spMkLst>
            <pc:docMk/>
            <pc:sldMk cId="1587596849" sldId="267"/>
            <ac:spMk id="8" creationId="{F6D8DEA9-5266-48B8-89A9-3A0A5CC65581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83A1D9BF-C87B-4873-BBA5-010C98F8E922}"/>
    <pc:docChg chg="custSel modSld">
      <pc:chgData name="Links, Ronald" userId="a214375d-509e-426f-9881-a99cf1b8df71" providerId="ADAL" clId="{83A1D9BF-C87B-4873-BBA5-010C98F8E922}" dt="2021-11-30T12:42:21.566" v="74" actId="20577"/>
      <pc:docMkLst>
        <pc:docMk/>
      </pc:docMkLst>
      <pc:sldChg chg="modSp mod modNotesTx">
        <pc:chgData name="Links, Ronald" userId="a214375d-509e-426f-9881-a99cf1b8df71" providerId="ADAL" clId="{83A1D9BF-C87B-4873-BBA5-010C98F8E922}" dt="2021-11-30T12:41:43.081" v="29" actId="20577"/>
        <pc:sldMkLst>
          <pc:docMk/>
          <pc:sldMk cId="192953906" sldId="257"/>
        </pc:sldMkLst>
        <pc:spChg chg="mod">
          <ac:chgData name="Links, Ronald" userId="a214375d-509e-426f-9881-a99cf1b8df71" providerId="ADAL" clId="{83A1D9BF-C87B-4873-BBA5-010C98F8E922}" dt="2021-11-30T12:41:33.201" v="9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3A1D9BF-C87B-4873-BBA5-010C98F8E922}" dt="2021-11-30T12:41:41.794" v="28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3A1D9BF-C87B-4873-BBA5-010C98F8E922}" dt="2021-11-30T12:42:16.814" v="73"/>
        <pc:sldMkLst>
          <pc:docMk/>
          <pc:sldMk cId="3753470074" sldId="260"/>
        </pc:sldMkLst>
        <pc:spChg chg="mod">
          <ac:chgData name="Links, Ronald" userId="a214375d-509e-426f-9881-a99cf1b8df71" providerId="ADAL" clId="{83A1D9BF-C87B-4873-BBA5-010C98F8E922}" dt="2021-11-30T12:42:16.814" v="73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05.842" v="69" actId="20577"/>
        <pc:sldMkLst>
          <pc:docMk/>
          <pc:sldMk cId="634627726" sldId="261"/>
        </pc:sldMkLst>
        <pc:spChg chg="mod">
          <ac:chgData name="Links, Ronald" userId="a214375d-509e-426f-9881-a99cf1b8df71" providerId="ADAL" clId="{83A1D9BF-C87B-4873-BBA5-010C98F8E922}" dt="2021-11-30T12:42:05.842" v="69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 modNotesTx">
        <pc:chgData name="Links, Ronald" userId="a214375d-509e-426f-9881-a99cf1b8df71" providerId="ADAL" clId="{83A1D9BF-C87B-4873-BBA5-010C98F8E922}" dt="2021-11-30T12:42:21.566" v="74" actId="20577"/>
        <pc:sldMkLst>
          <pc:docMk/>
          <pc:sldMk cId="1885442784" sldId="263"/>
        </pc:sldMkLst>
        <pc:spChg chg="mod">
          <ac:chgData name="Links, Ronald" userId="a214375d-509e-426f-9881-a99cf1b8df71" providerId="ADAL" clId="{83A1D9BF-C87B-4873-BBA5-010C98F8E922}" dt="2021-11-30T12:42:12.717" v="71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3A1D9BF-C87B-4873-BBA5-010C98F8E922}" dt="2021-11-30T12:41:53.571" v="54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83A1D9BF-C87B-4873-BBA5-010C98F8E922}" dt="2021-11-30T12:42:14.845" v="72"/>
        <pc:sldMkLst>
          <pc:docMk/>
          <pc:sldMk cId="28953270" sldId="266"/>
        </pc:sldMkLst>
        <pc:spChg chg="mod">
          <ac:chgData name="Links, Ronald" userId="a214375d-509e-426f-9881-a99cf1b8df71" providerId="ADAL" clId="{83A1D9BF-C87B-4873-BBA5-010C98F8E922}" dt="2021-11-30T12:41:49.204" v="4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3A1D9BF-C87B-4873-BBA5-010C98F8E922}" dt="2021-11-30T12:42:14.845" v="72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10.451" v="70"/>
        <pc:sldMkLst>
          <pc:docMk/>
          <pc:sldMk cId="1587596849" sldId="267"/>
        </pc:sldMkLst>
        <pc:spChg chg="mod">
          <ac:chgData name="Links, Ronald" userId="a214375d-509e-426f-9881-a99cf1b8df71" providerId="ADAL" clId="{83A1D9BF-C87B-4873-BBA5-010C98F8E922}" dt="2021-11-30T12:42:10.451" v="70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1-11-30T12:36:49.362" v="125" actId="20577"/>
      <pc:docMkLst>
        <pc:docMk/>
      </pc:docMkLst>
      <pc:sldChg chg="modSp mod">
        <pc:chgData name="Links, Ronald" userId="a214375d-509e-426f-9881-a99cf1b8df71" providerId="ADAL" clId="{794EA38C-8659-4FF2-8167-D1EEF5D36D5A}" dt="2021-11-30T12:36:49.362" v="125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C020EE98-A9F9-4161-8E18-5F599F831415}"/>
    <pc:docChg chg="custSel modSld modMainMaster">
      <pc:chgData name="Links, Ronald" userId="a214375d-509e-426f-9881-a99cf1b8df71" providerId="ADAL" clId="{C020EE98-A9F9-4161-8E18-5F599F831415}" dt="2022-07-13T09:06:31.515" v="25"/>
      <pc:docMkLst>
        <pc:docMk/>
      </pc:docMkLst>
      <pc:sldChg chg="modSp mod">
        <pc:chgData name="Links, Ronald" userId="a214375d-509e-426f-9881-a99cf1b8df71" providerId="ADAL" clId="{C020EE98-A9F9-4161-8E18-5F599F831415}" dt="2022-07-13T08:58:56.614" v="0" actId="27636"/>
        <pc:sldMkLst>
          <pc:docMk/>
          <pc:sldMk cId="3753470074" sldId="260"/>
        </pc:sldMkLst>
        <pc:spChg chg="mod">
          <ac:chgData name="Links, Ronald" userId="a214375d-509e-426f-9881-a99cf1b8df71" providerId="ADAL" clId="{C020EE98-A9F9-4161-8E18-5F599F831415}" dt="2022-07-13T08:58:56.614" v="0" actId="27636"/>
          <ac:spMkLst>
            <pc:docMk/>
            <pc:sldMk cId="3753470074" sldId="260"/>
            <ac:spMk id="6" creationId="{970DBBED-C76B-4F7F-964B-5932FC7407A0}"/>
          </ac:spMkLst>
        </pc:spChg>
      </pc:sldChg>
      <pc:sldChg chg="addSp delSp modSp mod modAnim">
        <pc:chgData name="Links, Ronald" userId="a214375d-509e-426f-9881-a99cf1b8df71" providerId="ADAL" clId="{C020EE98-A9F9-4161-8E18-5F599F831415}" dt="2022-07-13T09:06:31.515" v="25"/>
        <pc:sldMkLst>
          <pc:docMk/>
          <pc:sldMk cId="1885442784" sldId="263"/>
        </pc:sldMkLst>
        <pc:spChg chg="del mod">
          <ac:chgData name="Links, Ronald" userId="a214375d-509e-426f-9881-a99cf1b8df71" providerId="ADAL" clId="{C020EE98-A9F9-4161-8E18-5F599F831415}" dt="2022-07-13T09:06:31.515" v="25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Links, Ronald" userId="a214375d-509e-426f-9881-a99cf1b8df71" providerId="ADAL" clId="{C020EE98-A9F9-4161-8E18-5F599F831415}" dt="2022-07-13T09:06:31.515" v="25"/>
          <ac:picMkLst>
            <pc:docMk/>
            <pc:sldMk cId="1885442784" sldId="263"/>
            <ac:picMk id="2" creationId="{D3B0C473-4165-763C-67F8-922DAC2196DF}"/>
          </ac:picMkLst>
        </pc:picChg>
      </pc:sldChg>
      <pc:sldMasterChg chg="modSldLayout">
        <pc:chgData name="Links, Ronald" userId="a214375d-509e-426f-9881-a99cf1b8df71" providerId="ADAL" clId="{C020EE98-A9F9-4161-8E18-5F599F831415}" dt="2022-07-13T08:59:29.321" v="15" actId="1076"/>
        <pc:sldMasterMkLst>
          <pc:docMk/>
          <pc:sldMasterMk cId="3641486974" sldId="2147483648"/>
        </pc:sldMasterMkLst>
        <pc:sldLayoutChg chg="addSp delSp modSp mod">
          <pc:chgData name="Links, Ronald" userId="a214375d-509e-426f-9881-a99cf1b8df71" providerId="ADAL" clId="{C020EE98-A9F9-4161-8E18-5F599F831415}" dt="2022-07-13T08:59:06.835" v="6" actId="1076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Links, Ronald" userId="a214375d-509e-426f-9881-a99cf1b8df71" providerId="ADAL" clId="{C020EE98-A9F9-4161-8E18-5F599F831415}" dt="2022-07-13T08:59:03.243" v="4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Links, Ronald" userId="a214375d-509e-426f-9881-a99cf1b8df71" providerId="ADAL" clId="{C020EE98-A9F9-4161-8E18-5F599F831415}" dt="2022-07-13T08:59:06.835" v="6" actId="1076"/>
            <ac:picMkLst>
              <pc:docMk/>
              <pc:sldMasterMk cId="3641486974" sldId="2147483648"/>
              <pc:sldLayoutMk cId="3758720441" sldId="2147483649"/>
              <ac:picMk id="7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C020EE98-A9F9-4161-8E18-5F599F831415}" dt="2022-07-13T08:59:22.011" v="12" actId="1076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Links, Ronald" userId="a214375d-509e-426f-9881-a99cf1b8df71" providerId="ADAL" clId="{C020EE98-A9F9-4161-8E18-5F599F831415}" dt="2022-07-13T08:59:18.443" v="10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Links, Ronald" userId="a214375d-509e-426f-9881-a99cf1b8df71" providerId="ADAL" clId="{C020EE98-A9F9-4161-8E18-5F599F831415}" dt="2022-07-13T08:59:22.011" v="12" actId="1076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C020EE98-A9F9-4161-8E18-5F599F831415}" dt="2022-07-13T08:59:12.292" v="9" actId="1076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Links, Ronald" userId="a214375d-509e-426f-9881-a99cf1b8df71" providerId="ADAL" clId="{C020EE98-A9F9-4161-8E18-5F599F831415}" dt="2022-07-13T08:59:09.319" v="7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Links, Ronald" userId="a214375d-509e-426f-9881-a99cf1b8df71" providerId="ADAL" clId="{C020EE98-A9F9-4161-8E18-5F599F831415}" dt="2022-07-13T08:59:12.292" v="9" actId="1076"/>
            <ac:picMkLst>
              <pc:docMk/>
              <pc:sldMasterMk cId="3641486974" sldId="2147483648"/>
              <pc:sldLayoutMk cId="1341624264" sldId="2147483653"/>
              <ac:picMk id="8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C020EE98-A9F9-4161-8E18-5F599F831415}" dt="2022-07-13T08:59:29.321" v="15" actId="1076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Links, Ronald" userId="a214375d-509e-426f-9881-a99cf1b8df71" providerId="ADAL" clId="{C020EE98-A9F9-4161-8E18-5F599F831415}" dt="2022-07-13T08:59:25.917" v="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Links, Ronald" userId="a214375d-509e-426f-9881-a99cf1b8df71" providerId="ADAL" clId="{C020EE98-A9F9-4161-8E18-5F599F831415}" dt="2022-07-13T08:59:29.321" v="15" actId="1076"/>
            <ac:picMkLst>
              <pc:docMk/>
              <pc:sldMasterMk cId="3641486974" sldId="2147483648"/>
              <pc:sldLayoutMk cId="1340692724" sldId="2147483654"/>
              <ac:picMk id="10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C020EE98-A9F9-4161-8E18-5F599F831415}" dt="2022-07-13T08:59:01.132" v="3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Links, Ronald" userId="a214375d-509e-426f-9881-a99cf1b8df71" providerId="ADAL" clId="{C020EE98-A9F9-4161-8E18-5F599F831415}" dt="2022-07-13T08:58:58.075" v="1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Links, Ronald" userId="a214375d-509e-426f-9881-a99cf1b8df71" providerId="ADAL" clId="{C020EE98-A9F9-4161-8E18-5F599F831415}" dt="2022-07-13T08:59:01.132" v="3" actId="1076"/>
            <ac:picMkLst>
              <pc:docMk/>
              <pc:sldMasterMk cId="3641486974" sldId="2147483648"/>
              <pc:sldLayoutMk cId="1051067155" sldId="2147483655"/>
              <ac:picMk id="8" creationId="{8E9D430E-E2AE-4011-89CF-35C67623414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57502" y="6102443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36226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8337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8059" y="6166365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3836" y="6120610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XwQq3WS_cPY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pl-PL"/>
              <a:t>Chęć do nauki</a:t>
            </a:r>
            <a:br>
              <a:rPr lang="pl-PL"/>
            </a:br>
            <a:r>
              <a:rPr lang="pl-PL" sz="2800" b="0" i="1"/>
              <a:t>Jedna z wartości WAVE</a:t>
            </a:r>
            <a:endParaRPr lang="pl-P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pl-PL" b="1"/>
          </a:p>
          <a:p>
            <a:r>
              <a:rPr lang="pl-PL" b="1"/>
              <a:t>Wartość WAVE „Chęć do nauki” – instruktaż</a:t>
            </a:r>
          </a:p>
          <a:p>
            <a:r>
              <a:rPr lang="pl-PL" sz="1100" b="1"/>
              <a:t>Listopad 2022 r.</a:t>
            </a:r>
            <a:endParaRPr lang="pl-PL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Chęć do nauki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970DBBED-C76B-4F7F-964B-5932FC7407A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nadchodzących latach będziemy stale promować wartości WAVE. Wartości WAVE pokazują bezpieczne zachowanie pożądane w VolkerWessels. Jesteśmy pewni, że jeśli lepiej poznamy wartości WAVE, będziemy mogli razem zapobiegać wypadkom.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niniejszym instruktażu przyjrzymy się wartości WAVE „chęć do nauki” – chcę wyciągać wnioski z wypadków i sytuacji grożących wypadkiem.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Jeśli chcemy poprawić bezpieczeństwo w miejscu pracy, bardzo ważne jest, żebyśmy uczyli się od siebie nawzajem. Od czasu do czasu macie styczność z niebezpiecznymi sytuacjami. Jak możecie wyciągać z nich wnioski na przyszłość?</a:t>
            </a:r>
            <a:b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</a:t>
            </a:r>
            <a: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  <a:t>ym instruktażu poradzimy Wam, jak możecie realizować wartość WAVE „chęć do nauki”.</a:t>
            </a:r>
            <a:b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Tematy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>
                <a:latin typeface="Calibri" panose="020F0502020204030204" pitchFamily="34" charset="0"/>
              </a:rPr>
              <a:t>Animacja pokazująca wartość WAVE „chęć do nauki”</a:t>
            </a:r>
          </a:p>
          <a:p>
            <a:pPr marL="0" indent="0">
              <a:buNone/>
            </a:pPr>
            <a:endParaRPr lang="pl-P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>
                <a:latin typeface="Calibri" panose="020F0502020204030204" pitchFamily="34" charset="0"/>
              </a:rPr>
              <a:t>Dialog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Chęć do nauki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Chęć do nauki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Wartość WAVE „Chęć do nauki”</a:t>
            </a:r>
            <a:endParaRPr lang="pl-PL" dirty="0"/>
          </a:p>
        </p:txBody>
      </p:sp>
      <p:pic>
        <p:nvPicPr>
          <p:cNvPr id="2" name="Onlinemedia 1" title="VW TOOLBOX LEERBEREID PL">
            <a:hlinkClick r:id="" action="ppaction://media"/>
            <a:extLst>
              <a:ext uri="{FF2B5EF4-FFF2-40B4-BE49-F238E27FC236}">
                <a16:creationId xmlns:a16="http://schemas.microsoft.com/office/drawing/2014/main" id="{D3B0C473-4165-763C-67F8-922DAC2196D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87725" y="1825625"/>
            <a:ext cx="5418138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Chęć do nauki jest jedną z wartości WAVE</a:t>
            </a:r>
          </a:p>
          <a:p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Dialog</a:t>
            </a:r>
            <a:endParaRPr lang="pl-P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F6D8DEA9-5266-48B8-89A9-3A0A5CC65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703985"/>
            <a:ext cx="10515600" cy="406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/>
              <a:t>Jak wyciągasz wnioski z incydentów mających miejsce podczas spotkania w pracy? </a:t>
            </a:r>
          </a:p>
          <a:p>
            <a:pPr marL="514350" indent="-514350">
              <a:buFont typeface="+mj-lt"/>
              <a:buAutoNum type="arabicPeriod"/>
            </a:pPr>
            <a:endParaRPr lang="pl-PL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>
                <a:solidFill>
                  <a:schemeClr val="tx2"/>
                </a:solidFill>
              </a:rPr>
              <a:t>Jak zmieniłeś swoje nawyki po tego typu zdarzeniu? Co jest tego przyczyną?</a:t>
            </a:r>
          </a:p>
          <a:p>
            <a:pPr marL="0" indent="0">
              <a:buNone/>
            </a:pPr>
            <a:endParaRPr lang="pl-PL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l-PL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Dziękuję za uwagę!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1800">
                <a:hlinkClick r:id="rId2"/>
              </a:rPr>
              <a:t>veiligheid@volkerwessels.com</a:t>
            </a:r>
            <a:endParaRPr lang="pl-PL" sz="180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Chęć do nauki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6" ma:contentTypeDescription="Een nieuw document maken." ma:contentTypeScope="" ma:versionID="5a99901c9668367e6ea88838cdce74e2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3a3ceddcfb8d6a0e2c40c0bfdb980345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A00463-A9D7-49FD-AC5E-7AB6AE2417C5}"/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6f7e7e-091b-45fc-b07a-14756525cbd9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242</Words>
  <Application>Microsoft Office PowerPoint</Application>
  <PresentationFormat>Breedbeeld</PresentationFormat>
  <Paragraphs>44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Chęć do nauki Jedna z wartości WAVE</vt:lpstr>
      <vt:lpstr>Wprowadzenie</vt:lpstr>
      <vt:lpstr>Tematy</vt:lpstr>
      <vt:lpstr>Wartość WAVE „Chęć do nauki”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</cp:revision>
  <dcterms:created xsi:type="dcterms:W3CDTF">2021-02-11T14:15:30Z</dcterms:created>
  <dcterms:modified xsi:type="dcterms:W3CDTF">2022-07-13T09:06:31Z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