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2" showSpecialPlsOnTitleSld="0" saveSubsetFonts="1" autoCompressPictures="0">
  <p:sldMasterIdLst>
    <p:sldMasterId id="2147483648" r:id="rId4"/>
  </p:sldMasterIdLst>
  <p:notesMasterIdLst>
    <p:notesMasterId r:id="rId11"/>
  </p:notesMasterIdLst>
  <p:handoutMasterIdLst>
    <p:handoutMasterId r:id="rId12"/>
  </p:handoutMasterIdLst>
  <p:sldIdLst>
    <p:sldId id="257" r:id="rId5"/>
    <p:sldId id="260" r:id="rId6"/>
    <p:sldId id="266" r:id="rId7"/>
    <p:sldId id="263" r:id="rId8"/>
    <p:sldId id="267" r:id="rId9"/>
    <p:sldId id="261" r:id="rId10"/>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oordink, Bas" initials="RB" lastIdx="1" clrIdx="0">
    <p:extLst>
      <p:ext uri="{19B8F6BF-5375-455C-9EA6-DF929625EA0E}">
        <p15:presenceInfo xmlns:p15="http://schemas.microsoft.com/office/powerpoint/2012/main" userId="S::broordink@volkerwessels.com::e6b80f22-b7ea-4a1b-9826-4cad8536796c"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4660"/>
  </p:normalViewPr>
  <p:slideViewPr>
    <p:cSldViewPr snapToGrid="0">
      <p:cViewPr varScale="1">
        <p:scale>
          <a:sx n="113" d="100"/>
          <a:sy n="113" d="100"/>
        </p:scale>
        <p:origin x="228" y="96"/>
      </p:cViewPr>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commentAuthors" Target="commentAuthors.xml"/><Relationship Id="rId18"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inks, Ronald" userId="a214375d-509e-426f-9881-a99cf1b8df71" providerId="ADAL" clId="{543E56F7-05FE-436F-B8EC-746F79D55336}"/>
    <pc:docChg chg="undo custSel modSld">
      <pc:chgData name="Links, Ronald" userId="a214375d-509e-426f-9881-a99cf1b8df71" providerId="ADAL" clId="{543E56F7-05FE-436F-B8EC-746F79D55336}" dt="2021-09-09T12:14:14.933" v="905" actId="20577"/>
      <pc:docMkLst>
        <pc:docMk/>
      </pc:docMkLst>
      <pc:sldChg chg="modSp mod">
        <pc:chgData name="Links, Ronald" userId="a214375d-509e-426f-9881-a99cf1b8df71" providerId="ADAL" clId="{543E56F7-05FE-436F-B8EC-746F79D55336}" dt="2021-09-09T12:06:11.431" v="765" actId="20577"/>
        <pc:sldMkLst>
          <pc:docMk/>
          <pc:sldMk cId="192953906" sldId="257"/>
        </pc:sldMkLst>
        <pc:spChg chg="mod">
          <ac:chgData name="Links, Ronald" userId="a214375d-509e-426f-9881-a99cf1b8df71" providerId="ADAL" clId="{543E56F7-05FE-436F-B8EC-746F79D55336}" dt="2021-09-09T12:06:11.431" v="765" actId="20577"/>
          <ac:spMkLst>
            <pc:docMk/>
            <pc:sldMk cId="192953906" sldId="257"/>
            <ac:spMk id="3" creationId="{5AC63826-AA46-8547-9011-215698E5E527}"/>
          </ac:spMkLst>
        </pc:spChg>
      </pc:sldChg>
      <pc:sldChg chg="modSp mod">
        <pc:chgData name="Links, Ronald" userId="a214375d-509e-426f-9881-a99cf1b8df71" providerId="ADAL" clId="{543E56F7-05FE-436F-B8EC-746F79D55336}" dt="2021-09-09T10:27:30.871" v="735" actId="20577"/>
        <pc:sldMkLst>
          <pc:docMk/>
          <pc:sldMk cId="3753470074" sldId="260"/>
        </pc:sldMkLst>
        <pc:spChg chg="mod">
          <ac:chgData name="Links, Ronald" userId="a214375d-509e-426f-9881-a99cf1b8df71" providerId="ADAL" clId="{543E56F7-05FE-436F-B8EC-746F79D55336}" dt="2021-09-09T10:27:30.871" v="735" actId="20577"/>
          <ac:spMkLst>
            <pc:docMk/>
            <pc:sldMk cId="3753470074" sldId="260"/>
            <ac:spMk id="3" creationId="{BB2A0E52-A3D1-AC44-97E9-4AE4FCB62B0E}"/>
          </ac:spMkLst>
        </pc:spChg>
      </pc:sldChg>
      <pc:sldChg chg="modSp mod">
        <pc:chgData name="Links, Ronald" userId="a214375d-509e-426f-9881-a99cf1b8df71" providerId="ADAL" clId="{543E56F7-05FE-436F-B8EC-746F79D55336}" dt="2021-09-09T12:14:14.933" v="905" actId="20577"/>
        <pc:sldMkLst>
          <pc:docMk/>
          <pc:sldMk cId="1587596849" sldId="267"/>
        </pc:sldMkLst>
        <pc:spChg chg="mod">
          <ac:chgData name="Links, Ronald" userId="a214375d-509e-426f-9881-a99cf1b8df71" providerId="ADAL" clId="{543E56F7-05FE-436F-B8EC-746F79D55336}" dt="2021-09-09T12:14:14.933" v="905" actId="20577"/>
          <ac:spMkLst>
            <pc:docMk/>
            <pc:sldMk cId="1587596849" sldId="267"/>
            <ac:spMk id="3" creationId="{E66620E2-0AC1-4D8B-B976-A05830657905}"/>
          </ac:spMkLst>
        </pc:spChg>
      </pc:sldChg>
    </pc:docChg>
  </pc:docChgLst>
  <pc:docChgLst>
    <pc:chgData name="Roordink, Bas" userId="e6b80f22-b7ea-4a1b-9826-4cad8536796c" providerId="ADAL" clId="{613AE7D6-0EC5-4A3E-8F50-6D4E40456E69}"/>
    <pc:docChg chg="custSel modSld">
      <pc:chgData name="Roordink, Bas" userId="e6b80f22-b7ea-4a1b-9826-4cad8536796c" providerId="ADAL" clId="{613AE7D6-0EC5-4A3E-8F50-6D4E40456E69}" dt="2022-09-09T10:34:54.462" v="1039" actId="6549"/>
      <pc:docMkLst>
        <pc:docMk/>
      </pc:docMkLst>
      <pc:sldChg chg="modSp mod">
        <pc:chgData name="Roordink, Bas" userId="e6b80f22-b7ea-4a1b-9826-4cad8536796c" providerId="ADAL" clId="{613AE7D6-0EC5-4A3E-8F50-6D4E40456E69}" dt="2022-09-09T10:34:54.462" v="1039" actId="6549"/>
        <pc:sldMkLst>
          <pc:docMk/>
          <pc:sldMk cId="192953906" sldId="257"/>
        </pc:sldMkLst>
        <pc:spChg chg="mod">
          <ac:chgData name="Roordink, Bas" userId="e6b80f22-b7ea-4a1b-9826-4cad8536796c" providerId="ADAL" clId="{613AE7D6-0EC5-4A3E-8F50-6D4E40456E69}" dt="2022-09-09T10:34:54.462" v="1039" actId="6549"/>
          <ac:spMkLst>
            <pc:docMk/>
            <pc:sldMk cId="192953906" sldId="257"/>
            <ac:spMk id="3" creationId="{5AC63826-AA46-8547-9011-215698E5E527}"/>
          </ac:spMkLst>
        </pc:spChg>
      </pc:sldChg>
      <pc:sldChg chg="addSp modSp mod">
        <pc:chgData name="Roordink, Bas" userId="e6b80f22-b7ea-4a1b-9826-4cad8536796c" providerId="ADAL" clId="{613AE7D6-0EC5-4A3E-8F50-6D4E40456E69}" dt="2022-03-11T09:53:31.871" v="614" actId="20577"/>
        <pc:sldMkLst>
          <pc:docMk/>
          <pc:sldMk cId="3753470074" sldId="260"/>
        </pc:sldMkLst>
        <pc:spChg chg="add mod">
          <ac:chgData name="Roordink, Bas" userId="e6b80f22-b7ea-4a1b-9826-4cad8536796c" providerId="ADAL" clId="{613AE7D6-0EC5-4A3E-8F50-6D4E40456E69}" dt="2022-03-11T09:53:31.871" v="614" actId="20577"/>
          <ac:spMkLst>
            <pc:docMk/>
            <pc:sldMk cId="3753470074" sldId="260"/>
            <ac:spMk id="6" creationId="{970DBBED-C76B-4F7F-964B-5932FC7407A0}"/>
          </ac:spMkLst>
        </pc:spChg>
      </pc:sldChg>
      <pc:sldChg chg="modSp mod">
        <pc:chgData name="Roordink, Bas" userId="e6b80f22-b7ea-4a1b-9826-4cad8536796c" providerId="ADAL" clId="{613AE7D6-0EC5-4A3E-8F50-6D4E40456E69}" dt="2022-03-11T09:54:23.805" v="627" actId="20577"/>
        <pc:sldMkLst>
          <pc:docMk/>
          <pc:sldMk cId="1885442784" sldId="263"/>
        </pc:sldMkLst>
        <pc:spChg chg="mod">
          <ac:chgData name="Roordink, Bas" userId="e6b80f22-b7ea-4a1b-9826-4cad8536796c" providerId="ADAL" clId="{613AE7D6-0EC5-4A3E-8F50-6D4E40456E69}" dt="2022-03-11T09:54:23.805" v="627" actId="20577"/>
          <ac:spMkLst>
            <pc:docMk/>
            <pc:sldMk cId="1885442784" sldId="263"/>
            <ac:spMk id="6" creationId="{0D114B56-608F-456E-AD2D-C48853B0DFF0}"/>
          </ac:spMkLst>
        </pc:spChg>
      </pc:sldChg>
      <pc:sldChg chg="modSp mod">
        <pc:chgData name="Roordink, Bas" userId="e6b80f22-b7ea-4a1b-9826-4cad8536796c" providerId="ADAL" clId="{613AE7D6-0EC5-4A3E-8F50-6D4E40456E69}" dt="2022-03-11T10:00:48.038" v="1038" actId="403"/>
        <pc:sldMkLst>
          <pc:docMk/>
          <pc:sldMk cId="28953270" sldId="266"/>
        </pc:sldMkLst>
        <pc:spChg chg="mod">
          <ac:chgData name="Roordink, Bas" userId="e6b80f22-b7ea-4a1b-9826-4cad8536796c" providerId="ADAL" clId="{613AE7D6-0EC5-4A3E-8F50-6D4E40456E69}" dt="2022-03-11T10:00:48.038" v="1038" actId="403"/>
          <ac:spMkLst>
            <pc:docMk/>
            <pc:sldMk cId="28953270" sldId="266"/>
            <ac:spMk id="3" creationId="{BB2A0E52-A3D1-AC44-97E9-4AE4FCB62B0E}"/>
          </ac:spMkLst>
        </pc:spChg>
      </pc:sldChg>
      <pc:sldChg chg="addSp delSp modSp mod">
        <pc:chgData name="Roordink, Bas" userId="e6b80f22-b7ea-4a1b-9826-4cad8536796c" providerId="ADAL" clId="{613AE7D6-0EC5-4A3E-8F50-6D4E40456E69}" dt="2022-03-11T10:00:19.256" v="1036" actId="20577"/>
        <pc:sldMkLst>
          <pc:docMk/>
          <pc:sldMk cId="1587596849" sldId="267"/>
        </pc:sldMkLst>
        <pc:spChg chg="del">
          <ac:chgData name="Roordink, Bas" userId="e6b80f22-b7ea-4a1b-9826-4cad8536796c" providerId="ADAL" clId="{613AE7D6-0EC5-4A3E-8F50-6D4E40456E69}" dt="2022-03-11T09:54:27.364" v="628" actId="478"/>
          <ac:spMkLst>
            <pc:docMk/>
            <pc:sldMk cId="1587596849" sldId="267"/>
            <ac:spMk id="3" creationId="{E66620E2-0AC1-4D8B-B976-A05830657905}"/>
          </ac:spMkLst>
        </pc:spChg>
        <pc:spChg chg="add del mod">
          <ac:chgData name="Roordink, Bas" userId="e6b80f22-b7ea-4a1b-9826-4cad8536796c" providerId="ADAL" clId="{613AE7D6-0EC5-4A3E-8F50-6D4E40456E69}" dt="2022-03-11T09:54:30.509" v="629" actId="478"/>
          <ac:spMkLst>
            <pc:docMk/>
            <pc:sldMk cId="1587596849" sldId="267"/>
            <ac:spMk id="7" creationId="{08A95638-57FB-4BF1-AF6D-C5FF6A7D0018}"/>
          </ac:spMkLst>
        </pc:spChg>
        <pc:spChg chg="add mod">
          <ac:chgData name="Roordink, Bas" userId="e6b80f22-b7ea-4a1b-9826-4cad8536796c" providerId="ADAL" clId="{613AE7D6-0EC5-4A3E-8F50-6D4E40456E69}" dt="2022-03-11T10:00:19.256" v="1036" actId="20577"/>
          <ac:spMkLst>
            <pc:docMk/>
            <pc:sldMk cId="1587596849" sldId="267"/>
            <ac:spMk id="8" creationId="{F6D8DEA9-5266-48B8-89A9-3A0A5CC65581}"/>
          </ac:spMkLst>
        </pc:spChg>
      </pc:sldChg>
    </pc:docChg>
  </pc:docChgLst>
  <pc:docChgLst>
    <pc:chgData name="Links, Ronald" userId="a214375d-509e-426f-9881-a99cf1b8df71" providerId="ADAL" clId="{8B89FE67-2977-471D-AB3B-8D18FD44FA07}"/>
    <pc:docChg chg="undo custSel delSld modSld">
      <pc:chgData name="Links, Ronald" userId="a214375d-509e-426f-9881-a99cf1b8df71" providerId="ADAL" clId="{8B89FE67-2977-471D-AB3B-8D18FD44FA07}" dt="2021-09-09T09:25:56.257" v="2663" actId="20577"/>
      <pc:docMkLst>
        <pc:docMk/>
      </pc:docMkLst>
      <pc:sldChg chg="modSp mod">
        <pc:chgData name="Links, Ronald" userId="a214375d-509e-426f-9881-a99cf1b8df71" providerId="ADAL" clId="{8B89FE67-2977-471D-AB3B-8D18FD44FA07}" dt="2021-09-09T08:10:28.960" v="7" actId="20577"/>
        <pc:sldMkLst>
          <pc:docMk/>
          <pc:sldMk cId="192953906" sldId="257"/>
        </pc:sldMkLst>
        <pc:spChg chg="mod">
          <ac:chgData name="Links, Ronald" userId="a214375d-509e-426f-9881-a99cf1b8df71" providerId="ADAL" clId="{8B89FE67-2977-471D-AB3B-8D18FD44FA07}" dt="2021-09-09T08:10:23.843" v="3" actId="20577"/>
          <ac:spMkLst>
            <pc:docMk/>
            <pc:sldMk cId="192953906" sldId="257"/>
            <ac:spMk id="2" creationId="{8BFA767E-3DB7-7B46-855B-3C179A0A7873}"/>
          </ac:spMkLst>
        </pc:spChg>
        <pc:spChg chg="mod">
          <ac:chgData name="Links, Ronald" userId="a214375d-509e-426f-9881-a99cf1b8df71" providerId="ADAL" clId="{8B89FE67-2977-471D-AB3B-8D18FD44FA07}" dt="2021-09-09T08:10:28.960" v="7" actId="20577"/>
          <ac:spMkLst>
            <pc:docMk/>
            <pc:sldMk cId="192953906" sldId="257"/>
            <ac:spMk id="3" creationId="{5AC63826-AA46-8547-9011-215698E5E527}"/>
          </ac:spMkLst>
        </pc:spChg>
      </pc:sldChg>
      <pc:sldChg chg="modSp mod">
        <pc:chgData name="Links, Ronald" userId="a214375d-509e-426f-9881-a99cf1b8df71" providerId="ADAL" clId="{8B89FE67-2977-471D-AB3B-8D18FD44FA07}" dt="2021-09-09T09:18:39.661" v="2480" actId="5793"/>
        <pc:sldMkLst>
          <pc:docMk/>
          <pc:sldMk cId="3753470074" sldId="260"/>
        </pc:sldMkLst>
        <pc:spChg chg="mod">
          <ac:chgData name="Links, Ronald" userId="a214375d-509e-426f-9881-a99cf1b8df71" providerId="ADAL" clId="{8B89FE67-2977-471D-AB3B-8D18FD44FA07}" dt="2021-09-09T09:18:39.661" v="2480" actId="5793"/>
          <ac:spMkLst>
            <pc:docMk/>
            <pc:sldMk cId="3753470074" sldId="260"/>
            <ac:spMk id="3" creationId="{BB2A0E52-A3D1-AC44-97E9-4AE4FCB62B0E}"/>
          </ac:spMkLst>
        </pc:spChg>
        <pc:spChg chg="mod">
          <ac:chgData name="Links, Ronald" userId="a214375d-509e-426f-9881-a99cf1b8df71" providerId="ADAL" clId="{8B89FE67-2977-471D-AB3B-8D18FD44FA07}" dt="2021-09-09T08:17:09.635" v="62" actId="20577"/>
          <ac:spMkLst>
            <pc:docMk/>
            <pc:sldMk cId="3753470074" sldId="260"/>
            <ac:spMk id="4" creationId="{7126FB9D-B883-6741-8B26-1B8549314BD4}"/>
          </ac:spMkLst>
        </pc:spChg>
      </pc:sldChg>
      <pc:sldChg chg="modSp mod">
        <pc:chgData name="Links, Ronald" userId="a214375d-509e-426f-9881-a99cf1b8df71" providerId="ADAL" clId="{8B89FE67-2977-471D-AB3B-8D18FD44FA07}" dt="2021-09-09T08:17:39.029" v="68"/>
        <pc:sldMkLst>
          <pc:docMk/>
          <pc:sldMk cId="634627726" sldId="261"/>
        </pc:sldMkLst>
        <pc:spChg chg="mod">
          <ac:chgData name="Links, Ronald" userId="a214375d-509e-426f-9881-a99cf1b8df71" providerId="ADAL" clId="{8B89FE67-2977-471D-AB3B-8D18FD44FA07}" dt="2021-09-09T08:17:39.029" v="68"/>
          <ac:spMkLst>
            <pc:docMk/>
            <pc:sldMk cId="634627726" sldId="261"/>
            <ac:spMk id="4" creationId="{370EDB71-C56E-2D4C-97D8-90041AF473F8}"/>
          </ac:spMkLst>
        </pc:spChg>
      </pc:sldChg>
      <pc:sldChg chg="addSp delSp modSp mod delAnim">
        <pc:chgData name="Links, Ronald" userId="a214375d-509e-426f-9881-a99cf1b8df71" providerId="ADAL" clId="{8B89FE67-2977-471D-AB3B-8D18FD44FA07}" dt="2021-09-09T08:17:20.121" v="64"/>
        <pc:sldMkLst>
          <pc:docMk/>
          <pc:sldMk cId="1885442784" sldId="263"/>
        </pc:sldMkLst>
        <pc:spChg chg="mod">
          <ac:chgData name="Links, Ronald" userId="a214375d-509e-426f-9881-a99cf1b8df71" providerId="ADAL" clId="{8B89FE67-2977-471D-AB3B-8D18FD44FA07}" dt="2021-09-09T08:17:20.121" v="64"/>
          <ac:spMkLst>
            <pc:docMk/>
            <pc:sldMk cId="1885442784" sldId="263"/>
            <ac:spMk id="4" creationId="{5E8B34FD-5255-4A4E-AC75-C102EF8F0D5B}"/>
          </ac:spMkLst>
        </pc:spChg>
        <pc:spChg chg="mod">
          <ac:chgData name="Links, Ronald" userId="a214375d-509e-426f-9881-a99cf1b8df71" providerId="ADAL" clId="{8B89FE67-2977-471D-AB3B-8D18FD44FA07}" dt="2021-09-09T08:11:15.749" v="11" actId="20577"/>
          <ac:spMkLst>
            <pc:docMk/>
            <pc:sldMk cId="1885442784" sldId="263"/>
            <ac:spMk id="6" creationId="{0D114B56-608F-456E-AD2D-C48853B0DFF0}"/>
          </ac:spMkLst>
        </pc:spChg>
        <pc:spChg chg="add mod">
          <ac:chgData name="Links, Ronald" userId="a214375d-509e-426f-9881-a99cf1b8df71" providerId="ADAL" clId="{8B89FE67-2977-471D-AB3B-8D18FD44FA07}" dt="2021-09-09T08:11:47.729" v="50" actId="20577"/>
          <ac:spMkLst>
            <pc:docMk/>
            <pc:sldMk cId="1885442784" sldId="263"/>
            <ac:spMk id="7" creationId="{9DD3B0E5-88D9-4B0A-92BE-7DA2C4912EFE}"/>
          </ac:spMkLst>
        </pc:spChg>
        <pc:picChg chg="del">
          <ac:chgData name="Links, Ronald" userId="a214375d-509e-426f-9881-a99cf1b8df71" providerId="ADAL" clId="{8B89FE67-2977-471D-AB3B-8D18FD44FA07}" dt="2021-09-09T08:11:32.668" v="12" actId="478"/>
          <ac:picMkLst>
            <pc:docMk/>
            <pc:sldMk cId="1885442784" sldId="263"/>
            <ac:picMk id="2" creationId="{D2FD85D7-D7A9-4B01-9514-210AA028E191}"/>
          </ac:picMkLst>
        </pc:picChg>
      </pc:sldChg>
      <pc:sldChg chg="modSp del mod">
        <pc:chgData name="Links, Ronald" userId="a214375d-509e-426f-9881-a99cf1b8df71" providerId="ADAL" clId="{8B89FE67-2977-471D-AB3B-8D18FD44FA07}" dt="2021-09-09T08:17:35.241" v="67" actId="2696"/>
        <pc:sldMkLst>
          <pc:docMk/>
          <pc:sldMk cId="1873730925" sldId="265"/>
        </pc:sldMkLst>
        <pc:spChg chg="mod">
          <ac:chgData name="Links, Ronald" userId="a214375d-509e-426f-9881-a99cf1b8df71" providerId="ADAL" clId="{8B89FE67-2977-471D-AB3B-8D18FD44FA07}" dt="2021-09-09T08:17:31.006" v="66" actId="20577"/>
          <ac:spMkLst>
            <pc:docMk/>
            <pc:sldMk cId="1873730925" sldId="265"/>
            <ac:spMk id="3" creationId="{1C3C662A-6ADC-422B-8735-B7689208F8D4}"/>
          </ac:spMkLst>
        </pc:spChg>
      </pc:sldChg>
      <pc:sldChg chg="modSp mod">
        <pc:chgData name="Links, Ronald" userId="a214375d-509e-426f-9881-a99cf1b8df71" providerId="ADAL" clId="{8B89FE67-2977-471D-AB3B-8D18FD44FA07}" dt="2021-09-09T08:18:00.436" v="72" actId="20577"/>
        <pc:sldMkLst>
          <pc:docMk/>
          <pc:sldMk cId="28953270" sldId="266"/>
        </pc:sldMkLst>
        <pc:spChg chg="mod">
          <ac:chgData name="Links, Ronald" userId="a214375d-509e-426f-9881-a99cf1b8df71" providerId="ADAL" clId="{8B89FE67-2977-471D-AB3B-8D18FD44FA07}" dt="2021-09-09T08:18:00.436" v="72" actId="20577"/>
          <ac:spMkLst>
            <pc:docMk/>
            <pc:sldMk cId="28953270" sldId="266"/>
            <ac:spMk id="3" creationId="{BB2A0E52-A3D1-AC44-97E9-4AE4FCB62B0E}"/>
          </ac:spMkLst>
        </pc:spChg>
        <pc:spChg chg="mod">
          <ac:chgData name="Links, Ronald" userId="a214375d-509e-426f-9881-a99cf1b8df71" providerId="ADAL" clId="{8B89FE67-2977-471D-AB3B-8D18FD44FA07}" dt="2021-09-09T08:17:17.469" v="63"/>
          <ac:spMkLst>
            <pc:docMk/>
            <pc:sldMk cId="28953270" sldId="266"/>
            <ac:spMk id="4" creationId="{7126FB9D-B883-6741-8B26-1B8549314BD4}"/>
          </ac:spMkLst>
        </pc:spChg>
      </pc:sldChg>
      <pc:sldChg chg="modSp mod modNotesTx">
        <pc:chgData name="Links, Ronald" userId="a214375d-509e-426f-9881-a99cf1b8df71" providerId="ADAL" clId="{8B89FE67-2977-471D-AB3B-8D18FD44FA07}" dt="2021-09-09T09:25:56.257" v="2663" actId="20577"/>
        <pc:sldMkLst>
          <pc:docMk/>
          <pc:sldMk cId="1587596849" sldId="267"/>
        </pc:sldMkLst>
        <pc:spChg chg="mod">
          <ac:chgData name="Links, Ronald" userId="a214375d-509e-426f-9881-a99cf1b8df71" providerId="ADAL" clId="{8B89FE67-2977-471D-AB3B-8D18FD44FA07}" dt="2021-09-09T09:25:56.257" v="2663" actId="20577"/>
          <ac:spMkLst>
            <pc:docMk/>
            <pc:sldMk cId="1587596849" sldId="267"/>
            <ac:spMk id="3" creationId="{E66620E2-0AC1-4D8B-B976-A05830657905}"/>
          </ac:spMkLst>
        </pc:spChg>
        <pc:spChg chg="mod">
          <ac:chgData name="Links, Ronald" userId="a214375d-509e-426f-9881-a99cf1b8df71" providerId="ADAL" clId="{8B89FE67-2977-471D-AB3B-8D18FD44FA07}" dt="2021-09-09T08:17:22.569" v="65"/>
          <ac:spMkLst>
            <pc:docMk/>
            <pc:sldMk cId="1587596849" sldId="267"/>
            <ac:spMk id="4" creationId="{5E8B34FD-5255-4A4E-AC75-C102EF8F0D5B}"/>
          </ac:spMkLst>
        </pc:spChg>
      </pc:sldChg>
    </pc:docChg>
  </pc:docChgLst>
  <pc:docChgLst>
    <pc:chgData name="Links, Ronald" userId="a214375d-509e-426f-9881-a99cf1b8df71" providerId="ADAL" clId="{83A1D9BF-C87B-4873-BBA5-010C98F8E922}"/>
    <pc:docChg chg="custSel modSld modMainMaster">
      <pc:chgData name="Links, Ronald" userId="a214375d-509e-426f-9881-a99cf1b8df71" providerId="ADAL" clId="{83A1D9BF-C87B-4873-BBA5-010C98F8E922}" dt="2022-07-13T09:04:41.878" v="90" actId="1076"/>
      <pc:docMkLst>
        <pc:docMk/>
      </pc:docMkLst>
      <pc:sldChg chg="modSp mod modNotesTx">
        <pc:chgData name="Links, Ronald" userId="a214375d-509e-426f-9881-a99cf1b8df71" providerId="ADAL" clId="{83A1D9BF-C87B-4873-BBA5-010C98F8E922}" dt="2021-11-30T12:41:43.081" v="29" actId="20577"/>
        <pc:sldMkLst>
          <pc:docMk/>
          <pc:sldMk cId="192953906" sldId="257"/>
        </pc:sldMkLst>
        <pc:spChg chg="mod">
          <ac:chgData name="Links, Ronald" userId="a214375d-509e-426f-9881-a99cf1b8df71" providerId="ADAL" clId="{83A1D9BF-C87B-4873-BBA5-010C98F8E922}" dt="2021-11-30T12:41:33.201" v="9" actId="20577"/>
          <ac:spMkLst>
            <pc:docMk/>
            <pc:sldMk cId="192953906" sldId="257"/>
            <ac:spMk id="2" creationId="{8BFA767E-3DB7-7B46-855B-3C179A0A7873}"/>
          </ac:spMkLst>
        </pc:spChg>
        <pc:spChg chg="mod">
          <ac:chgData name="Links, Ronald" userId="a214375d-509e-426f-9881-a99cf1b8df71" providerId="ADAL" clId="{83A1D9BF-C87B-4873-BBA5-010C98F8E922}" dt="2021-11-30T12:41:41.794" v="28" actId="20577"/>
          <ac:spMkLst>
            <pc:docMk/>
            <pc:sldMk cId="192953906" sldId="257"/>
            <ac:spMk id="3" creationId="{5AC63826-AA46-8547-9011-215698E5E527}"/>
          </ac:spMkLst>
        </pc:spChg>
      </pc:sldChg>
      <pc:sldChg chg="modSp mod">
        <pc:chgData name="Links, Ronald" userId="a214375d-509e-426f-9881-a99cf1b8df71" providerId="ADAL" clId="{83A1D9BF-C87B-4873-BBA5-010C98F8E922}" dt="2021-11-30T12:42:16.814" v="73"/>
        <pc:sldMkLst>
          <pc:docMk/>
          <pc:sldMk cId="3753470074" sldId="260"/>
        </pc:sldMkLst>
        <pc:spChg chg="mod">
          <ac:chgData name="Links, Ronald" userId="a214375d-509e-426f-9881-a99cf1b8df71" providerId="ADAL" clId="{83A1D9BF-C87B-4873-BBA5-010C98F8E922}" dt="2021-11-30T12:42:16.814" v="73"/>
          <ac:spMkLst>
            <pc:docMk/>
            <pc:sldMk cId="3753470074" sldId="260"/>
            <ac:spMk id="4" creationId="{7126FB9D-B883-6741-8B26-1B8549314BD4}"/>
          </ac:spMkLst>
        </pc:spChg>
      </pc:sldChg>
      <pc:sldChg chg="modSp mod">
        <pc:chgData name="Links, Ronald" userId="a214375d-509e-426f-9881-a99cf1b8df71" providerId="ADAL" clId="{83A1D9BF-C87B-4873-BBA5-010C98F8E922}" dt="2021-11-30T12:42:05.842" v="69" actId="20577"/>
        <pc:sldMkLst>
          <pc:docMk/>
          <pc:sldMk cId="634627726" sldId="261"/>
        </pc:sldMkLst>
        <pc:spChg chg="mod">
          <ac:chgData name="Links, Ronald" userId="a214375d-509e-426f-9881-a99cf1b8df71" providerId="ADAL" clId="{83A1D9BF-C87B-4873-BBA5-010C98F8E922}" dt="2021-11-30T12:42:05.842" v="69" actId="20577"/>
          <ac:spMkLst>
            <pc:docMk/>
            <pc:sldMk cId="634627726" sldId="261"/>
            <ac:spMk id="4" creationId="{370EDB71-C56E-2D4C-97D8-90041AF473F8}"/>
          </ac:spMkLst>
        </pc:spChg>
      </pc:sldChg>
      <pc:sldChg chg="addSp delSp modSp mod modAnim modNotesTx">
        <pc:chgData name="Links, Ronald" userId="a214375d-509e-426f-9881-a99cf1b8df71" providerId="ADAL" clId="{83A1D9BF-C87B-4873-BBA5-010C98F8E922}" dt="2022-07-13T09:04:41.878" v="90" actId="1076"/>
        <pc:sldMkLst>
          <pc:docMk/>
          <pc:sldMk cId="1885442784" sldId="263"/>
        </pc:sldMkLst>
        <pc:spChg chg="mod">
          <ac:chgData name="Links, Ronald" userId="a214375d-509e-426f-9881-a99cf1b8df71" providerId="ADAL" clId="{83A1D9BF-C87B-4873-BBA5-010C98F8E922}" dt="2021-11-30T12:42:12.717" v="71"/>
          <ac:spMkLst>
            <pc:docMk/>
            <pc:sldMk cId="1885442784" sldId="263"/>
            <ac:spMk id="4" creationId="{5E8B34FD-5255-4A4E-AC75-C102EF8F0D5B}"/>
          </ac:spMkLst>
        </pc:spChg>
        <pc:spChg chg="mod">
          <ac:chgData name="Links, Ronald" userId="a214375d-509e-426f-9881-a99cf1b8df71" providerId="ADAL" clId="{83A1D9BF-C87B-4873-BBA5-010C98F8E922}" dt="2021-11-30T12:41:53.571" v="54" actId="20577"/>
          <ac:spMkLst>
            <pc:docMk/>
            <pc:sldMk cId="1885442784" sldId="263"/>
            <ac:spMk id="6" creationId="{0D114B56-608F-456E-AD2D-C48853B0DFF0}"/>
          </ac:spMkLst>
        </pc:spChg>
        <pc:spChg chg="del mod">
          <ac:chgData name="Links, Ronald" userId="a214375d-509e-426f-9881-a99cf1b8df71" providerId="ADAL" clId="{83A1D9BF-C87B-4873-BBA5-010C98F8E922}" dt="2022-07-13T09:04:39.097" v="89"/>
          <ac:spMkLst>
            <pc:docMk/>
            <pc:sldMk cId="1885442784" sldId="263"/>
            <ac:spMk id="7" creationId="{7EA7F768-A873-48F6-9AF2-8D931D373D3D}"/>
          </ac:spMkLst>
        </pc:spChg>
        <pc:picChg chg="add mod">
          <ac:chgData name="Links, Ronald" userId="a214375d-509e-426f-9881-a99cf1b8df71" providerId="ADAL" clId="{83A1D9BF-C87B-4873-BBA5-010C98F8E922}" dt="2022-07-13T09:04:41.878" v="90" actId="1076"/>
          <ac:picMkLst>
            <pc:docMk/>
            <pc:sldMk cId="1885442784" sldId="263"/>
            <ac:picMk id="2" creationId="{1ED6DBBB-B44C-6C6D-7884-13B950A3F940}"/>
          </ac:picMkLst>
        </pc:picChg>
      </pc:sldChg>
      <pc:sldChg chg="modSp mod">
        <pc:chgData name="Links, Ronald" userId="a214375d-509e-426f-9881-a99cf1b8df71" providerId="ADAL" clId="{83A1D9BF-C87B-4873-BBA5-010C98F8E922}" dt="2021-11-30T12:42:14.845" v="72"/>
        <pc:sldMkLst>
          <pc:docMk/>
          <pc:sldMk cId="28953270" sldId="266"/>
        </pc:sldMkLst>
        <pc:spChg chg="mod">
          <ac:chgData name="Links, Ronald" userId="a214375d-509e-426f-9881-a99cf1b8df71" providerId="ADAL" clId="{83A1D9BF-C87B-4873-BBA5-010C98F8E922}" dt="2021-11-30T12:41:49.204" v="44" actId="20577"/>
          <ac:spMkLst>
            <pc:docMk/>
            <pc:sldMk cId="28953270" sldId="266"/>
            <ac:spMk id="3" creationId="{BB2A0E52-A3D1-AC44-97E9-4AE4FCB62B0E}"/>
          </ac:spMkLst>
        </pc:spChg>
        <pc:spChg chg="mod">
          <ac:chgData name="Links, Ronald" userId="a214375d-509e-426f-9881-a99cf1b8df71" providerId="ADAL" clId="{83A1D9BF-C87B-4873-BBA5-010C98F8E922}" dt="2021-11-30T12:42:14.845" v="72"/>
          <ac:spMkLst>
            <pc:docMk/>
            <pc:sldMk cId="28953270" sldId="266"/>
            <ac:spMk id="4" creationId="{7126FB9D-B883-6741-8B26-1B8549314BD4}"/>
          </ac:spMkLst>
        </pc:spChg>
      </pc:sldChg>
      <pc:sldChg chg="modSp mod">
        <pc:chgData name="Links, Ronald" userId="a214375d-509e-426f-9881-a99cf1b8df71" providerId="ADAL" clId="{83A1D9BF-C87B-4873-BBA5-010C98F8E922}" dt="2021-11-30T12:42:10.451" v="70"/>
        <pc:sldMkLst>
          <pc:docMk/>
          <pc:sldMk cId="1587596849" sldId="267"/>
        </pc:sldMkLst>
        <pc:spChg chg="mod">
          <ac:chgData name="Links, Ronald" userId="a214375d-509e-426f-9881-a99cf1b8df71" providerId="ADAL" clId="{83A1D9BF-C87B-4873-BBA5-010C98F8E922}" dt="2021-11-30T12:42:10.451" v="70"/>
          <ac:spMkLst>
            <pc:docMk/>
            <pc:sldMk cId="1587596849" sldId="267"/>
            <ac:spMk id="4" creationId="{5E8B34FD-5255-4A4E-AC75-C102EF8F0D5B}"/>
          </ac:spMkLst>
        </pc:spChg>
      </pc:sldChg>
      <pc:sldMasterChg chg="modSldLayout">
        <pc:chgData name="Links, Ronald" userId="a214375d-509e-426f-9881-a99cf1b8df71" providerId="ADAL" clId="{83A1D9BF-C87B-4873-BBA5-010C98F8E922}" dt="2022-07-13T08:55:27.633" v="86"/>
        <pc:sldMasterMkLst>
          <pc:docMk/>
          <pc:sldMasterMk cId="3641486974" sldId="2147483648"/>
        </pc:sldMasterMkLst>
        <pc:sldLayoutChg chg="addSp delSp modSp mod">
          <pc:chgData name="Links, Ronald" userId="a214375d-509e-426f-9881-a99cf1b8df71" providerId="ADAL" clId="{83A1D9BF-C87B-4873-BBA5-010C98F8E922}" dt="2022-07-13T08:55:13.984" v="80"/>
          <pc:sldLayoutMkLst>
            <pc:docMk/>
            <pc:sldMasterMk cId="3641486974" sldId="2147483648"/>
            <pc:sldLayoutMk cId="3758720441" sldId="2147483649"/>
          </pc:sldLayoutMkLst>
          <pc:picChg chg="del">
            <ac:chgData name="Links, Ronald" userId="a214375d-509e-426f-9881-a99cf1b8df71" providerId="ADAL" clId="{83A1D9BF-C87B-4873-BBA5-010C98F8E922}" dt="2022-07-13T08:55:13.625" v="79" actId="478"/>
            <ac:picMkLst>
              <pc:docMk/>
              <pc:sldMasterMk cId="3641486974" sldId="2147483648"/>
              <pc:sldLayoutMk cId="3758720441" sldId="2147483649"/>
              <ac:picMk id="6" creationId="{E59A9C6E-C737-0445-A5DF-459FC1CF0C4C}"/>
            </ac:picMkLst>
          </pc:picChg>
          <pc:picChg chg="add del mod">
            <ac:chgData name="Links, Ronald" userId="a214375d-509e-426f-9881-a99cf1b8df71" providerId="ADAL" clId="{83A1D9BF-C87B-4873-BBA5-010C98F8E922}" dt="2022-07-13T08:55:12.245" v="78" actId="478"/>
            <ac:picMkLst>
              <pc:docMk/>
              <pc:sldMasterMk cId="3641486974" sldId="2147483648"/>
              <pc:sldLayoutMk cId="3758720441" sldId="2147483649"/>
              <ac:picMk id="7" creationId="{3AD54CEB-0AB7-E914-2A61-D724607A34C0}"/>
            </ac:picMkLst>
          </pc:picChg>
          <pc:picChg chg="add mod">
            <ac:chgData name="Links, Ronald" userId="a214375d-509e-426f-9881-a99cf1b8df71" providerId="ADAL" clId="{83A1D9BF-C87B-4873-BBA5-010C98F8E922}" dt="2022-07-13T08:55:13.984" v="80"/>
            <ac:picMkLst>
              <pc:docMk/>
              <pc:sldMasterMk cId="3641486974" sldId="2147483648"/>
              <pc:sldLayoutMk cId="3758720441" sldId="2147483649"/>
              <ac:picMk id="8" creationId="{5824FB1E-F728-1A6B-8F52-15DD3058552F}"/>
            </ac:picMkLst>
          </pc:picChg>
        </pc:sldLayoutChg>
        <pc:sldLayoutChg chg="addSp delSp modSp mod">
          <pc:chgData name="Links, Ronald" userId="a214375d-509e-426f-9881-a99cf1b8df71" providerId="ADAL" clId="{83A1D9BF-C87B-4873-BBA5-010C98F8E922}" dt="2022-07-13T08:55:24.050" v="84"/>
          <pc:sldLayoutMkLst>
            <pc:docMk/>
            <pc:sldMasterMk cId="3641486974" sldId="2147483648"/>
            <pc:sldLayoutMk cId="2646846720" sldId="2147483650"/>
          </pc:sldLayoutMkLst>
          <pc:picChg chg="del">
            <ac:chgData name="Links, Ronald" userId="a214375d-509e-426f-9881-a99cf1b8df71" providerId="ADAL" clId="{83A1D9BF-C87B-4873-BBA5-010C98F8E922}" dt="2022-07-13T08:55:23.751" v="83" actId="478"/>
            <ac:picMkLst>
              <pc:docMk/>
              <pc:sldMasterMk cId="3641486974" sldId="2147483648"/>
              <pc:sldLayoutMk cId="2646846720" sldId="2147483650"/>
              <ac:picMk id="6" creationId="{039DEE86-40DF-C74A-9A04-B6055F7B3F8B}"/>
            </ac:picMkLst>
          </pc:picChg>
          <pc:picChg chg="add mod">
            <ac:chgData name="Links, Ronald" userId="a214375d-509e-426f-9881-a99cf1b8df71" providerId="ADAL" clId="{83A1D9BF-C87B-4873-BBA5-010C98F8E922}" dt="2022-07-13T08:55:24.050" v="84"/>
            <ac:picMkLst>
              <pc:docMk/>
              <pc:sldMasterMk cId="3641486974" sldId="2147483648"/>
              <pc:sldLayoutMk cId="2646846720" sldId="2147483650"/>
              <ac:picMk id="9" creationId="{37A99B9A-73A0-7D46-B349-D6455CEB9729}"/>
            </ac:picMkLst>
          </pc:picChg>
        </pc:sldLayoutChg>
        <pc:sldLayoutChg chg="addSp delSp modSp mod">
          <pc:chgData name="Links, Ronald" userId="a214375d-509e-426f-9881-a99cf1b8df71" providerId="ADAL" clId="{83A1D9BF-C87B-4873-BBA5-010C98F8E922}" dt="2022-07-13T08:55:19.967" v="82"/>
          <pc:sldLayoutMkLst>
            <pc:docMk/>
            <pc:sldMasterMk cId="3641486974" sldId="2147483648"/>
            <pc:sldLayoutMk cId="1341624264" sldId="2147483653"/>
          </pc:sldLayoutMkLst>
          <pc:picChg chg="del">
            <ac:chgData name="Links, Ronald" userId="a214375d-509e-426f-9881-a99cf1b8df71" providerId="ADAL" clId="{83A1D9BF-C87B-4873-BBA5-010C98F8E922}" dt="2022-07-13T08:55:19.644" v="81" actId="478"/>
            <ac:picMkLst>
              <pc:docMk/>
              <pc:sldMasterMk cId="3641486974" sldId="2147483648"/>
              <pc:sldLayoutMk cId="1341624264" sldId="2147483653"/>
              <ac:picMk id="7" creationId="{8D2AD3EC-E0F6-7645-929A-86B49ED34BBB}"/>
            </ac:picMkLst>
          </pc:picChg>
          <pc:picChg chg="add mod">
            <ac:chgData name="Links, Ronald" userId="a214375d-509e-426f-9881-a99cf1b8df71" providerId="ADAL" clId="{83A1D9BF-C87B-4873-BBA5-010C98F8E922}" dt="2022-07-13T08:55:19.967" v="82"/>
            <ac:picMkLst>
              <pc:docMk/>
              <pc:sldMasterMk cId="3641486974" sldId="2147483648"/>
              <pc:sldLayoutMk cId="1341624264" sldId="2147483653"/>
              <ac:picMk id="8" creationId="{81A3AF55-0F77-BDDF-F409-11A3C5E8C661}"/>
            </ac:picMkLst>
          </pc:picChg>
        </pc:sldLayoutChg>
        <pc:sldLayoutChg chg="addSp delSp modSp mod">
          <pc:chgData name="Links, Ronald" userId="a214375d-509e-426f-9881-a99cf1b8df71" providerId="ADAL" clId="{83A1D9BF-C87B-4873-BBA5-010C98F8E922}" dt="2022-07-13T08:55:27.633" v="86"/>
          <pc:sldLayoutMkLst>
            <pc:docMk/>
            <pc:sldMasterMk cId="3641486974" sldId="2147483648"/>
            <pc:sldLayoutMk cId="1340692724" sldId="2147483654"/>
          </pc:sldLayoutMkLst>
          <pc:picChg chg="del">
            <ac:chgData name="Links, Ronald" userId="a214375d-509e-426f-9881-a99cf1b8df71" providerId="ADAL" clId="{83A1D9BF-C87B-4873-BBA5-010C98F8E922}" dt="2022-07-13T08:55:27.357" v="85" actId="478"/>
            <ac:picMkLst>
              <pc:docMk/>
              <pc:sldMasterMk cId="3641486974" sldId="2147483648"/>
              <pc:sldLayoutMk cId="1340692724" sldId="2147483654"/>
              <ac:picMk id="9" creationId="{8617EB2F-571B-2A4E-9F7B-E04F0A86F7A9}"/>
            </ac:picMkLst>
          </pc:picChg>
          <pc:picChg chg="add mod">
            <ac:chgData name="Links, Ronald" userId="a214375d-509e-426f-9881-a99cf1b8df71" providerId="ADAL" clId="{83A1D9BF-C87B-4873-BBA5-010C98F8E922}" dt="2022-07-13T08:55:27.633" v="86"/>
            <ac:picMkLst>
              <pc:docMk/>
              <pc:sldMasterMk cId="3641486974" sldId="2147483648"/>
              <pc:sldLayoutMk cId="1340692724" sldId="2147483654"/>
              <ac:picMk id="10" creationId="{D0322054-2EBE-933E-A0F2-71F404AE8AE6}"/>
            </ac:picMkLst>
          </pc:picChg>
        </pc:sldLayoutChg>
        <pc:sldLayoutChg chg="addSp delSp modSp mod">
          <pc:chgData name="Links, Ronald" userId="a214375d-509e-426f-9881-a99cf1b8df71" providerId="ADAL" clId="{83A1D9BF-C87B-4873-BBA5-010C98F8E922}" dt="2022-07-13T08:55:04.351" v="76"/>
          <pc:sldLayoutMkLst>
            <pc:docMk/>
            <pc:sldMasterMk cId="3641486974" sldId="2147483648"/>
            <pc:sldLayoutMk cId="1051067155" sldId="2147483655"/>
          </pc:sldLayoutMkLst>
          <pc:picChg chg="del">
            <ac:chgData name="Links, Ronald" userId="a214375d-509e-426f-9881-a99cf1b8df71" providerId="ADAL" clId="{83A1D9BF-C87B-4873-BBA5-010C98F8E922}" dt="2022-07-13T08:55:03.385" v="75" actId="478"/>
            <ac:picMkLst>
              <pc:docMk/>
              <pc:sldMasterMk cId="3641486974" sldId="2147483648"/>
              <pc:sldLayoutMk cId="1051067155" sldId="2147483655"/>
              <ac:picMk id="7" creationId="{B4B125FC-2D3E-0244-AD16-4F1AB1E9342A}"/>
            </ac:picMkLst>
          </pc:picChg>
          <pc:picChg chg="add mod">
            <ac:chgData name="Links, Ronald" userId="a214375d-509e-426f-9881-a99cf1b8df71" providerId="ADAL" clId="{83A1D9BF-C87B-4873-BBA5-010C98F8E922}" dt="2022-07-13T08:55:04.351" v="76"/>
            <ac:picMkLst>
              <pc:docMk/>
              <pc:sldMasterMk cId="3641486974" sldId="2147483648"/>
              <pc:sldLayoutMk cId="1051067155" sldId="2147483655"/>
              <ac:picMk id="8" creationId="{AF57C4FE-F3EA-6139-C6BB-BFD16B787E46}"/>
            </ac:picMkLst>
          </pc:picChg>
        </pc:sldLayoutChg>
      </pc:sldMasterChg>
    </pc:docChg>
  </pc:docChgLst>
  <pc:docChgLst>
    <pc:chgData name="Links, Ronald" userId="a214375d-509e-426f-9881-a99cf1b8df71" providerId="ADAL" clId="{794EA38C-8659-4FF2-8167-D1EEF5D36D5A}"/>
    <pc:docChg chg="undo custSel modSld">
      <pc:chgData name="Links, Ronald" userId="a214375d-509e-426f-9881-a99cf1b8df71" providerId="ADAL" clId="{794EA38C-8659-4FF2-8167-D1EEF5D36D5A}" dt="2021-11-30T12:36:49.362" v="125" actId="20577"/>
      <pc:docMkLst>
        <pc:docMk/>
      </pc:docMkLst>
      <pc:sldChg chg="modSp mod">
        <pc:chgData name="Links, Ronald" userId="a214375d-509e-426f-9881-a99cf1b8df71" providerId="ADAL" clId="{794EA38C-8659-4FF2-8167-D1EEF5D36D5A}" dt="2021-11-30T12:36:49.362" v="125" actId="20577"/>
        <pc:sldMkLst>
          <pc:docMk/>
          <pc:sldMk cId="192953906" sldId="257"/>
        </pc:sldMkLst>
        <pc:spChg chg="mod">
          <ac:chgData name="Links, Ronald" userId="a214375d-509e-426f-9881-a99cf1b8df71" providerId="ADAL" clId="{794EA38C-8659-4FF2-8167-D1EEF5D36D5A}" dt="2021-11-30T12:36:49.362" v="125" actId="20577"/>
          <ac:spMkLst>
            <pc:docMk/>
            <pc:sldMk cId="192953906" sldId="257"/>
            <ac:spMk id="2" creationId="{8BFA767E-3DB7-7B46-855B-3C179A0A7873}"/>
          </ac:spMkLst>
        </pc:spChg>
        <pc:spChg chg="mod">
          <ac:chgData name="Links, Ronald" userId="a214375d-509e-426f-9881-a99cf1b8df71" providerId="ADAL" clId="{794EA38C-8659-4FF2-8167-D1EEF5D36D5A}" dt="2021-11-30T12:35:36.351" v="21" actId="20577"/>
          <ac:spMkLst>
            <pc:docMk/>
            <pc:sldMk cId="192953906" sldId="257"/>
            <ac:spMk id="3" creationId="{5AC63826-AA46-8547-9011-215698E5E527}"/>
          </ac:spMkLst>
        </pc:spChg>
      </pc:sldChg>
      <pc:sldChg chg="modSp mod">
        <pc:chgData name="Links, Ronald" userId="a214375d-509e-426f-9881-a99cf1b8df71" providerId="ADAL" clId="{794EA38C-8659-4FF2-8167-D1EEF5D36D5A}" dt="2021-11-30T12:36:42.003" v="120"/>
        <pc:sldMkLst>
          <pc:docMk/>
          <pc:sldMk cId="3753470074" sldId="260"/>
        </pc:sldMkLst>
        <pc:spChg chg="mod">
          <ac:chgData name="Links, Ronald" userId="a214375d-509e-426f-9881-a99cf1b8df71" providerId="ADAL" clId="{794EA38C-8659-4FF2-8167-D1EEF5D36D5A}" dt="2021-11-30T12:35:40.557" v="23" actId="27636"/>
          <ac:spMkLst>
            <pc:docMk/>
            <pc:sldMk cId="3753470074" sldId="260"/>
            <ac:spMk id="3" creationId="{BB2A0E52-A3D1-AC44-97E9-4AE4FCB62B0E}"/>
          </ac:spMkLst>
        </pc:spChg>
        <pc:spChg chg="mod">
          <ac:chgData name="Links, Ronald" userId="a214375d-509e-426f-9881-a99cf1b8df71" providerId="ADAL" clId="{794EA38C-8659-4FF2-8167-D1EEF5D36D5A}" dt="2021-11-30T12:36:42.003" v="120"/>
          <ac:spMkLst>
            <pc:docMk/>
            <pc:sldMk cId="3753470074" sldId="260"/>
            <ac:spMk id="4" creationId="{7126FB9D-B883-6741-8B26-1B8549314BD4}"/>
          </ac:spMkLst>
        </pc:spChg>
      </pc:sldChg>
      <pc:sldChg chg="modSp mod">
        <pc:chgData name="Links, Ronald" userId="a214375d-509e-426f-9881-a99cf1b8df71" providerId="ADAL" clId="{794EA38C-8659-4FF2-8167-D1EEF5D36D5A}" dt="2021-11-30T12:36:23.140" v="115" actId="20577"/>
        <pc:sldMkLst>
          <pc:docMk/>
          <pc:sldMk cId="634627726" sldId="261"/>
        </pc:sldMkLst>
        <pc:spChg chg="mod">
          <ac:chgData name="Links, Ronald" userId="a214375d-509e-426f-9881-a99cf1b8df71" providerId="ADAL" clId="{794EA38C-8659-4FF2-8167-D1EEF5D36D5A}" dt="2021-11-30T12:36:23.140" v="115" actId="20577"/>
          <ac:spMkLst>
            <pc:docMk/>
            <pc:sldMk cId="634627726" sldId="261"/>
            <ac:spMk id="4" creationId="{370EDB71-C56E-2D4C-97D8-90041AF473F8}"/>
          </ac:spMkLst>
        </pc:spChg>
      </pc:sldChg>
      <pc:sldChg chg="addSp delSp modSp mod delAnim">
        <pc:chgData name="Links, Ronald" userId="a214375d-509e-426f-9881-a99cf1b8df71" providerId="ADAL" clId="{794EA38C-8659-4FF2-8167-D1EEF5D36D5A}" dt="2021-11-30T12:36:37.280" v="118"/>
        <pc:sldMkLst>
          <pc:docMk/>
          <pc:sldMk cId="1885442784" sldId="263"/>
        </pc:sldMkLst>
        <pc:spChg chg="mod">
          <ac:chgData name="Links, Ronald" userId="a214375d-509e-426f-9881-a99cf1b8df71" providerId="ADAL" clId="{794EA38C-8659-4FF2-8167-D1EEF5D36D5A}" dt="2021-11-30T12:36:37.280" v="118"/>
          <ac:spMkLst>
            <pc:docMk/>
            <pc:sldMk cId="1885442784" sldId="263"/>
            <ac:spMk id="4" creationId="{5E8B34FD-5255-4A4E-AC75-C102EF8F0D5B}"/>
          </ac:spMkLst>
        </pc:spChg>
        <pc:spChg chg="mod">
          <ac:chgData name="Links, Ronald" userId="a214375d-509e-426f-9881-a99cf1b8df71" providerId="ADAL" clId="{794EA38C-8659-4FF2-8167-D1EEF5D36D5A}" dt="2021-11-30T12:35:58.071" v="52" actId="20577"/>
          <ac:spMkLst>
            <pc:docMk/>
            <pc:sldMk cId="1885442784" sldId="263"/>
            <ac:spMk id="6" creationId="{0D114B56-608F-456E-AD2D-C48853B0DFF0}"/>
          </ac:spMkLst>
        </pc:spChg>
        <pc:spChg chg="add mod">
          <ac:chgData name="Links, Ronald" userId="a214375d-509e-426f-9881-a99cf1b8df71" providerId="ADAL" clId="{794EA38C-8659-4FF2-8167-D1EEF5D36D5A}" dt="2021-11-30T12:36:06.029" v="70" actId="207"/>
          <ac:spMkLst>
            <pc:docMk/>
            <pc:sldMk cId="1885442784" sldId="263"/>
            <ac:spMk id="7" creationId="{7EA7F768-A873-48F6-9AF2-8D931D373D3D}"/>
          </ac:spMkLst>
        </pc:spChg>
        <pc:picChg chg="del">
          <ac:chgData name="Links, Ronald" userId="a214375d-509e-426f-9881-a99cf1b8df71" providerId="ADAL" clId="{794EA38C-8659-4FF2-8167-D1EEF5D36D5A}" dt="2021-11-30T12:35:59.271" v="53" actId="478"/>
          <ac:picMkLst>
            <pc:docMk/>
            <pc:sldMk cId="1885442784" sldId="263"/>
            <ac:picMk id="2" creationId="{0266FD67-CBF0-420F-8469-5AE4E2E14BE4}"/>
          </ac:picMkLst>
        </pc:picChg>
      </pc:sldChg>
      <pc:sldChg chg="modSp mod">
        <pc:chgData name="Links, Ronald" userId="a214375d-509e-426f-9881-a99cf1b8df71" providerId="ADAL" clId="{794EA38C-8659-4FF2-8167-D1EEF5D36D5A}" dt="2021-11-30T12:36:39.480" v="119"/>
        <pc:sldMkLst>
          <pc:docMk/>
          <pc:sldMk cId="28953270" sldId="266"/>
        </pc:sldMkLst>
        <pc:spChg chg="mod">
          <ac:chgData name="Links, Ronald" userId="a214375d-509e-426f-9881-a99cf1b8df71" providerId="ADAL" clId="{794EA38C-8659-4FF2-8167-D1EEF5D36D5A}" dt="2021-11-30T12:35:46.631" v="32" actId="20577"/>
          <ac:spMkLst>
            <pc:docMk/>
            <pc:sldMk cId="28953270" sldId="266"/>
            <ac:spMk id="3" creationId="{BB2A0E52-A3D1-AC44-97E9-4AE4FCB62B0E}"/>
          </ac:spMkLst>
        </pc:spChg>
        <pc:spChg chg="mod">
          <ac:chgData name="Links, Ronald" userId="a214375d-509e-426f-9881-a99cf1b8df71" providerId="ADAL" clId="{794EA38C-8659-4FF2-8167-D1EEF5D36D5A}" dt="2021-11-30T12:36:39.480" v="119"/>
          <ac:spMkLst>
            <pc:docMk/>
            <pc:sldMk cId="28953270" sldId="266"/>
            <ac:spMk id="4" creationId="{7126FB9D-B883-6741-8B26-1B8549314BD4}"/>
          </ac:spMkLst>
        </pc:spChg>
      </pc:sldChg>
      <pc:sldChg chg="modSp mod">
        <pc:chgData name="Links, Ronald" userId="a214375d-509e-426f-9881-a99cf1b8df71" providerId="ADAL" clId="{794EA38C-8659-4FF2-8167-D1EEF5D36D5A}" dt="2021-11-30T12:36:34.771" v="117"/>
        <pc:sldMkLst>
          <pc:docMk/>
          <pc:sldMk cId="1587596849" sldId="267"/>
        </pc:sldMkLst>
        <pc:spChg chg="mod">
          <ac:chgData name="Links, Ronald" userId="a214375d-509e-426f-9881-a99cf1b8df71" providerId="ADAL" clId="{794EA38C-8659-4FF2-8167-D1EEF5D36D5A}" dt="2021-11-30T12:36:15.887" v="98" actId="20577"/>
          <ac:spMkLst>
            <pc:docMk/>
            <pc:sldMk cId="1587596849" sldId="267"/>
            <ac:spMk id="3" creationId="{E66620E2-0AC1-4D8B-B976-A05830657905}"/>
          </ac:spMkLst>
        </pc:spChg>
        <pc:spChg chg="mod">
          <ac:chgData name="Links, Ronald" userId="a214375d-509e-426f-9881-a99cf1b8df71" providerId="ADAL" clId="{794EA38C-8659-4FF2-8167-D1EEF5D36D5A}" dt="2021-11-30T12:36:34.771" v="117"/>
          <ac:spMkLst>
            <pc:docMk/>
            <pc:sldMk cId="1587596849" sldId="267"/>
            <ac:spMk id="4" creationId="{5E8B34FD-5255-4A4E-AC75-C102EF8F0D5B}"/>
          </ac:spMkLst>
        </pc:spChg>
      </pc:sldChg>
    </pc:docChg>
  </pc:docChgLst>
  <pc:docChgLst>
    <pc:chgData name="Roordink, Bas" userId="e6b80f22-b7ea-4a1b-9826-4cad8536796c" providerId="ADAL" clId="{AAF67197-D16E-4D6E-B7ED-0156A492D92B}"/>
    <pc:docChg chg="modSld">
      <pc:chgData name="Roordink, Bas" userId="e6b80f22-b7ea-4a1b-9826-4cad8536796c" providerId="ADAL" clId="{AAF67197-D16E-4D6E-B7ED-0156A492D92B}" dt="2021-10-15T09:31:53.097" v="101" actId="20577"/>
      <pc:docMkLst>
        <pc:docMk/>
      </pc:docMkLst>
      <pc:sldChg chg="modNotesTx">
        <pc:chgData name="Roordink, Bas" userId="e6b80f22-b7ea-4a1b-9826-4cad8536796c" providerId="ADAL" clId="{AAF67197-D16E-4D6E-B7ED-0156A492D92B}" dt="2021-10-15T09:31:53.097" v="101" actId="20577"/>
        <pc:sldMkLst>
          <pc:docMk/>
          <pc:sldMk cId="192953906" sldId="257"/>
        </pc:sldMkLst>
      </pc:sldChg>
      <pc:sldChg chg="modSp mod">
        <pc:chgData name="Roordink, Bas" userId="e6b80f22-b7ea-4a1b-9826-4cad8536796c" providerId="ADAL" clId="{AAF67197-D16E-4D6E-B7ED-0156A492D92B}" dt="2021-09-21T13:19:52.293" v="5" actId="207"/>
        <pc:sldMkLst>
          <pc:docMk/>
          <pc:sldMk cId="3753470074" sldId="260"/>
        </pc:sldMkLst>
        <pc:spChg chg="mod">
          <ac:chgData name="Roordink, Bas" userId="e6b80f22-b7ea-4a1b-9826-4cad8536796c" providerId="ADAL" clId="{AAF67197-D16E-4D6E-B7ED-0156A492D92B}" dt="2021-09-21T13:19:52.293" v="5" actId="207"/>
          <ac:spMkLst>
            <pc:docMk/>
            <pc:sldMk cId="3753470074" sldId="260"/>
            <ac:spMk id="3" creationId="{BB2A0E52-A3D1-AC44-97E9-4AE4FCB62B0E}"/>
          </ac:spMkLst>
        </pc:spChg>
      </pc:sldChg>
      <pc:sldChg chg="addSp delSp modSp mod modAnim modNotesTx">
        <pc:chgData name="Roordink, Bas" userId="e6b80f22-b7ea-4a1b-9826-4cad8536796c" providerId="ADAL" clId="{AAF67197-D16E-4D6E-B7ED-0156A492D92B}" dt="2021-09-21T13:19:35.294" v="4"/>
        <pc:sldMkLst>
          <pc:docMk/>
          <pc:sldMk cId="1885442784" sldId="263"/>
        </pc:sldMkLst>
        <pc:spChg chg="del mod">
          <ac:chgData name="Roordink, Bas" userId="e6b80f22-b7ea-4a1b-9826-4cad8536796c" providerId="ADAL" clId="{AAF67197-D16E-4D6E-B7ED-0156A492D92B}" dt="2021-09-21T13:19:30.988" v="2"/>
          <ac:spMkLst>
            <pc:docMk/>
            <pc:sldMk cId="1885442784" sldId="263"/>
            <ac:spMk id="7" creationId="{9DD3B0E5-88D9-4B0A-92BE-7DA2C4912EFE}"/>
          </ac:spMkLst>
        </pc:spChg>
        <pc:picChg chg="add mod">
          <ac:chgData name="Roordink, Bas" userId="e6b80f22-b7ea-4a1b-9826-4cad8536796c" providerId="ADAL" clId="{AAF67197-D16E-4D6E-B7ED-0156A492D92B}" dt="2021-09-21T13:19:33.443" v="3" actId="1076"/>
          <ac:picMkLst>
            <pc:docMk/>
            <pc:sldMk cId="1885442784" sldId="263"/>
            <ac:picMk id="2" creationId="{0266FD67-CBF0-420F-8469-5AE4E2E14BE4}"/>
          </ac:picMkLst>
        </pc:picChg>
      </pc:sldChg>
      <pc:sldChg chg="modSp mod">
        <pc:chgData name="Roordink, Bas" userId="e6b80f22-b7ea-4a1b-9826-4cad8536796c" providerId="ADAL" clId="{AAF67197-D16E-4D6E-B7ED-0156A492D92B}" dt="2021-09-21T13:19:58.804" v="9" actId="5793"/>
        <pc:sldMkLst>
          <pc:docMk/>
          <pc:sldMk cId="28953270" sldId="266"/>
        </pc:sldMkLst>
        <pc:spChg chg="mod">
          <ac:chgData name="Roordink, Bas" userId="e6b80f22-b7ea-4a1b-9826-4cad8536796c" providerId="ADAL" clId="{AAF67197-D16E-4D6E-B7ED-0156A492D92B}" dt="2021-09-21T13:19:58.804" v="9" actId="5793"/>
          <ac:spMkLst>
            <pc:docMk/>
            <pc:sldMk cId="28953270" sldId="266"/>
            <ac:spMk id="3" creationId="{BB2A0E52-A3D1-AC44-97E9-4AE4FCB62B0E}"/>
          </ac:spMkLst>
        </pc:spChg>
      </pc:sldChg>
      <pc:sldChg chg="modSp mod">
        <pc:chgData name="Roordink, Bas" userId="e6b80f22-b7ea-4a1b-9826-4cad8536796c" providerId="ADAL" clId="{AAF67197-D16E-4D6E-B7ED-0156A492D92B}" dt="2021-09-27T09:15:30.031" v="99" actId="20577"/>
        <pc:sldMkLst>
          <pc:docMk/>
          <pc:sldMk cId="1587596849" sldId="267"/>
        </pc:sldMkLst>
        <pc:spChg chg="mod">
          <ac:chgData name="Roordink, Bas" userId="e6b80f22-b7ea-4a1b-9826-4cad8536796c" providerId="ADAL" clId="{AAF67197-D16E-4D6E-B7ED-0156A492D92B}" dt="2021-09-27T09:15:30.031" v="99" actId="20577"/>
          <ac:spMkLst>
            <pc:docMk/>
            <pc:sldMk cId="1587596849" sldId="267"/>
            <ac:spMk id="3" creationId="{E66620E2-0AC1-4D8B-B976-A05830657905}"/>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3C9284CA-EE09-4B3F-9B00-2DDCC75282EA}"/>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406FA12D-EBC8-405D-A962-9ADF9107298D}"/>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88317C7-521E-4CAE-AC4F-38E8DAB6A462}" type="datetimeFigureOut">
              <a:rPr lang="nl-NL" smtClean="0"/>
              <a:t>9-9-2022</a:t>
            </a:fld>
            <a:endParaRPr lang="nl-NL"/>
          </a:p>
        </p:txBody>
      </p:sp>
      <p:sp>
        <p:nvSpPr>
          <p:cNvPr id="4" name="Tijdelijke aanduiding voor voettekst 3">
            <a:extLst>
              <a:ext uri="{FF2B5EF4-FFF2-40B4-BE49-F238E27FC236}">
                <a16:creationId xmlns:a16="http://schemas.microsoft.com/office/drawing/2014/main" id="{C7D59D3B-EF79-4626-9877-36215975A2FA}"/>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BD50ACBB-A86D-4D70-BC3C-4659F1B339E5}"/>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530DE843-64F8-4497-BDD2-590291499EAE}" type="slidenum">
              <a:rPr lang="nl-NL" smtClean="0"/>
              <a:t>‹nr.›</a:t>
            </a:fld>
            <a:endParaRPr lang="nl-NL"/>
          </a:p>
        </p:txBody>
      </p:sp>
    </p:spTree>
    <p:extLst>
      <p:ext uri="{BB962C8B-B14F-4D97-AF65-F5344CB8AC3E}">
        <p14:creationId xmlns:p14="http://schemas.microsoft.com/office/powerpoint/2010/main" val="198530838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F85C2C8-B723-4546-AA45-0F060A885A57}" type="datetimeFigureOut">
              <a:rPr lang="nl-NL" smtClean="0"/>
              <a:t>9-9-2022</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1730059-9356-5542-B7AC-C623CB1A6CD8}" type="slidenum">
              <a:rPr lang="nl-NL" smtClean="0"/>
              <a:t>‹nr.›</a:t>
            </a:fld>
            <a:endParaRPr lang="nl-NL"/>
          </a:p>
        </p:txBody>
      </p:sp>
    </p:spTree>
    <p:extLst>
      <p:ext uri="{BB962C8B-B14F-4D97-AF65-F5344CB8AC3E}">
        <p14:creationId xmlns:p14="http://schemas.microsoft.com/office/powerpoint/2010/main" val="27642965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71730059-9356-5542-B7AC-C623CB1A6CD8}" type="slidenum">
              <a:rPr lang="nl-NL" smtClean="0"/>
              <a:t>2</a:t>
            </a:fld>
            <a:endParaRPr lang="nl-NL"/>
          </a:p>
        </p:txBody>
      </p:sp>
    </p:spTree>
    <p:extLst>
      <p:ext uri="{BB962C8B-B14F-4D97-AF65-F5344CB8AC3E}">
        <p14:creationId xmlns:p14="http://schemas.microsoft.com/office/powerpoint/2010/main" val="1968091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71730059-9356-5542-B7AC-C623CB1A6CD8}" type="slidenum">
              <a:rPr lang="nl-NL" smtClean="0"/>
              <a:t>3</a:t>
            </a:fld>
            <a:endParaRPr lang="nl-NL"/>
          </a:p>
        </p:txBody>
      </p:sp>
    </p:spTree>
    <p:extLst>
      <p:ext uri="{BB962C8B-B14F-4D97-AF65-F5344CB8AC3E}">
        <p14:creationId xmlns:p14="http://schemas.microsoft.com/office/powerpoint/2010/main" val="20744478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71730059-9356-5542-B7AC-C623CB1A6CD8}" type="slidenum">
              <a:rPr lang="nl-NL" smtClean="0"/>
              <a:t>5</a:t>
            </a:fld>
            <a:endParaRPr lang="nl-NL"/>
          </a:p>
        </p:txBody>
      </p:sp>
    </p:spTree>
    <p:extLst>
      <p:ext uri="{BB962C8B-B14F-4D97-AF65-F5344CB8AC3E}">
        <p14:creationId xmlns:p14="http://schemas.microsoft.com/office/powerpoint/2010/main" val="37290688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71730059-9356-5542-B7AC-C623CB1A6CD8}" type="slidenum">
              <a:rPr lang="nl-NL" smtClean="0"/>
              <a:t>6</a:t>
            </a:fld>
            <a:endParaRPr lang="nl-NL"/>
          </a:p>
        </p:txBody>
      </p:sp>
    </p:spTree>
    <p:extLst>
      <p:ext uri="{BB962C8B-B14F-4D97-AF65-F5344CB8AC3E}">
        <p14:creationId xmlns:p14="http://schemas.microsoft.com/office/powerpoint/2010/main" val="277286268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OMSLAG">
    <p:bg>
      <p:bgRef idx="1001">
        <a:schemeClr val="bg2"/>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DD8FB9-68D9-3A4E-BA36-E98222042F9B}"/>
              </a:ext>
            </a:extLst>
          </p:cNvPr>
          <p:cNvSpPr>
            <a:spLocks noGrp="1"/>
          </p:cNvSpPr>
          <p:nvPr>
            <p:ph type="ctrTitle" hasCustomPrompt="1"/>
          </p:nvPr>
        </p:nvSpPr>
        <p:spPr>
          <a:xfrm>
            <a:off x="1524000" y="1122363"/>
            <a:ext cx="8321040" cy="2387600"/>
          </a:xfrm>
        </p:spPr>
        <p:txBody>
          <a:bodyPr anchor="b"/>
          <a:lstStyle>
            <a:lvl1pPr algn="l">
              <a:defRPr sz="6000" b="1"/>
            </a:lvl1pPr>
          </a:lstStyle>
          <a:p>
            <a:r>
              <a:rPr lang="nl-NL"/>
              <a:t>KLIK OM STIJL TE BEWERKEN</a:t>
            </a:r>
          </a:p>
        </p:txBody>
      </p:sp>
      <p:sp>
        <p:nvSpPr>
          <p:cNvPr id="3" name="Ondertitel 2">
            <a:extLst>
              <a:ext uri="{FF2B5EF4-FFF2-40B4-BE49-F238E27FC236}">
                <a16:creationId xmlns:a16="http://schemas.microsoft.com/office/drawing/2014/main" id="{91372C4B-75E6-804D-9777-948308A865E7}"/>
              </a:ext>
            </a:extLst>
          </p:cNvPr>
          <p:cNvSpPr>
            <a:spLocks noGrp="1"/>
          </p:cNvSpPr>
          <p:nvPr>
            <p:ph type="subTitle" idx="1" hasCustomPrompt="1"/>
          </p:nvPr>
        </p:nvSpPr>
        <p:spPr>
          <a:xfrm>
            <a:off x="1524000" y="3602038"/>
            <a:ext cx="8321040" cy="1655762"/>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pic>
        <p:nvPicPr>
          <p:cNvPr id="6" name="Afbeelding 5">
            <a:extLst>
              <a:ext uri="{FF2B5EF4-FFF2-40B4-BE49-F238E27FC236}">
                <a16:creationId xmlns:a16="http://schemas.microsoft.com/office/drawing/2014/main" id="{A54E2AAF-7BCC-8B4F-90E2-B7A0A3CDE3B0}"/>
              </a:ext>
            </a:extLst>
          </p:cNvPr>
          <p:cNvPicPr>
            <a:picLocks noChangeAspect="1"/>
          </p:cNvPicPr>
          <p:nvPr userDrawn="1"/>
        </p:nvPicPr>
        <p:blipFill>
          <a:blip r:embed="rId2"/>
          <a:srcRect/>
          <a:stretch/>
        </p:blipFill>
        <p:spPr>
          <a:xfrm>
            <a:off x="11007114" y="0"/>
            <a:ext cx="841985" cy="1250950"/>
          </a:xfrm>
          <a:prstGeom prst="rect">
            <a:avLst/>
          </a:prstGeom>
        </p:spPr>
      </p:pic>
      <p:sp>
        <p:nvSpPr>
          <p:cNvPr id="4" name="Tijdelijke aanduiding voor voettekst 3">
            <a:extLst>
              <a:ext uri="{FF2B5EF4-FFF2-40B4-BE49-F238E27FC236}">
                <a16:creationId xmlns:a16="http://schemas.microsoft.com/office/drawing/2014/main" id="{DFDBD2BC-DA55-2D4E-8862-5C21587C474A}"/>
              </a:ext>
            </a:extLst>
          </p:cNvPr>
          <p:cNvSpPr>
            <a:spLocks noGrp="1"/>
          </p:cNvSpPr>
          <p:nvPr>
            <p:ph type="ftr" sz="quarter" idx="10"/>
          </p:nvPr>
        </p:nvSpPr>
        <p:spPr/>
        <p:txBody>
          <a:bodyPr/>
          <a:lstStyle/>
          <a:p>
            <a:r>
              <a:rPr lang="nl-NL"/>
              <a:t>Onderdeel van de campagne ‘Samen vallen voor veiligheid’.</a:t>
            </a:r>
          </a:p>
        </p:txBody>
      </p:sp>
      <p:sp>
        <p:nvSpPr>
          <p:cNvPr id="5" name="Tijdelijke aanduiding voor dianummer 4">
            <a:extLst>
              <a:ext uri="{FF2B5EF4-FFF2-40B4-BE49-F238E27FC236}">
                <a16:creationId xmlns:a16="http://schemas.microsoft.com/office/drawing/2014/main" id="{F89539FD-5243-4C46-8F82-AD1320F7297A}"/>
              </a:ext>
            </a:extLst>
          </p:cNvPr>
          <p:cNvSpPr>
            <a:spLocks noGrp="1"/>
          </p:cNvSpPr>
          <p:nvPr>
            <p:ph type="sldNum" sz="quarter" idx="11"/>
          </p:nvPr>
        </p:nvSpPr>
        <p:spPr/>
        <p:txBody>
          <a:bodyPr/>
          <a:lstStyle/>
          <a:p>
            <a:fld id="{4EE4AD8C-2841-0441-ABCE-FDDBA89E857F}" type="slidenum">
              <a:rPr lang="nl-NL" smtClean="0"/>
              <a:pPr/>
              <a:t>‹nr.›</a:t>
            </a:fld>
            <a:endParaRPr lang="nl-NL"/>
          </a:p>
        </p:txBody>
      </p:sp>
      <p:pic>
        <p:nvPicPr>
          <p:cNvPr id="8" name="Afbeelding 7">
            <a:extLst>
              <a:ext uri="{FF2B5EF4-FFF2-40B4-BE49-F238E27FC236}">
                <a16:creationId xmlns:a16="http://schemas.microsoft.com/office/drawing/2014/main" id="{AF57C4FE-F3EA-6139-C6BB-BFD16B787E46}"/>
              </a:ext>
            </a:extLst>
          </p:cNvPr>
          <p:cNvPicPr>
            <a:picLocks noChangeAspect="1"/>
          </p:cNvPicPr>
          <p:nvPr userDrawn="1"/>
        </p:nvPicPr>
        <p:blipFill>
          <a:blip r:embed="rId3"/>
          <a:stretch>
            <a:fillRect/>
          </a:stretch>
        </p:blipFill>
        <p:spPr>
          <a:xfrm>
            <a:off x="9690931" y="6119096"/>
            <a:ext cx="2238998" cy="168595"/>
          </a:xfrm>
          <a:prstGeom prst="rect">
            <a:avLst/>
          </a:prstGeom>
        </p:spPr>
      </p:pic>
    </p:spTree>
    <p:extLst>
      <p:ext uri="{BB962C8B-B14F-4D97-AF65-F5344CB8AC3E}">
        <p14:creationId xmlns:p14="http://schemas.microsoft.com/office/powerpoint/2010/main" val="1051067155"/>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1_Pagina 1 geel">
    <p:bg>
      <p:bgRef idx="1001">
        <a:schemeClr val="bg2"/>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FD4D016-C12F-444E-AACE-DC1D196DD8F8}"/>
              </a:ext>
            </a:extLst>
          </p:cNvPr>
          <p:cNvSpPr>
            <a:spLocks noGrp="1"/>
          </p:cNvSpPr>
          <p:nvPr>
            <p:ph type="title" hasCustomPrompt="1"/>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B11B3BE7-3259-5E46-815A-2CC5881101E7}"/>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8" name="Tijdelijke aanduiding voor dianummer 7">
            <a:extLst>
              <a:ext uri="{FF2B5EF4-FFF2-40B4-BE49-F238E27FC236}">
                <a16:creationId xmlns:a16="http://schemas.microsoft.com/office/drawing/2014/main" id="{3E5EECF5-25A3-0B4B-A3A3-A7C94E7D7036}"/>
              </a:ext>
            </a:extLst>
          </p:cNvPr>
          <p:cNvSpPr>
            <a:spLocks noGrp="1"/>
          </p:cNvSpPr>
          <p:nvPr>
            <p:ph type="sldNum" sz="quarter" idx="11"/>
          </p:nvPr>
        </p:nvSpPr>
        <p:spPr/>
        <p:txBody>
          <a:bodyPr/>
          <a:lstStyle/>
          <a:p>
            <a:fld id="{4EE4AD8C-2841-0441-ABCE-FDDBA89E857F}" type="slidenum">
              <a:rPr lang="nl-NL" smtClean="0"/>
              <a:pPr/>
              <a:t>‹nr.›</a:t>
            </a:fld>
            <a:endParaRPr lang="nl-NL"/>
          </a:p>
        </p:txBody>
      </p:sp>
      <p:pic>
        <p:nvPicPr>
          <p:cNvPr id="6" name="Afbeelding 5">
            <a:extLst>
              <a:ext uri="{FF2B5EF4-FFF2-40B4-BE49-F238E27FC236}">
                <a16:creationId xmlns:a16="http://schemas.microsoft.com/office/drawing/2014/main" id="{B6DBA526-162B-0B4C-823B-DD00F481D284}"/>
              </a:ext>
            </a:extLst>
          </p:cNvPr>
          <p:cNvPicPr>
            <a:picLocks noChangeAspect="1"/>
          </p:cNvPicPr>
          <p:nvPr userDrawn="1"/>
        </p:nvPicPr>
        <p:blipFill>
          <a:blip r:embed="rId2"/>
          <a:srcRect/>
          <a:stretch/>
        </p:blipFill>
        <p:spPr>
          <a:xfrm>
            <a:off x="11007114" y="0"/>
            <a:ext cx="841985" cy="1250950"/>
          </a:xfrm>
          <a:prstGeom prst="rect">
            <a:avLst/>
          </a:prstGeom>
        </p:spPr>
      </p:pic>
    </p:spTree>
    <p:extLst>
      <p:ext uri="{BB962C8B-B14F-4D97-AF65-F5344CB8AC3E}">
        <p14:creationId xmlns:p14="http://schemas.microsoft.com/office/powerpoint/2010/main" val="3662854059"/>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1_OMSLAG">
    <p:bg>
      <p:bgRef idx="1001">
        <a:schemeClr val="bg2"/>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DD8FB9-68D9-3A4E-BA36-E98222042F9B}"/>
              </a:ext>
            </a:extLst>
          </p:cNvPr>
          <p:cNvSpPr>
            <a:spLocks noGrp="1"/>
          </p:cNvSpPr>
          <p:nvPr>
            <p:ph type="ctrTitle" hasCustomPrompt="1"/>
          </p:nvPr>
        </p:nvSpPr>
        <p:spPr>
          <a:xfrm>
            <a:off x="1524000" y="1122363"/>
            <a:ext cx="8321040" cy="2387600"/>
          </a:xfrm>
        </p:spPr>
        <p:txBody>
          <a:bodyPr anchor="b"/>
          <a:lstStyle>
            <a:lvl1pPr algn="l">
              <a:defRPr sz="6000" b="1"/>
            </a:lvl1pPr>
          </a:lstStyle>
          <a:p>
            <a:r>
              <a:rPr lang="nl-NL"/>
              <a:t>KLIK OM STIJL TE BEWERKEN</a:t>
            </a:r>
          </a:p>
        </p:txBody>
      </p:sp>
      <p:sp>
        <p:nvSpPr>
          <p:cNvPr id="3" name="Ondertitel 2">
            <a:extLst>
              <a:ext uri="{FF2B5EF4-FFF2-40B4-BE49-F238E27FC236}">
                <a16:creationId xmlns:a16="http://schemas.microsoft.com/office/drawing/2014/main" id="{91372C4B-75E6-804D-9777-948308A865E7}"/>
              </a:ext>
            </a:extLst>
          </p:cNvPr>
          <p:cNvSpPr>
            <a:spLocks noGrp="1"/>
          </p:cNvSpPr>
          <p:nvPr>
            <p:ph type="subTitle" idx="1" hasCustomPrompt="1"/>
          </p:nvPr>
        </p:nvSpPr>
        <p:spPr>
          <a:xfrm>
            <a:off x="1524000" y="3602038"/>
            <a:ext cx="8321040" cy="1655762"/>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pic>
        <p:nvPicPr>
          <p:cNvPr id="6" name="Afbeelding 5">
            <a:extLst>
              <a:ext uri="{FF2B5EF4-FFF2-40B4-BE49-F238E27FC236}">
                <a16:creationId xmlns:a16="http://schemas.microsoft.com/office/drawing/2014/main" id="{A54E2AAF-7BCC-8B4F-90E2-B7A0A3CDE3B0}"/>
              </a:ext>
            </a:extLst>
          </p:cNvPr>
          <p:cNvPicPr>
            <a:picLocks noChangeAspect="1"/>
          </p:cNvPicPr>
          <p:nvPr userDrawn="1"/>
        </p:nvPicPr>
        <p:blipFill>
          <a:blip r:embed="rId2"/>
          <a:srcRect/>
          <a:stretch/>
        </p:blipFill>
        <p:spPr>
          <a:xfrm>
            <a:off x="11007114" y="0"/>
            <a:ext cx="841985" cy="1250950"/>
          </a:xfrm>
          <a:prstGeom prst="rect">
            <a:avLst/>
          </a:prstGeom>
        </p:spPr>
      </p:pic>
      <p:sp>
        <p:nvSpPr>
          <p:cNvPr id="5" name="Tijdelijke aanduiding voor dianummer 4">
            <a:extLst>
              <a:ext uri="{FF2B5EF4-FFF2-40B4-BE49-F238E27FC236}">
                <a16:creationId xmlns:a16="http://schemas.microsoft.com/office/drawing/2014/main" id="{F89539FD-5243-4C46-8F82-AD1320F7297A}"/>
              </a:ext>
            </a:extLst>
          </p:cNvPr>
          <p:cNvSpPr>
            <a:spLocks noGrp="1"/>
          </p:cNvSpPr>
          <p:nvPr>
            <p:ph type="sldNum" sz="quarter" idx="11"/>
          </p:nvPr>
        </p:nvSpPr>
        <p:spPr/>
        <p:txBody>
          <a:bodyPr/>
          <a:lstStyle/>
          <a:p>
            <a:fld id="{4EE4AD8C-2841-0441-ABCE-FDDBA89E857F}" type="slidenum">
              <a:rPr lang="nl-NL" smtClean="0"/>
              <a:pPr/>
              <a:t>‹nr.›</a:t>
            </a:fld>
            <a:endParaRPr lang="nl-NL"/>
          </a:p>
        </p:txBody>
      </p:sp>
    </p:spTree>
    <p:extLst>
      <p:ext uri="{BB962C8B-B14F-4D97-AF65-F5344CB8AC3E}">
        <p14:creationId xmlns:p14="http://schemas.microsoft.com/office/powerpoint/2010/main" val="867535932"/>
      </p:ext>
    </p:extLst>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Pagin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DD8FB9-68D9-3A4E-BA36-E98222042F9B}"/>
              </a:ext>
            </a:extLst>
          </p:cNvPr>
          <p:cNvSpPr>
            <a:spLocks noGrp="1"/>
          </p:cNvSpPr>
          <p:nvPr>
            <p:ph type="ctrTitle" hasCustomPrompt="1"/>
          </p:nvPr>
        </p:nvSpPr>
        <p:spPr>
          <a:xfrm>
            <a:off x="1524000" y="1122363"/>
            <a:ext cx="9144000" cy="2387600"/>
          </a:xfrm>
        </p:spPr>
        <p:txBody>
          <a:bodyPr anchor="b"/>
          <a:lstStyle>
            <a:lvl1pPr algn="ctr">
              <a:defRPr sz="6000" b="1"/>
            </a:lvl1pPr>
          </a:lstStyle>
          <a:p>
            <a:r>
              <a:rPr lang="nl-NL"/>
              <a:t>KLIK OM STIJL TE BEWERKEN</a:t>
            </a:r>
          </a:p>
        </p:txBody>
      </p:sp>
      <p:sp>
        <p:nvSpPr>
          <p:cNvPr id="3" name="Ondertitel 2">
            <a:extLst>
              <a:ext uri="{FF2B5EF4-FFF2-40B4-BE49-F238E27FC236}">
                <a16:creationId xmlns:a16="http://schemas.microsoft.com/office/drawing/2014/main" id="{91372C4B-75E6-804D-9777-948308A865E7}"/>
              </a:ext>
            </a:extLst>
          </p:cNvPr>
          <p:cNvSpPr>
            <a:spLocks noGrp="1"/>
          </p:cNvSpPr>
          <p:nvPr>
            <p:ph type="subTitle" idx="1" hasCustomPrompt="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10" name="Tijdelijke aanduiding voor voettekst 9">
            <a:extLst>
              <a:ext uri="{FF2B5EF4-FFF2-40B4-BE49-F238E27FC236}">
                <a16:creationId xmlns:a16="http://schemas.microsoft.com/office/drawing/2014/main" id="{91471414-5971-9847-A9FC-BFE54C434B23}"/>
              </a:ext>
            </a:extLst>
          </p:cNvPr>
          <p:cNvSpPr>
            <a:spLocks noGrp="1"/>
          </p:cNvSpPr>
          <p:nvPr>
            <p:ph type="ftr" sz="quarter" idx="10"/>
          </p:nvPr>
        </p:nvSpPr>
        <p:spPr/>
        <p:txBody>
          <a:bodyPr/>
          <a:lstStyle/>
          <a:p>
            <a:r>
              <a:rPr lang="nl-NL"/>
              <a:t>Onderdeel van de campagne ‘Samen vallen voor veiligheid’.</a:t>
            </a:r>
          </a:p>
        </p:txBody>
      </p:sp>
      <p:sp>
        <p:nvSpPr>
          <p:cNvPr id="11" name="Tijdelijke aanduiding voor dianummer 10">
            <a:extLst>
              <a:ext uri="{FF2B5EF4-FFF2-40B4-BE49-F238E27FC236}">
                <a16:creationId xmlns:a16="http://schemas.microsoft.com/office/drawing/2014/main" id="{A7E0E0D9-0E6B-004D-96FC-F9322EA8A181}"/>
              </a:ext>
            </a:extLst>
          </p:cNvPr>
          <p:cNvSpPr>
            <a:spLocks noGrp="1"/>
          </p:cNvSpPr>
          <p:nvPr>
            <p:ph type="sldNum" sz="quarter" idx="11"/>
          </p:nvPr>
        </p:nvSpPr>
        <p:spPr/>
        <p:txBody>
          <a:bodyPr/>
          <a:lstStyle/>
          <a:p>
            <a:fld id="{4EE4AD8C-2841-0441-ABCE-FDDBA89E857F}" type="slidenum">
              <a:rPr lang="nl-NL" smtClean="0"/>
              <a:pPr/>
              <a:t>‹nr.›</a:t>
            </a:fld>
            <a:endParaRPr lang="nl-NL"/>
          </a:p>
        </p:txBody>
      </p:sp>
      <p:pic>
        <p:nvPicPr>
          <p:cNvPr id="8" name="Afbeelding 7">
            <a:extLst>
              <a:ext uri="{FF2B5EF4-FFF2-40B4-BE49-F238E27FC236}">
                <a16:creationId xmlns:a16="http://schemas.microsoft.com/office/drawing/2014/main" id="{5824FB1E-F728-1A6B-8F52-15DD3058552F}"/>
              </a:ext>
            </a:extLst>
          </p:cNvPr>
          <p:cNvPicPr>
            <a:picLocks noChangeAspect="1"/>
          </p:cNvPicPr>
          <p:nvPr userDrawn="1"/>
        </p:nvPicPr>
        <p:blipFill>
          <a:blip r:embed="rId2"/>
          <a:stretch>
            <a:fillRect/>
          </a:stretch>
        </p:blipFill>
        <p:spPr>
          <a:xfrm>
            <a:off x="9690931" y="6119096"/>
            <a:ext cx="2238998" cy="168595"/>
          </a:xfrm>
          <a:prstGeom prst="rect">
            <a:avLst/>
          </a:prstGeom>
        </p:spPr>
      </p:pic>
    </p:spTree>
    <p:extLst>
      <p:ext uri="{BB962C8B-B14F-4D97-AF65-F5344CB8AC3E}">
        <p14:creationId xmlns:p14="http://schemas.microsoft.com/office/powerpoint/2010/main" val="37587204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1_Pagin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DD8FB9-68D9-3A4E-BA36-E98222042F9B}"/>
              </a:ext>
            </a:extLst>
          </p:cNvPr>
          <p:cNvSpPr>
            <a:spLocks noGrp="1"/>
          </p:cNvSpPr>
          <p:nvPr>
            <p:ph type="ctrTitle" hasCustomPrompt="1"/>
          </p:nvPr>
        </p:nvSpPr>
        <p:spPr>
          <a:xfrm>
            <a:off x="1524000" y="1122363"/>
            <a:ext cx="9144000" cy="2387600"/>
          </a:xfrm>
        </p:spPr>
        <p:txBody>
          <a:bodyPr anchor="b"/>
          <a:lstStyle>
            <a:lvl1pPr algn="ctr">
              <a:defRPr sz="6000" b="1"/>
            </a:lvl1pPr>
          </a:lstStyle>
          <a:p>
            <a:r>
              <a:rPr lang="nl-NL"/>
              <a:t>KLIK OM STIJL TE BEWERKEN</a:t>
            </a:r>
          </a:p>
        </p:txBody>
      </p:sp>
      <p:sp>
        <p:nvSpPr>
          <p:cNvPr id="3" name="Ondertitel 2">
            <a:extLst>
              <a:ext uri="{FF2B5EF4-FFF2-40B4-BE49-F238E27FC236}">
                <a16:creationId xmlns:a16="http://schemas.microsoft.com/office/drawing/2014/main" id="{91372C4B-75E6-804D-9777-948308A865E7}"/>
              </a:ext>
            </a:extLst>
          </p:cNvPr>
          <p:cNvSpPr>
            <a:spLocks noGrp="1"/>
          </p:cNvSpPr>
          <p:nvPr>
            <p:ph type="subTitle" idx="1" hasCustomPrompt="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11" name="Tijdelijke aanduiding voor dianummer 10">
            <a:extLst>
              <a:ext uri="{FF2B5EF4-FFF2-40B4-BE49-F238E27FC236}">
                <a16:creationId xmlns:a16="http://schemas.microsoft.com/office/drawing/2014/main" id="{A7E0E0D9-0E6B-004D-96FC-F9322EA8A181}"/>
              </a:ext>
            </a:extLst>
          </p:cNvPr>
          <p:cNvSpPr>
            <a:spLocks noGrp="1"/>
          </p:cNvSpPr>
          <p:nvPr>
            <p:ph type="sldNum" sz="quarter" idx="11"/>
          </p:nvPr>
        </p:nvSpPr>
        <p:spPr/>
        <p:txBody>
          <a:bodyPr/>
          <a:lstStyle/>
          <a:p>
            <a:fld id="{4EE4AD8C-2841-0441-ABCE-FDDBA89E857F}" type="slidenum">
              <a:rPr lang="nl-NL" smtClean="0"/>
              <a:pPr/>
              <a:t>‹nr.›</a:t>
            </a:fld>
            <a:endParaRPr lang="nl-NL"/>
          </a:p>
        </p:txBody>
      </p:sp>
    </p:spTree>
    <p:extLst>
      <p:ext uri="{BB962C8B-B14F-4D97-AF65-F5344CB8AC3E}">
        <p14:creationId xmlns:p14="http://schemas.microsoft.com/office/powerpoint/2010/main" val="23229442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Pagina geel">
    <p:bg>
      <p:bgRef idx="1001">
        <a:schemeClr val="bg2"/>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DD8FB9-68D9-3A4E-BA36-E98222042F9B}"/>
              </a:ext>
            </a:extLst>
          </p:cNvPr>
          <p:cNvSpPr>
            <a:spLocks noGrp="1"/>
          </p:cNvSpPr>
          <p:nvPr>
            <p:ph type="ctrTitle" hasCustomPrompt="1"/>
          </p:nvPr>
        </p:nvSpPr>
        <p:spPr>
          <a:xfrm>
            <a:off x="1524000" y="1122363"/>
            <a:ext cx="9144000" cy="2387600"/>
          </a:xfrm>
        </p:spPr>
        <p:txBody>
          <a:bodyPr anchor="b"/>
          <a:lstStyle>
            <a:lvl1pPr algn="ctr">
              <a:defRPr sz="6000" b="1"/>
            </a:lvl1pPr>
          </a:lstStyle>
          <a:p>
            <a:r>
              <a:rPr lang="nl-NL"/>
              <a:t>KLIK OM STIJL TE BEWERKEN</a:t>
            </a:r>
          </a:p>
        </p:txBody>
      </p:sp>
      <p:sp>
        <p:nvSpPr>
          <p:cNvPr id="3" name="Ondertitel 2">
            <a:extLst>
              <a:ext uri="{FF2B5EF4-FFF2-40B4-BE49-F238E27FC236}">
                <a16:creationId xmlns:a16="http://schemas.microsoft.com/office/drawing/2014/main" id="{91372C4B-75E6-804D-9777-948308A865E7}"/>
              </a:ext>
            </a:extLst>
          </p:cNvPr>
          <p:cNvSpPr>
            <a:spLocks noGrp="1"/>
          </p:cNvSpPr>
          <p:nvPr>
            <p:ph type="subTitle" idx="1" hasCustomPrompt="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10" name="Tijdelijke aanduiding voor voettekst 9">
            <a:extLst>
              <a:ext uri="{FF2B5EF4-FFF2-40B4-BE49-F238E27FC236}">
                <a16:creationId xmlns:a16="http://schemas.microsoft.com/office/drawing/2014/main" id="{91471414-5971-9847-A9FC-BFE54C434B23}"/>
              </a:ext>
            </a:extLst>
          </p:cNvPr>
          <p:cNvSpPr>
            <a:spLocks noGrp="1"/>
          </p:cNvSpPr>
          <p:nvPr>
            <p:ph type="ftr" sz="quarter" idx="10"/>
          </p:nvPr>
        </p:nvSpPr>
        <p:spPr/>
        <p:txBody>
          <a:bodyPr/>
          <a:lstStyle/>
          <a:p>
            <a:r>
              <a:rPr lang="nl-NL"/>
              <a:t>Onderdeel van de campagne ‘Samen vallen voor veiligheid’.</a:t>
            </a:r>
          </a:p>
        </p:txBody>
      </p:sp>
      <p:sp>
        <p:nvSpPr>
          <p:cNvPr id="11" name="Tijdelijke aanduiding voor dianummer 10">
            <a:extLst>
              <a:ext uri="{FF2B5EF4-FFF2-40B4-BE49-F238E27FC236}">
                <a16:creationId xmlns:a16="http://schemas.microsoft.com/office/drawing/2014/main" id="{A7E0E0D9-0E6B-004D-96FC-F9322EA8A181}"/>
              </a:ext>
            </a:extLst>
          </p:cNvPr>
          <p:cNvSpPr>
            <a:spLocks noGrp="1"/>
          </p:cNvSpPr>
          <p:nvPr>
            <p:ph type="sldNum" sz="quarter" idx="11"/>
          </p:nvPr>
        </p:nvSpPr>
        <p:spPr/>
        <p:txBody>
          <a:bodyPr/>
          <a:lstStyle/>
          <a:p>
            <a:fld id="{4EE4AD8C-2841-0441-ABCE-FDDBA89E857F}" type="slidenum">
              <a:rPr lang="nl-NL" smtClean="0"/>
              <a:pPr/>
              <a:t>‹nr.›</a:t>
            </a:fld>
            <a:endParaRPr lang="nl-NL"/>
          </a:p>
        </p:txBody>
      </p:sp>
      <p:pic>
        <p:nvPicPr>
          <p:cNvPr id="6" name="Afbeelding 5">
            <a:extLst>
              <a:ext uri="{FF2B5EF4-FFF2-40B4-BE49-F238E27FC236}">
                <a16:creationId xmlns:a16="http://schemas.microsoft.com/office/drawing/2014/main" id="{A54E2AAF-7BCC-8B4F-90E2-B7A0A3CDE3B0}"/>
              </a:ext>
            </a:extLst>
          </p:cNvPr>
          <p:cNvPicPr>
            <a:picLocks noChangeAspect="1"/>
          </p:cNvPicPr>
          <p:nvPr userDrawn="1"/>
        </p:nvPicPr>
        <p:blipFill>
          <a:blip r:embed="rId2"/>
          <a:srcRect/>
          <a:stretch/>
        </p:blipFill>
        <p:spPr>
          <a:xfrm>
            <a:off x="11007114" y="0"/>
            <a:ext cx="841985" cy="1250950"/>
          </a:xfrm>
          <a:prstGeom prst="rect">
            <a:avLst/>
          </a:prstGeom>
        </p:spPr>
      </p:pic>
      <p:pic>
        <p:nvPicPr>
          <p:cNvPr id="8" name="Afbeelding 7">
            <a:extLst>
              <a:ext uri="{FF2B5EF4-FFF2-40B4-BE49-F238E27FC236}">
                <a16:creationId xmlns:a16="http://schemas.microsoft.com/office/drawing/2014/main" id="{81A3AF55-0F77-BDDF-F409-11A3C5E8C661}"/>
              </a:ext>
            </a:extLst>
          </p:cNvPr>
          <p:cNvPicPr>
            <a:picLocks noChangeAspect="1"/>
          </p:cNvPicPr>
          <p:nvPr userDrawn="1"/>
        </p:nvPicPr>
        <p:blipFill>
          <a:blip r:embed="rId3"/>
          <a:stretch>
            <a:fillRect/>
          </a:stretch>
        </p:blipFill>
        <p:spPr>
          <a:xfrm>
            <a:off x="9690931" y="6119096"/>
            <a:ext cx="2238998" cy="168595"/>
          </a:xfrm>
          <a:prstGeom prst="rect">
            <a:avLst/>
          </a:prstGeom>
        </p:spPr>
      </p:pic>
    </p:spTree>
    <p:extLst>
      <p:ext uri="{BB962C8B-B14F-4D97-AF65-F5344CB8AC3E}">
        <p14:creationId xmlns:p14="http://schemas.microsoft.com/office/powerpoint/2010/main" val="1341624264"/>
      </p:ext>
    </p:extLst>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reserve="1">
  <p:cSld name="1_Pagina geel">
    <p:bg>
      <p:bgRef idx="1001">
        <a:schemeClr val="bg2"/>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DD8FB9-68D9-3A4E-BA36-E98222042F9B}"/>
              </a:ext>
            </a:extLst>
          </p:cNvPr>
          <p:cNvSpPr>
            <a:spLocks noGrp="1"/>
          </p:cNvSpPr>
          <p:nvPr>
            <p:ph type="ctrTitle" hasCustomPrompt="1"/>
          </p:nvPr>
        </p:nvSpPr>
        <p:spPr>
          <a:xfrm>
            <a:off x="1524000" y="1122363"/>
            <a:ext cx="9144000" cy="2387600"/>
          </a:xfrm>
        </p:spPr>
        <p:txBody>
          <a:bodyPr anchor="b"/>
          <a:lstStyle>
            <a:lvl1pPr algn="ctr">
              <a:defRPr sz="6000" b="1"/>
            </a:lvl1pPr>
          </a:lstStyle>
          <a:p>
            <a:r>
              <a:rPr lang="nl-NL"/>
              <a:t>KLIK OM STIJL TE BEWERKEN</a:t>
            </a:r>
          </a:p>
        </p:txBody>
      </p:sp>
      <p:sp>
        <p:nvSpPr>
          <p:cNvPr id="3" name="Ondertitel 2">
            <a:extLst>
              <a:ext uri="{FF2B5EF4-FFF2-40B4-BE49-F238E27FC236}">
                <a16:creationId xmlns:a16="http://schemas.microsoft.com/office/drawing/2014/main" id="{91372C4B-75E6-804D-9777-948308A865E7}"/>
              </a:ext>
            </a:extLst>
          </p:cNvPr>
          <p:cNvSpPr>
            <a:spLocks noGrp="1"/>
          </p:cNvSpPr>
          <p:nvPr>
            <p:ph type="subTitle" idx="1" hasCustomPrompt="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11" name="Tijdelijke aanduiding voor dianummer 10">
            <a:extLst>
              <a:ext uri="{FF2B5EF4-FFF2-40B4-BE49-F238E27FC236}">
                <a16:creationId xmlns:a16="http://schemas.microsoft.com/office/drawing/2014/main" id="{A7E0E0D9-0E6B-004D-96FC-F9322EA8A181}"/>
              </a:ext>
            </a:extLst>
          </p:cNvPr>
          <p:cNvSpPr>
            <a:spLocks noGrp="1"/>
          </p:cNvSpPr>
          <p:nvPr>
            <p:ph type="sldNum" sz="quarter" idx="11"/>
          </p:nvPr>
        </p:nvSpPr>
        <p:spPr/>
        <p:txBody>
          <a:bodyPr/>
          <a:lstStyle/>
          <a:p>
            <a:fld id="{4EE4AD8C-2841-0441-ABCE-FDDBA89E857F}" type="slidenum">
              <a:rPr lang="nl-NL" smtClean="0"/>
              <a:pPr/>
              <a:t>‹nr.›</a:t>
            </a:fld>
            <a:endParaRPr lang="nl-NL"/>
          </a:p>
        </p:txBody>
      </p:sp>
      <p:pic>
        <p:nvPicPr>
          <p:cNvPr id="6" name="Afbeelding 5">
            <a:extLst>
              <a:ext uri="{FF2B5EF4-FFF2-40B4-BE49-F238E27FC236}">
                <a16:creationId xmlns:a16="http://schemas.microsoft.com/office/drawing/2014/main" id="{A54E2AAF-7BCC-8B4F-90E2-B7A0A3CDE3B0}"/>
              </a:ext>
            </a:extLst>
          </p:cNvPr>
          <p:cNvPicPr>
            <a:picLocks noChangeAspect="1"/>
          </p:cNvPicPr>
          <p:nvPr userDrawn="1"/>
        </p:nvPicPr>
        <p:blipFill>
          <a:blip r:embed="rId2"/>
          <a:srcRect/>
          <a:stretch/>
        </p:blipFill>
        <p:spPr>
          <a:xfrm>
            <a:off x="11007114" y="0"/>
            <a:ext cx="841985" cy="1250950"/>
          </a:xfrm>
          <a:prstGeom prst="rect">
            <a:avLst/>
          </a:prstGeom>
        </p:spPr>
      </p:pic>
    </p:spTree>
    <p:extLst>
      <p:ext uri="{BB962C8B-B14F-4D97-AF65-F5344CB8AC3E}">
        <p14:creationId xmlns:p14="http://schemas.microsoft.com/office/powerpoint/2010/main" val="2730041371"/>
      </p:ext>
    </p:extLst>
  </p:cSld>
  <p:clrMapOvr>
    <a:overrideClrMapping bg1="lt1" tx1="dk1" bg2="lt2" tx2="dk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Pagina 1">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FD4D016-C12F-444E-AACE-DC1D196DD8F8}"/>
              </a:ext>
            </a:extLst>
          </p:cNvPr>
          <p:cNvSpPr>
            <a:spLocks noGrp="1"/>
          </p:cNvSpPr>
          <p:nvPr>
            <p:ph type="title" hasCustomPrompt="1"/>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B11B3BE7-3259-5E46-815A-2CC5881101E7}"/>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voettekst 6">
            <a:extLst>
              <a:ext uri="{FF2B5EF4-FFF2-40B4-BE49-F238E27FC236}">
                <a16:creationId xmlns:a16="http://schemas.microsoft.com/office/drawing/2014/main" id="{E07D8E4D-B322-D942-BC38-D7F60409B252}"/>
              </a:ext>
            </a:extLst>
          </p:cNvPr>
          <p:cNvSpPr>
            <a:spLocks noGrp="1"/>
          </p:cNvSpPr>
          <p:nvPr>
            <p:ph type="ftr" sz="quarter" idx="10"/>
          </p:nvPr>
        </p:nvSpPr>
        <p:spPr/>
        <p:txBody>
          <a:bodyPr/>
          <a:lstStyle>
            <a:lvl1pPr>
              <a:defRPr sz="800"/>
            </a:lvl1pPr>
          </a:lstStyle>
          <a:p>
            <a:r>
              <a:rPr lang="nl-NL"/>
              <a:t>Onderdeel van de campagne ‘Samen vallen voor veiligheid’.</a:t>
            </a:r>
          </a:p>
        </p:txBody>
      </p:sp>
      <p:sp>
        <p:nvSpPr>
          <p:cNvPr id="8" name="Tijdelijke aanduiding voor dianummer 7">
            <a:extLst>
              <a:ext uri="{FF2B5EF4-FFF2-40B4-BE49-F238E27FC236}">
                <a16:creationId xmlns:a16="http://schemas.microsoft.com/office/drawing/2014/main" id="{3E5EECF5-25A3-0B4B-A3A3-A7C94E7D7036}"/>
              </a:ext>
            </a:extLst>
          </p:cNvPr>
          <p:cNvSpPr>
            <a:spLocks noGrp="1"/>
          </p:cNvSpPr>
          <p:nvPr>
            <p:ph type="sldNum" sz="quarter" idx="11"/>
          </p:nvPr>
        </p:nvSpPr>
        <p:spPr/>
        <p:txBody>
          <a:bodyPr/>
          <a:lstStyle>
            <a:lvl1pPr>
              <a:defRPr sz="800"/>
            </a:lvl1pPr>
          </a:lstStyle>
          <a:p>
            <a:fld id="{4EE4AD8C-2841-0441-ABCE-FDDBA89E857F}" type="slidenum">
              <a:rPr lang="nl-NL" smtClean="0"/>
              <a:pPr/>
              <a:t>‹nr.›</a:t>
            </a:fld>
            <a:endParaRPr lang="nl-NL"/>
          </a:p>
        </p:txBody>
      </p:sp>
      <p:pic>
        <p:nvPicPr>
          <p:cNvPr id="9" name="Afbeelding 8">
            <a:extLst>
              <a:ext uri="{FF2B5EF4-FFF2-40B4-BE49-F238E27FC236}">
                <a16:creationId xmlns:a16="http://schemas.microsoft.com/office/drawing/2014/main" id="{37A99B9A-73A0-7D46-B349-D6455CEB9729}"/>
              </a:ext>
            </a:extLst>
          </p:cNvPr>
          <p:cNvPicPr>
            <a:picLocks noChangeAspect="1"/>
          </p:cNvPicPr>
          <p:nvPr userDrawn="1"/>
        </p:nvPicPr>
        <p:blipFill>
          <a:blip r:embed="rId2"/>
          <a:stretch>
            <a:fillRect/>
          </a:stretch>
        </p:blipFill>
        <p:spPr>
          <a:xfrm>
            <a:off x="9690931" y="6119096"/>
            <a:ext cx="2238998" cy="168595"/>
          </a:xfrm>
          <a:prstGeom prst="rect">
            <a:avLst/>
          </a:prstGeom>
        </p:spPr>
      </p:pic>
    </p:spTree>
    <p:extLst>
      <p:ext uri="{BB962C8B-B14F-4D97-AF65-F5344CB8AC3E}">
        <p14:creationId xmlns:p14="http://schemas.microsoft.com/office/powerpoint/2010/main" val="26468467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1_Pagina 1">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FD4D016-C12F-444E-AACE-DC1D196DD8F8}"/>
              </a:ext>
            </a:extLst>
          </p:cNvPr>
          <p:cNvSpPr>
            <a:spLocks noGrp="1"/>
          </p:cNvSpPr>
          <p:nvPr>
            <p:ph type="title" hasCustomPrompt="1"/>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B11B3BE7-3259-5E46-815A-2CC5881101E7}"/>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8" name="Tijdelijke aanduiding voor dianummer 7">
            <a:extLst>
              <a:ext uri="{FF2B5EF4-FFF2-40B4-BE49-F238E27FC236}">
                <a16:creationId xmlns:a16="http://schemas.microsoft.com/office/drawing/2014/main" id="{3E5EECF5-25A3-0B4B-A3A3-A7C94E7D7036}"/>
              </a:ext>
            </a:extLst>
          </p:cNvPr>
          <p:cNvSpPr>
            <a:spLocks noGrp="1"/>
          </p:cNvSpPr>
          <p:nvPr>
            <p:ph type="sldNum" sz="quarter" idx="11"/>
          </p:nvPr>
        </p:nvSpPr>
        <p:spPr/>
        <p:txBody>
          <a:bodyPr/>
          <a:lstStyle/>
          <a:p>
            <a:fld id="{4EE4AD8C-2841-0441-ABCE-FDDBA89E857F}" type="slidenum">
              <a:rPr lang="nl-NL" smtClean="0"/>
              <a:pPr/>
              <a:t>‹nr.›</a:t>
            </a:fld>
            <a:endParaRPr lang="nl-NL"/>
          </a:p>
        </p:txBody>
      </p:sp>
    </p:spTree>
    <p:extLst>
      <p:ext uri="{BB962C8B-B14F-4D97-AF65-F5344CB8AC3E}">
        <p14:creationId xmlns:p14="http://schemas.microsoft.com/office/powerpoint/2010/main" val="10091690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Pagina 1 geel">
    <p:bg>
      <p:bgRef idx="1001">
        <a:schemeClr val="bg2"/>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FD4D016-C12F-444E-AACE-DC1D196DD8F8}"/>
              </a:ext>
            </a:extLst>
          </p:cNvPr>
          <p:cNvSpPr>
            <a:spLocks noGrp="1"/>
          </p:cNvSpPr>
          <p:nvPr>
            <p:ph type="title" hasCustomPrompt="1"/>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B11B3BE7-3259-5E46-815A-2CC5881101E7}"/>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voettekst 6">
            <a:extLst>
              <a:ext uri="{FF2B5EF4-FFF2-40B4-BE49-F238E27FC236}">
                <a16:creationId xmlns:a16="http://schemas.microsoft.com/office/drawing/2014/main" id="{E07D8E4D-B322-D942-BC38-D7F60409B252}"/>
              </a:ext>
            </a:extLst>
          </p:cNvPr>
          <p:cNvSpPr>
            <a:spLocks noGrp="1"/>
          </p:cNvSpPr>
          <p:nvPr>
            <p:ph type="ftr" sz="quarter" idx="10"/>
          </p:nvPr>
        </p:nvSpPr>
        <p:spPr/>
        <p:txBody>
          <a:bodyPr/>
          <a:lstStyle/>
          <a:p>
            <a:r>
              <a:rPr lang="nl-NL"/>
              <a:t>Onderdeel van de campagne ‘Samen vallen voor veiligheid’.</a:t>
            </a:r>
          </a:p>
        </p:txBody>
      </p:sp>
      <p:sp>
        <p:nvSpPr>
          <p:cNvPr id="8" name="Tijdelijke aanduiding voor dianummer 7">
            <a:extLst>
              <a:ext uri="{FF2B5EF4-FFF2-40B4-BE49-F238E27FC236}">
                <a16:creationId xmlns:a16="http://schemas.microsoft.com/office/drawing/2014/main" id="{3E5EECF5-25A3-0B4B-A3A3-A7C94E7D7036}"/>
              </a:ext>
            </a:extLst>
          </p:cNvPr>
          <p:cNvSpPr>
            <a:spLocks noGrp="1"/>
          </p:cNvSpPr>
          <p:nvPr>
            <p:ph type="sldNum" sz="quarter" idx="11"/>
          </p:nvPr>
        </p:nvSpPr>
        <p:spPr/>
        <p:txBody>
          <a:bodyPr/>
          <a:lstStyle/>
          <a:p>
            <a:fld id="{4EE4AD8C-2841-0441-ABCE-FDDBA89E857F}" type="slidenum">
              <a:rPr lang="nl-NL" smtClean="0"/>
              <a:pPr/>
              <a:t>‹nr.›</a:t>
            </a:fld>
            <a:endParaRPr lang="nl-NL"/>
          </a:p>
        </p:txBody>
      </p:sp>
      <p:pic>
        <p:nvPicPr>
          <p:cNvPr id="6" name="Afbeelding 5">
            <a:extLst>
              <a:ext uri="{FF2B5EF4-FFF2-40B4-BE49-F238E27FC236}">
                <a16:creationId xmlns:a16="http://schemas.microsoft.com/office/drawing/2014/main" id="{B6DBA526-162B-0B4C-823B-DD00F481D284}"/>
              </a:ext>
            </a:extLst>
          </p:cNvPr>
          <p:cNvPicPr>
            <a:picLocks noChangeAspect="1"/>
          </p:cNvPicPr>
          <p:nvPr userDrawn="1"/>
        </p:nvPicPr>
        <p:blipFill>
          <a:blip r:embed="rId2"/>
          <a:srcRect/>
          <a:stretch/>
        </p:blipFill>
        <p:spPr>
          <a:xfrm>
            <a:off x="11007114" y="0"/>
            <a:ext cx="841985" cy="1250950"/>
          </a:xfrm>
          <a:prstGeom prst="rect">
            <a:avLst/>
          </a:prstGeom>
        </p:spPr>
      </p:pic>
      <p:pic>
        <p:nvPicPr>
          <p:cNvPr id="10" name="Afbeelding 9">
            <a:extLst>
              <a:ext uri="{FF2B5EF4-FFF2-40B4-BE49-F238E27FC236}">
                <a16:creationId xmlns:a16="http://schemas.microsoft.com/office/drawing/2014/main" id="{D0322054-2EBE-933E-A0F2-71F404AE8AE6}"/>
              </a:ext>
            </a:extLst>
          </p:cNvPr>
          <p:cNvPicPr>
            <a:picLocks noChangeAspect="1"/>
          </p:cNvPicPr>
          <p:nvPr userDrawn="1"/>
        </p:nvPicPr>
        <p:blipFill>
          <a:blip r:embed="rId3"/>
          <a:stretch>
            <a:fillRect/>
          </a:stretch>
        </p:blipFill>
        <p:spPr>
          <a:xfrm>
            <a:off x="9690931" y="6119096"/>
            <a:ext cx="2238998" cy="168595"/>
          </a:xfrm>
          <a:prstGeom prst="rect">
            <a:avLst/>
          </a:prstGeom>
        </p:spPr>
      </p:pic>
    </p:spTree>
    <p:extLst>
      <p:ext uri="{BB962C8B-B14F-4D97-AF65-F5344CB8AC3E}">
        <p14:creationId xmlns:p14="http://schemas.microsoft.com/office/powerpoint/2010/main" val="1340692724"/>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C074628F-69FD-CA41-8C79-B23139C53FDC}"/>
              </a:ext>
            </a:extLst>
          </p:cNvPr>
          <p:cNvSpPr>
            <a:spLocks noGrp="1"/>
          </p:cNvSpPr>
          <p:nvPr>
            <p:ph type="title"/>
          </p:nvPr>
        </p:nvSpPr>
        <p:spPr>
          <a:xfrm>
            <a:off x="838200" y="741680"/>
            <a:ext cx="10515600" cy="949008"/>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a16="http://schemas.microsoft.com/office/drawing/2014/main" id="{70D8E5CA-E8EA-5C4A-8BE1-E97760729F04}"/>
              </a:ext>
            </a:extLst>
          </p:cNvPr>
          <p:cNvSpPr>
            <a:spLocks noGrp="1"/>
          </p:cNvSpPr>
          <p:nvPr>
            <p:ph type="body" idx="1"/>
          </p:nvPr>
        </p:nvSpPr>
        <p:spPr>
          <a:xfrm>
            <a:off x="838200" y="1825625"/>
            <a:ext cx="10515600" cy="4064000"/>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voettekst 4">
            <a:extLst>
              <a:ext uri="{FF2B5EF4-FFF2-40B4-BE49-F238E27FC236}">
                <a16:creationId xmlns:a16="http://schemas.microsoft.com/office/drawing/2014/main" id="{F96F3169-F004-1E41-859E-C1F213D219E5}"/>
              </a:ext>
            </a:extLst>
          </p:cNvPr>
          <p:cNvSpPr>
            <a:spLocks noGrp="1"/>
          </p:cNvSpPr>
          <p:nvPr>
            <p:ph type="ftr" sz="quarter" idx="3"/>
          </p:nvPr>
        </p:nvSpPr>
        <p:spPr>
          <a:xfrm>
            <a:off x="838200" y="6066234"/>
            <a:ext cx="4185920" cy="221457"/>
          </a:xfrm>
          <a:prstGeom prst="rect">
            <a:avLst/>
          </a:prstGeom>
        </p:spPr>
        <p:txBody>
          <a:bodyPr/>
          <a:lstStyle>
            <a:lvl1pPr algn="l">
              <a:defRPr sz="1000">
                <a:solidFill>
                  <a:schemeClr val="tx1"/>
                </a:solidFill>
              </a:defRPr>
            </a:lvl1pPr>
          </a:lstStyle>
          <a:p>
            <a:r>
              <a:rPr lang="nl-NL"/>
              <a:t>Onderdeel van de campagne ‘Samen vallen voor veiligheid’.</a:t>
            </a:r>
          </a:p>
        </p:txBody>
      </p:sp>
      <p:sp>
        <p:nvSpPr>
          <p:cNvPr id="8" name="Tijdelijke aanduiding voor dianummer 5">
            <a:extLst>
              <a:ext uri="{FF2B5EF4-FFF2-40B4-BE49-F238E27FC236}">
                <a16:creationId xmlns:a16="http://schemas.microsoft.com/office/drawing/2014/main" id="{CAF06113-FFA7-1846-9695-2AC84ECFB0A3}"/>
              </a:ext>
            </a:extLst>
          </p:cNvPr>
          <p:cNvSpPr>
            <a:spLocks noGrp="1"/>
          </p:cNvSpPr>
          <p:nvPr>
            <p:ph type="sldNum" sz="quarter" idx="4"/>
          </p:nvPr>
        </p:nvSpPr>
        <p:spPr>
          <a:xfrm>
            <a:off x="342900" y="6066234"/>
            <a:ext cx="495300" cy="221457"/>
          </a:xfrm>
          <a:prstGeom prst="rect">
            <a:avLst/>
          </a:prstGeom>
        </p:spPr>
        <p:txBody>
          <a:bodyPr/>
          <a:lstStyle>
            <a:lvl1pPr algn="l">
              <a:defRPr sz="1000">
                <a:solidFill>
                  <a:schemeClr val="tx1"/>
                </a:solidFill>
              </a:defRPr>
            </a:lvl1pPr>
          </a:lstStyle>
          <a:p>
            <a:fld id="{4EE4AD8C-2841-0441-ABCE-FDDBA89E857F}" type="slidenum">
              <a:rPr lang="nl-NL" smtClean="0"/>
              <a:pPr/>
              <a:t>‹nr.›</a:t>
            </a:fld>
            <a:endParaRPr lang="nl-NL"/>
          </a:p>
        </p:txBody>
      </p:sp>
      <p:pic>
        <p:nvPicPr>
          <p:cNvPr id="9" name="Afbeelding 8">
            <a:extLst>
              <a:ext uri="{FF2B5EF4-FFF2-40B4-BE49-F238E27FC236}">
                <a16:creationId xmlns:a16="http://schemas.microsoft.com/office/drawing/2014/main" id="{2D734FFE-290E-224F-ACC3-02E50E931091}"/>
              </a:ext>
            </a:extLst>
          </p:cNvPr>
          <p:cNvPicPr>
            <a:picLocks noChangeAspect="1"/>
          </p:cNvPicPr>
          <p:nvPr userDrawn="1"/>
        </p:nvPicPr>
        <p:blipFill>
          <a:blip r:embed="rId12"/>
          <a:stretch>
            <a:fillRect/>
          </a:stretch>
        </p:blipFill>
        <p:spPr>
          <a:xfrm>
            <a:off x="0" y="0"/>
            <a:ext cx="12192000" cy="393700"/>
          </a:xfrm>
          <a:prstGeom prst="rect">
            <a:avLst/>
          </a:prstGeom>
        </p:spPr>
      </p:pic>
      <p:pic>
        <p:nvPicPr>
          <p:cNvPr id="10" name="Afbeelding 9">
            <a:extLst>
              <a:ext uri="{FF2B5EF4-FFF2-40B4-BE49-F238E27FC236}">
                <a16:creationId xmlns:a16="http://schemas.microsoft.com/office/drawing/2014/main" id="{6CF49184-0590-824E-BF9A-DE0914F033CA}"/>
              </a:ext>
            </a:extLst>
          </p:cNvPr>
          <p:cNvPicPr>
            <a:picLocks noChangeAspect="1"/>
          </p:cNvPicPr>
          <p:nvPr userDrawn="1"/>
        </p:nvPicPr>
        <p:blipFill>
          <a:blip r:embed="rId12"/>
          <a:stretch>
            <a:fillRect/>
          </a:stretch>
        </p:blipFill>
        <p:spPr>
          <a:xfrm>
            <a:off x="0" y="6464300"/>
            <a:ext cx="12192000" cy="393700"/>
          </a:xfrm>
          <a:prstGeom prst="rect">
            <a:avLst/>
          </a:prstGeom>
        </p:spPr>
      </p:pic>
      <p:pic>
        <p:nvPicPr>
          <p:cNvPr id="18" name="Afbeelding 17" descr="Afbeelding met geel, mensen, tekening, man&#10;&#10;Automatisch gegenereerde beschrijving">
            <a:extLst>
              <a:ext uri="{FF2B5EF4-FFF2-40B4-BE49-F238E27FC236}">
                <a16:creationId xmlns:a16="http://schemas.microsoft.com/office/drawing/2014/main" id="{62D31040-170C-634D-A801-DB5693374B0C}"/>
              </a:ext>
            </a:extLst>
          </p:cNvPr>
          <p:cNvPicPr>
            <a:picLocks noChangeAspect="1"/>
          </p:cNvPicPr>
          <p:nvPr userDrawn="1"/>
        </p:nvPicPr>
        <p:blipFill>
          <a:blip r:embed="rId13"/>
          <a:stretch>
            <a:fillRect/>
          </a:stretch>
        </p:blipFill>
        <p:spPr>
          <a:xfrm>
            <a:off x="11007114" y="0"/>
            <a:ext cx="841986" cy="1250950"/>
          </a:xfrm>
          <a:prstGeom prst="rect">
            <a:avLst/>
          </a:prstGeom>
        </p:spPr>
      </p:pic>
    </p:spTree>
    <p:extLst>
      <p:ext uri="{BB962C8B-B14F-4D97-AF65-F5344CB8AC3E}">
        <p14:creationId xmlns:p14="http://schemas.microsoft.com/office/powerpoint/2010/main" val="3641486974"/>
      </p:ext>
    </p:extLst>
  </p:cSld>
  <p:clrMap bg1="lt1" tx1="dk1" bg2="lt2" tx2="dk2" accent1="accent1" accent2="accent2" accent3="accent3" accent4="accent4" accent5="accent5" accent6="accent6" hlink="hlink" folHlink="folHlink"/>
  <p:sldLayoutIdLst>
    <p:sldLayoutId id="2147483655" r:id="rId1"/>
    <p:sldLayoutId id="2147483656" r:id="rId2"/>
    <p:sldLayoutId id="2147483649" r:id="rId3"/>
    <p:sldLayoutId id="2147483657" r:id="rId4"/>
    <p:sldLayoutId id="2147483653" r:id="rId5"/>
    <p:sldLayoutId id="2147483658" r:id="rId6"/>
    <p:sldLayoutId id="2147483650" r:id="rId7"/>
    <p:sldLayoutId id="2147483659" r:id="rId8"/>
    <p:sldLayoutId id="2147483654" r:id="rId9"/>
    <p:sldLayoutId id="2147483660" r:id="rId10"/>
  </p:sldLayoutIdLst>
  <p:hf hdr="0" dt="0"/>
  <p:txStyles>
    <p:titleStyle>
      <a:lvl1pPr algn="l" defTabSz="914400" rtl="0" eaLnBrk="1" latinLnBrk="0" hangingPunct="1">
        <a:lnSpc>
          <a:spcPct val="90000"/>
        </a:lnSpc>
        <a:spcBef>
          <a:spcPct val="0"/>
        </a:spcBef>
        <a:buNone/>
        <a:defRPr sz="4400" b="1"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7.xml"/><Relationship Id="rId1" Type="http://schemas.openxmlformats.org/officeDocument/2006/relationships/video" Target="https://www.youtube.com/embed/581wXjuZqSM?feature=oembed" TargetMode="External"/><Relationship Id="rId4" Type="http://schemas.openxmlformats.org/officeDocument/2006/relationships/image" Target="../media/image6.jpe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hyperlink" Target="mailto:veiligheid@volkerwessels.com" TargetMode="Externa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BFA767E-3DB7-7B46-855B-3C179A0A7873}"/>
              </a:ext>
            </a:extLst>
          </p:cNvPr>
          <p:cNvSpPr>
            <a:spLocks noGrp="1"/>
          </p:cNvSpPr>
          <p:nvPr>
            <p:ph type="ctrTitle"/>
          </p:nvPr>
        </p:nvSpPr>
        <p:spPr>
          <a:xfrm>
            <a:off x="2914389" y="1122363"/>
            <a:ext cx="8321040" cy="2387600"/>
          </a:xfrm>
        </p:spPr>
        <p:txBody>
          <a:bodyPr/>
          <a:lstStyle/>
          <a:p>
            <a:r>
              <a:rPr lang="nl-NL"/>
              <a:t>Leerbereid</a:t>
            </a:r>
            <a:br>
              <a:rPr lang="nl-NL"/>
            </a:br>
            <a:r>
              <a:rPr lang="nl-NL" sz="2800" b="0" i="1" err="1"/>
              <a:t>Één</a:t>
            </a:r>
            <a:r>
              <a:rPr lang="nl-NL" sz="2800" b="0" i="1"/>
              <a:t> van de WAVE-waarden</a:t>
            </a:r>
          </a:p>
        </p:txBody>
      </p:sp>
      <p:sp>
        <p:nvSpPr>
          <p:cNvPr id="3" name="Ondertitel 2">
            <a:extLst>
              <a:ext uri="{FF2B5EF4-FFF2-40B4-BE49-F238E27FC236}">
                <a16:creationId xmlns:a16="http://schemas.microsoft.com/office/drawing/2014/main" id="{5AC63826-AA46-8547-9011-215698E5E527}"/>
              </a:ext>
            </a:extLst>
          </p:cNvPr>
          <p:cNvSpPr>
            <a:spLocks noGrp="1"/>
          </p:cNvSpPr>
          <p:nvPr>
            <p:ph type="subTitle" idx="1"/>
          </p:nvPr>
        </p:nvSpPr>
        <p:spPr>
          <a:xfrm>
            <a:off x="2914389" y="3602038"/>
            <a:ext cx="8321040" cy="1655762"/>
          </a:xfrm>
        </p:spPr>
        <p:txBody>
          <a:bodyPr/>
          <a:lstStyle/>
          <a:p>
            <a:endParaRPr lang="nl-NL" b="1" dirty="0"/>
          </a:p>
          <a:p>
            <a:r>
              <a:rPr lang="nl-NL" b="1" dirty="0"/>
              <a:t>Toolbox WAVE-waarde ‘leerbereid’</a:t>
            </a:r>
          </a:p>
          <a:p>
            <a:r>
              <a:rPr lang="nl-NL" sz="1100" b="1" dirty="0"/>
              <a:t>2022</a:t>
            </a:r>
          </a:p>
        </p:txBody>
      </p:sp>
      <p:pic>
        <p:nvPicPr>
          <p:cNvPr id="5" name="Afbeelding 4">
            <a:extLst>
              <a:ext uri="{FF2B5EF4-FFF2-40B4-BE49-F238E27FC236}">
                <a16:creationId xmlns:a16="http://schemas.microsoft.com/office/drawing/2014/main" id="{4EF3F3FF-6898-894B-BBBE-EC7B2543F4D6}"/>
              </a:ext>
            </a:extLst>
          </p:cNvPr>
          <p:cNvPicPr>
            <a:picLocks noChangeAspect="1"/>
          </p:cNvPicPr>
          <p:nvPr/>
        </p:nvPicPr>
        <p:blipFill>
          <a:blip r:embed="rId3"/>
          <a:stretch>
            <a:fillRect/>
          </a:stretch>
        </p:blipFill>
        <p:spPr>
          <a:xfrm>
            <a:off x="1207967" y="1199520"/>
            <a:ext cx="1514683" cy="4023377"/>
          </a:xfrm>
          <a:prstGeom prst="rect">
            <a:avLst/>
          </a:prstGeom>
        </p:spPr>
      </p:pic>
    </p:spTree>
    <p:extLst>
      <p:ext uri="{BB962C8B-B14F-4D97-AF65-F5344CB8AC3E}">
        <p14:creationId xmlns:p14="http://schemas.microsoft.com/office/powerpoint/2010/main" val="1929539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62358EB-E399-4443-BA65-484622651E66}"/>
              </a:ext>
            </a:extLst>
          </p:cNvPr>
          <p:cNvSpPr>
            <a:spLocks noGrp="1"/>
          </p:cNvSpPr>
          <p:nvPr>
            <p:ph type="title"/>
          </p:nvPr>
        </p:nvSpPr>
        <p:spPr/>
        <p:txBody>
          <a:bodyPr/>
          <a:lstStyle/>
          <a:p>
            <a:r>
              <a:rPr lang="nl-NL"/>
              <a:t>Aanleiding</a:t>
            </a:r>
          </a:p>
        </p:txBody>
      </p:sp>
      <p:sp>
        <p:nvSpPr>
          <p:cNvPr id="3" name="Tijdelijke aanduiding voor inhoud 2">
            <a:extLst>
              <a:ext uri="{FF2B5EF4-FFF2-40B4-BE49-F238E27FC236}">
                <a16:creationId xmlns:a16="http://schemas.microsoft.com/office/drawing/2014/main" id="{BB2A0E52-A3D1-AC44-97E9-4AE4FCB62B0E}"/>
              </a:ext>
            </a:extLst>
          </p:cNvPr>
          <p:cNvSpPr>
            <a:spLocks noGrp="1"/>
          </p:cNvSpPr>
          <p:nvPr>
            <p:ph idx="1"/>
          </p:nvPr>
        </p:nvSpPr>
        <p:spPr/>
        <p:txBody>
          <a:bodyPr>
            <a:normAutofit/>
          </a:bodyPr>
          <a:lstStyle/>
          <a:p>
            <a:pPr marL="0" indent="0">
              <a:lnSpc>
                <a:spcPct val="107000"/>
              </a:lnSpc>
              <a:spcAft>
                <a:spcPts val="800"/>
              </a:spcAft>
              <a:buNone/>
            </a:pPr>
            <a:br>
              <a:rPr lang="nl-NL" sz="1800">
                <a:effectLst/>
                <a:latin typeface="Calibri" panose="020F0502020204030204" pitchFamily="34" charset="0"/>
                <a:ea typeface="Calibri" panose="020F0502020204030204" pitchFamily="34" charset="0"/>
                <a:cs typeface="Times New Roman" panose="02020603050405020304" pitchFamily="18" charset="0"/>
              </a:rPr>
            </a:br>
            <a:br>
              <a:rPr lang="nl-NL" sz="1800">
                <a:latin typeface="Calibri" panose="020F0502020204030204" pitchFamily="34" charset="0"/>
                <a:cs typeface="Times New Roman" panose="02020603050405020304" pitchFamily="18" charset="0"/>
              </a:rPr>
            </a:br>
            <a:endParaRPr lang="nl-NL"/>
          </a:p>
        </p:txBody>
      </p:sp>
      <p:sp>
        <p:nvSpPr>
          <p:cNvPr id="4" name="Tijdelijke aanduiding voor voettekst 3">
            <a:extLst>
              <a:ext uri="{FF2B5EF4-FFF2-40B4-BE49-F238E27FC236}">
                <a16:creationId xmlns:a16="http://schemas.microsoft.com/office/drawing/2014/main" id="{7126FB9D-B883-6741-8B26-1B8549314BD4}"/>
              </a:ext>
            </a:extLst>
          </p:cNvPr>
          <p:cNvSpPr>
            <a:spLocks noGrp="1"/>
          </p:cNvSpPr>
          <p:nvPr>
            <p:ph type="ftr" sz="quarter" idx="10"/>
          </p:nvPr>
        </p:nvSpPr>
        <p:spPr/>
        <p:txBody>
          <a:bodyPr/>
          <a:lstStyle/>
          <a:p>
            <a:r>
              <a:rPr lang="nl-NL"/>
              <a:t>Leerbereid is één van de WAVE-waarden</a:t>
            </a:r>
          </a:p>
        </p:txBody>
      </p:sp>
      <p:sp>
        <p:nvSpPr>
          <p:cNvPr id="5" name="Tijdelijke aanduiding voor dianummer 4">
            <a:extLst>
              <a:ext uri="{FF2B5EF4-FFF2-40B4-BE49-F238E27FC236}">
                <a16:creationId xmlns:a16="http://schemas.microsoft.com/office/drawing/2014/main" id="{4C4B5DED-CBC7-9242-98B4-62FC47718688}"/>
              </a:ext>
            </a:extLst>
          </p:cNvPr>
          <p:cNvSpPr>
            <a:spLocks noGrp="1"/>
          </p:cNvSpPr>
          <p:nvPr>
            <p:ph type="sldNum" sz="quarter" idx="11"/>
          </p:nvPr>
        </p:nvSpPr>
        <p:spPr/>
        <p:txBody>
          <a:bodyPr/>
          <a:lstStyle/>
          <a:p>
            <a:fld id="{4EE4AD8C-2841-0441-ABCE-FDDBA89E857F}" type="slidenum">
              <a:rPr lang="nl-NL" smtClean="0"/>
              <a:pPr/>
              <a:t>3</a:t>
            </a:fld>
            <a:endParaRPr lang="nl-NL"/>
          </a:p>
        </p:txBody>
      </p:sp>
      <p:sp>
        <p:nvSpPr>
          <p:cNvPr id="6" name="Tijdelijke aanduiding voor inhoud 2">
            <a:extLst>
              <a:ext uri="{FF2B5EF4-FFF2-40B4-BE49-F238E27FC236}">
                <a16:creationId xmlns:a16="http://schemas.microsoft.com/office/drawing/2014/main" id="{970DBBED-C76B-4F7F-964B-5932FC7407A0}"/>
              </a:ext>
            </a:extLst>
          </p:cNvPr>
          <p:cNvSpPr txBox="1">
            <a:spLocks/>
          </p:cNvSpPr>
          <p:nvPr/>
        </p:nvSpPr>
        <p:spPr>
          <a:xfrm>
            <a:off x="838200" y="1690688"/>
            <a:ext cx="10515600" cy="406400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7000"/>
              </a:lnSpc>
              <a:spcAft>
                <a:spcPts val="800"/>
              </a:spcAft>
              <a:buFont typeface="Arial" panose="020B0604020202020204" pitchFamily="34" charset="0"/>
              <a:buNone/>
            </a:pPr>
            <a:br>
              <a:rPr lang="nl-NL" sz="1800">
                <a:latin typeface="Calibri" panose="020F0502020204030204" pitchFamily="34" charset="0"/>
                <a:ea typeface="Calibri" panose="020F0502020204030204" pitchFamily="34" charset="0"/>
                <a:cs typeface="Times New Roman" panose="02020603050405020304" pitchFamily="18" charset="0"/>
              </a:rPr>
            </a:br>
            <a:r>
              <a:rPr lang="nl-NL" sz="1800">
                <a:latin typeface="Calibri" panose="020F0502020204030204" pitchFamily="34" charset="0"/>
                <a:ea typeface="Calibri" panose="020F0502020204030204" pitchFamily="34" charset="0"/>
                <a:cs typeface="Times New Roman" panose="02020603050405020304" pitchFamily="18" charset="0"/>
              </a:rPr>
              <a:t>Komende jaren brengen we de WAVE-waarden extra onder de aandacht. De WAVE-waarden staan voor het VolkerWessels gewenste veiligheidsgedrag. We zijn er namelijk van overtuigd dat als we de WAVE-waarden ons meer eigen maken, we samen ongevallen voorkomen.</a:t>
            </a:r>
          </a:p>
          <a:p>
            <a:pPr marL="0" indent="0">
              <a:lnSpc>
                <a:spcPct val="107000"/>
              </a:lnSpc>
              <a:spcAft>
                <a:spcPts val="800"/>
              </a:spcAft>
              <a:buFont typeface="Arial" panose="020B0604020202020204" pitchFamily="34" charset="0"/>
              <a:buNone/>
            </a:pPr>
            <a:r>
              <a:rPr lang="nl-NL" sz="1800">
                <a:latin typeface="Calibri" panose="020F0502020204030204" pitchFamily="34" charset="0"/>
                <a:ea typeface="Calibri" panose="020F0502020204030204" pitchFamily="34" charset="0"/>
                <a:cs typeface="Times New Roman" panose="02020603050405020304" pitchFamily="18" charset="0"/>
              </a:rPr>
              <a:t>In deze </a:t>
            </a:r>
            <a:r>
              <a:rPr lang="nl-NL" sz="1800" err="1">
                <a:latin typeface="Calibri" panose="020F0502020204030204" pitchFamily="34" charset="0"/>
                <a:ea typeface="Calibri" panose="020F0502020204030204" pitchFamily="34" charset="0"/>
                <a:cs typeface="Times New Roman" panose="02020603050405020304" pitchFamily="18" charset="0"/>
              </a:rPr>
              <a:t>toolbox</a:t>
            </a:r>
            <a:r>
              <a:rPr lang="nl-NL" sz="1800">
                <a:latin typeface="Calibri" panose="020F0502020204030204" pitchFamily="34" charset="0"/>
                <a:ea typeface="Calibri" panose="020F0502020204030204" pitchFamily="34" charset="0"/>
                <a:cs typeface="Times New Roman" panose="02020603050405020304" pitchFamily="18" charset="0"/>
              </a:rPr>
              <a:t> staan we stil bij de WAVE-waarde ‘Leerbereid’ – Ik wil leren van ongevallen en bijna-ongevallen.</a:t>
            </a:r>
          </a:p>
          <a:p>
            <a:pPr marL="0" indent="0">
              <a:lnSpc>
                <a:spcPct val="107000"/>
              </a:lnSpc>
              <a:spcAft>
                <a:spcPts val="800"/>
              </a:spcAft>
              <a:buFont typeface="Arial" panose="020B0604020202020204" pitchFamily="34" charset="0"/>
              <a:buNone/>
            </a:pPr>
            <a:r>
              <a:rPr lang="nl-NL" sz="1800">
                <a:latin typeface="Calibri" panose="020F0502020204030204" pitchFamily="34" charset="0"/>
                <a:ea typeface="Calibri" panose="020F0502020204030204" pitchFamily="34" charset="0"/>
                <a:cs typeface="Times New Roman" panose="02020603050405020304" pitchFamily="18" charset="0"/>
              </a:rPr>
              <a:t>Van elkaar leren is belangrijk bij het samen veiliger maken van de werkplek. Je krijgt af en toe te maken met onveilige situaties. Wat kun jij doen om te leren van dit soort situaties?</a:t>
            </a:r>
            <a:br>
              <a:rPr lang="nl-NL" sz="1800">
                <a:latin typeface="Calibri" panose="020F0502020204030204" pitchFamily="34" charset="0"/>
                <a:ea typeface="Calibri" panose="020F0502020204030204" pitchFamily="34" charset="0"/>
                <a:cs typeface="Times New Roman" panose="02020603050405020304" pitchFamily="18" charset="0"/>
              </a:rPr>
            </a:br>
            <a:br>
              <a:rPr lang="nl-NL" sz="1800">
                <a:latin typeface="Calibri" panose="020F0502020204030204" pitchFamily="34" charset="0"/>
                <a:ea typeface="Calibri" panose="020F0502020204030204" pitchFamily="34" charset="0"/>
                <a:cs typeface="Times New Roman" panose="02020603050405020304" pitchFamily="18" charset="0"/>
              </a:rPr>
            </a:br>
            <a:r>
              <a:rPr lang="nl-NL" sz="1800">
                <a:latin typeface="Calibri" panose="020F0502020204030204" pitchFamily="34" charset="0"/>
                <a:ea typeface="Calibri" panose="020F0502020204030204" pitchFamily="34" charset="0"/>
                <a:cs typeface="Times New Roman" panose="02020603050405020304" pitchFamily="18" charset="0"/>
              </a:rPr>
              <a:t>In d</a:t>
            </a:r>
            <a:r>
              <a:rPr lang="nl-NL" sz="1800">
                <a:latin typeface="Calibri" panose="020F0502020204030204" pitchFamily="34" charset="0"/>
                <a:cs typeface="Times New Roman" panose="02020603050405020304" pitchFamily="18" charset="0"/>
              </a:rPr>
              <a:t>eze </a:t>
            </a:r>
            <a:r>
              <a:rPr lang="nl-NL" sz="1800" err="1">
                <a:latin typeface="Calibri" panose="020F0502020204030204" pitchFamily="34" charset="0"/>
                <a:cs typeface="Times New Roman" panose="02020603050405020304" pitchFamily="18" charset="0"/>
              </a:rPr>
              <a:t>toolbox</a:t>
            </a:r>
            <a:r>
              <a:rPr lang="nl-NL" sz="1800">
                <a:latin typeface="Calibri" panose="020F0502020204030204" pitchFamily="34" charset="0"/>
                <a:cs typeface="Times New Roman" panose="02020603050405020304" pitchFamily="18" charset="0"/>
              </a:rPr>
              <a:t> geven we je tips over hoe jij invulling kan geven aan de WAVE-waarde ‘Leerbereid’.</a:t>
            </a:r>
            <a:br>
              <a:rPr lang="nl-NL" sz="1800">
                <a:latin typeface="Calibri" panose="020F0502020204030204" pitchFamily="34" charset="0"/>
                <a:cs typeface="Times New Roman" panose="02020603050405020304" pitchFamily="18" charset="0"/>
              </a:rPr>
            </a:br>
            <a:endParaRPr lang="nl-NL"/>
          </a:p>
        </p:txBody>
      </p:sp>
    </p:spTree>
    <p:extLst>
      <p:ext uri="{BB962C8B-B14F-4D97-AF65-F5344CB8AC3E}">
        <p14:creationId xmlns:p14="http://schemas.microsoft.com/office/powerpoint/2010/main" val="37534700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62358EB-E399-4443-BA65-484622651E66}"/>
              </a:ext>
            </a:extLst>
          </p:cNvPr>
          <p:cNvSpPr>
            <a:spLocks noGrp="1"/>
          </p:cNvSpPr>
          <p:nvPr>
            <p:ph type="title"/>
          </p:nvPr>
        </p:nvSpPr>
        <p:spPr/>
        <p:txBody>
          <a:bodyPr/>
          <a:lstStyle/>
          <a:p>
            <a:r>
              <a:rPr lang="nl-NL"/>
              <a:t>Onderwerpen</a:t>
            </a:r>
          </a:p>
        </p:txBody>
      </p:sp>
      <p:sp>
        <p:nvSpPr>
          <p:cNvPr id="3" name="Tijdelijke aanduiding voor inhoud 2">
            <a:extLst>
              <a:ext uri="{FF2B5EF4-FFF2-40B4-BE49-F238E27FC236}">
                <a16:creationId xmlns:a16="http://schemas.microsoft.com/office/drawing/2014/main" id="{BB2A0E52-A3D1-AC44-97E9-4AE4FCB62B0E}"/>
              </a:ext>
            </a:extLst>
          </p:cNvPr>
          <p:cNvSpPr>
            <a:spLocks noGrp="1"/>
          </p:cNvSpPr>
          <p:nvPr>
            <p:ph idx="1"/>
          </p:nvPr>
        </p:nvSpPr>
        <p:spPr/>
        <p:txBody>
          <a:bodyPr/>
          <a:lstStyle/>
          <a:p>
            <a:pPr marL="0" indent="0">
              <a:buNone/>
            </a:pPr>
            <a:endParaRPr lang="nl-NL" sz="1800">
              <a:effectLst/>
              <a:latin typeface="Calibri" panose="020F0502020204030204" pitchFamily="34" charset="0"/>
              <a:ea typeface="Calibri" panose="020F0502020204030204" pitchFamily="34" charset="0"/>
            </a:endParaRPr>
          </a:p>
          <a:p>
            <a:pPr>
              <a:buFont typeface="Wingdings" panose="05000000000000000000" pitchFamily="2" charset="2"/>
              <a:buChar char="§"/>
            </a:pPr>
            <a:r>
              <a:rPr lang="nl-NL" sz="2000">
                <a:latin typeface="Calibri" panose="020F0502020204030204" pitchFamily="34" charset="0"/>
              </a:rPr>
              <a:t>De animatie ‘WAVE-waarde leerbereid’</a:t>
            </a:r>
          </a:p>
          <a:p>
            <a:pPr marL="0" indent="0">
              <a:buNone/>
            </a:pPr>
            <a:endParaRPr lang="nl-NL" sz="2000">
              <a:latin typeface="Calibri" panose="020F0502020204030204" pitchFamily="34" charset="0"/>
            </a:endParaRPr>
          </a:p>
          <a:p>
            <a:pPr>
              <a:buFont typeface="Wingdings" panose="05000000000000000000" pitchFamily="2" charset="2"/>
              <a:buChar char="§"/>
            </a:pPr>
            <a:r>
              <a:rPr lang="nl-NL" sz="2000">
                <a:latin typeface="Calibri" panose="020F0502020204030204" pitchFamily="34" charset="0"/>
              </a:rPr>
              <a:t>Samen in gesprek</a:t>
            </a:r>
          </a:p>
          <a:p>
            <a:pPr>
              <a:buFont typeface="Wingdings" panose="05000000000000000000" pitchFamily="2" charset="2"/>
              <a:buChar char="§"/>
            </a:pPr>
            <a:endParaRPr lang="nl-NL"/>
          </a:p>
        </p:txBody>
      </p:sp>
      <p:sp>
        <p:nvSpPr>
          <p:cNvPr id="4" name="Tijdelijke aanduiding voor voettekst 3">
            <a:extLst>
              <a:ext uri="{FF2B5EF4-FFF2-40B4-BE49-F238E27FC236}">
                <a16:creationId xmlns:a16="http://schemas.microsoft.com/office/drawing/2014/main" id="{7126FB9D-B883-6741-8B26-1B8549314BD4}"/>
              </a:ext>
            </a:extLst>
          </p:cNvPr>
          <p:cNvSpPr>
            <a:spLocks noGrp="1"/>
          </p:cNvSpPr>
          <p:nvPr>
            <p:ph type="ftr" sz="quarter" idx="10"/>
          </p:nvPr>
        </p:nvSpPr>
        <p:spPr/>
        <p:txBody>
          <a:bodyPr/>
          <a:lstStyle/>
          <a:p>
            <a:r>
              <a:rPr lang="nl-NL"/>
              <a:t>Leerbereid is één van de WAVE-waarden</a:t>
            </a:r>
          </a:p>
        </p:txBody>
      </p:sp>
      <p:sp>
        <p:nvSpPr>
          <p:cNvPr id="5" name="Tijdelijke aanduiding voor dianummer 4">
            <a:extLst>
              <a:ext uri="{FF2B5EF4-FFF2-40B4-BE49-F238E27FC236}">
                <a16:creationId xmlns:a16="http://schemas.microsoft.com/office/drawing/2014/main" id="{4C4B5DED-CBC7-9242-98B4-62FC47718688}"/>
              </a:ext>
            </a:extLst>
          </p:cNvPr>
          <p:cNvSpPr>
            <a:spLocks noGrp="1"/>
          </p:cNvSpPr>
          <p:nvPr>
            <p:ph type="sldNum" sz="quarter" idx="11"/>
          </p:nvPr>
        </p:nvSpPr>
        <p:spPr/>
        <p:txBody>
          <a:bodyPr/>
          <a:lstStyle/>
          <a:p>
            <a:fld id="{4EE4AD8C-2841-0441-ABCE-FDDBA89E857F}" type="slidenum">
              <a:rPr lang="nl-NL" smtClean="0"/>
              <a:pPr/>
              <a:t>4</a:t>
            </a:fld>
            <a:endParaRPr lang="nl-NL"/>
          </a:p>
        </p:txBody>
      </p:sp>
    </p:spTree>
    <p:extLst>
      <p:ext uri="{BB962C8B-B14F-4D97-AF65-F5344CB8AC3E}">
        <p14:creationId xmlns:p14="http://schemas.microsoft.com/office/powerpoint/2010/main" val="289532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jdelijke aanduiding voor voettekst 3">
            <a:extLst>
              <a:ext uri="{FF2B5EF4-FFF2-40B4-BE49-F238E27FC236}">
                <a16:creationId xmlns:a16="http://schemas.microsoft.com/office/drawing/2014/main" id="{5E8B34FD-5255-4A4E-AC75-C102EF8F0D5B}"/>
              </a:ext>
            </a:extLst>
          </p:cNvPr>
          <p:cNvSpPr>
            <a:spLocks noGrp="1"/>
          </p:cNvSpPr>
          <p:nvPr>
            <p:ph type="ftr" sz="quarter" idx="10"/>
          </p:nvPr>
        </p:nvSpPr>
        <p:spPr/>
        <p:txBody>
          <a:bodyPr/>
          <a:lstStyle/>
          <a:p>
            <a:r>
              <a:rPr lang="nl-NL"/>
              <a:t>Leerbereid is één van de WAVE-waarden</a:t>
            </a:r>
          </a:p>
        </p:txBody>
      </p:sp>
      <p:sp>
        <p:nvSpPr>
          <p:cNvPr id="5" name="Tijdelijke aanduiding voor dianummer 4">
            <a:extLst>
              <a:ext uri="{FF2B5EF4-FFF2-40B4-BE49-F238E27FC236}">
                <a16:creationId xmlns:a16="http://schemas.microsoft.com/office/drawing/2014/main" id="{066BC6F5-09AC-4E1B-9C50-FC2CF36CDBC7}"/>
              </a:ext>
            </a:extLst>
          </p:cNvPr>
          <p:cNvSpPr>
            <a:spLocks noGrp="1"/>
          </p:cNvSpPr>
          <p:nvPr>
            <p:ph type="sldNum" sz="quarter" idx="11"/>
          </p:nvPr>
        </p:nvSpPr>
        <p:spPr/>
        <p:txBody>
          <a:bodyPr/>
          <a:lstStyle/>
          <a:p>
            <a:fld id="{4EE4AD8C-2841-0441-ABCE-FDDBA89E857F}" type="slidenum">
              <a:rPr lang="nl-NL" smtClean="0"/>
              <a:pPr/>
              <a:t>5</a:t>
            </a:fld>
            <a:endParaRPr lang="nl-NL"/>
          </a:p>
        </p:txBody>
      </p:sp>
      <p:sp>
        <p:nvSpPr>
          <p:cNvPr id="6" name="Titel 1">
            <a:extLst>
              <a:ext uri="{FF2B5EF4-FFF2-40B4-BE49-F238E27FC236}">
                <a16:creationId xmlns:a16="http://schemas.microsoft.com/office/drawing/2014/main" id="{0D114B56-608F-456E-AD2D-C48853B0DFF0}"/>
              </a:ext>
            </a:extLst>
          </p:cNvPr>
          <p:cNvSpPr>
            <a:spLocks noGrp="1"/>
          </p:cNvSpPr>
          <p:nvPr>
            <p:ph type="title"/>
          </p:nvPr>
        </p:nvSpPr>
        <p:spPr>
          <a:xfrm>
            <a:off x="590550" y="456729"/>
            <a:ext cx="10515600" cy="949008"/>
          </a:xfrm>
        </p:spPr>
        <p:txBody>
          <a:bodyPr/>
          <a:lstStyle/>
          <a:p>
            <a:r>
              <a:rPr lang="nl-NL"/>
              <a:t>WAVE-waarde Leerbereid</a:t>
            </a:r>
          </a:p>
        </p:txBody>
      </p:sp>
      <p:pic>
        <p:nvPicPr>
          <p:cNvPr id="2" name="Onlinemedia 1" title="VW TOOLBOX LEERBEREID NL">
            <a:hlinkClick r:id="" action="ppaction://media"/>
            <a:extLst>
              <a:ext uri="{FF2B5EF4-FFF2-40B4-BE49-F238E27FC236}">
                <a16:creationId xmlns:a16="http://schemas.microsoft.com/office/drawing/2014/main" id="{1ED6DBBB-B44C-6C6D-7884-13B950A3F940}"/>
              </a:ext>
            </a:extLst>
          </p:cNvPr>
          <p:cNvPicPr>
            <a:picLocks noGrp="1" noRot="1" noChangeAspect="1"/>
          </p:cNvPicPr>
          <p:nvPr>
            <p:ph idx="1"/>
            <a:videoFile r:link="rId1"/>
          </p:nvPr>
        </p:nvPicPr>
        <p:blipFill>
          <a:blip r:embed="rId4"/>
          <a:stretch>
            <a:fillRect/>
          </a:stretch>
        </p:blipFill>
        <p:spPr>
          <a:xfrm>
            <a:off x="3386931" y="1614609"/>
            <a:ext cx="5418138" cy="4064000"/>
          </a:xfrm>
          <a:prstGeom prst="rect">
            <a:avLst/>
          </a:prstGeom>
        </p:spPr>
      </p:pic>
    </p:spTree>
    <p:extLst>
      <p:ext uri="{BB962C8B-B14F-4D97-AF65-F5344CB8AC3E}">
        <p14:creationId xmlns:p14="http://schemas.microsoft.com/office/powerpoint/2010/main" val="18854427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2"/>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2"/>
                </p:tgtEl>
              </p:cMediaNode>
            </p:video>
            <p:seq concurrent="1" nextAc="seek">
              <p:cTn id="8" restart="whenNotActive" fill="hold" evtFilter="cancelBubble" nodeType="interactiveSeq">
                <p:stCondLst>
                  <p:cond evt="onClick" delay="0">
                    <p:tgtEl>
                      <p:spTgt spid="2"/>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2"/>
                                        </p:tgtEl>
                                      </p:cBhvr>
                                    </p:cmd>
                                  </p:childTnLst>
                                </p:cTn>
                              </p:par>
                            </p:childTnLst>
                          </p:cTn>
                        </p:par>
                      </p:childTnLst>
                    </p:cTn>
                  </p:par>
                </p:childTnLst>
              </p:cTn>
              <p:nextCondLst>
                <p:cond evt="onClick" delay="0">
                  <p:tgtEl>
                    <p:spTgt spid="2"/>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jdelijke aanduiding voor voettekst 3">
            <a:extLst>
              <a:ext uri="{FF2B5EF4-FFF2-40B4-BE49-F238E27FC236}">
                <a16:creationId xmlns:a16="http://schemas.microsoft.com/office/drawing/2014/main" id="{5E8B34FD-5255-4A4E-AC75-C102EF8F0D5B}"/>
              </a:ext>
            </a:extLst>
          </p:cNvPr>
          <p:cNvSpPr>
            <a:spLocks noGrp="1"/>
          </p:cNvSpPr>
          <p:nvPr>
            <p:ph type="ftr" sz="quarter" idx="10"/>
          </p:nvPr>
        </p:nvSpPr>
        <p:spPr/>
        <p:txBody>
          <a:bodyPr/>
          <a:lstStyle/>
          <a:p>
            <a:r>
              <a:rPr lang="nl-NL"/>
              <a:t>Leerbereid is één van de WAVE-waarden</a:t>
            </a:r>
          </a:p>
          <a:p>
            <a:endParaRPr lang="nl-NL"/>
          </a:p>
        </p:txBody>
      </p:sp>
      <p:sp>
        <p:nvSpPr>
          <p:cNvPr id="5" name="Tijdelijke aanduiding voor dianummer 4">
            <a:extLst>
              <a:ext uri="{FF2B5EF4-FFF2-40B4-BE49-F238E27FC236}">
                <a16:creationId xmlns:a16="http://schemas.microsoft.com/office/drawing/2014/main" id="{066BC6F5-09AC-4E1B-9C50-FC2CF36CDBC7}"/>
              </a:ext>
            </a:extLst>
          </p:cNvPr>
          <p:cNvSpPr>
            <a:spLocks noGrp="1"/>
          </p:cNvSpPr>
          <p:nvPr>
            <p:ph type="sldNum" sz="quarter" idx="11"/>
          </p:nvPr>
        </p:nvSpPr>
        <p:spPr/>
        <p:txBody>
          <a:bodyPr/>
          <a:lstStyle/>
          <a:p>
            <a:fld id="{4EE4AD8C-2841-0441-ABCE-FDDBA89E857F}" type="slidenum">
              <a:rPr lang="nl-NL" smtClean="0"/>
              <a:pPr/>
              <a:t>6</a:t>
            </a:fld>
            <a:endParaRPr lang="nl-NL"/>
          </a:p>
        </p:txBody>
      </p:sp>
      <p:sp>
        <p:nvSpPr>
          <p:cNvPr id="6" name="Titel 1">
            <a:extLst>
              <a:ext uri="{FF2B5EF4-FFF2-40B4-BE49-F238E27FC236}">
                <a16:creationId xmlns:a16="http://schemas.microsoft.com/office/drawing/2014/main" id="{0D114B56-608F-456E-AD2D-C48853B0DFF0}"/>
              </a:ext>
            </a:extLst>
          </p:cNvPr>
          <p:cNvSpPr>
            <a:spLocks noGrp="1"/>
          </p:cNvSpPr>
          <p:nvPr>
            <p:ph type="title"/>
          </p:nvPr>
        </p:nvSpPr>
        <p:spPr>
          <a:xfrm>
            <a:off x="590550" y="456729"/>
            <a:ext cx="10515600" cy="949008"/>
          </a:xfrm>
        </p:spPr>
        <p:txBody>
          <a:bodyPr/>
          <a:lstStyle/>
          <a:p>
            <a:r>
              <a:rPr lang="nl-NL"/>
              <a:t>Samen in gesprek</a:t>
            </a:r>
          </a:p>
        </p:txBody>
      </p:sp>
      <p:sp>
        <p:nvSpPr>
          <p:cNvPr id="8" name="Tijdelijke aanduiding voor inhoud 2">
            <a:extLst>
              <a:ext uri="{FF2B5EF4-FFF2-40B4-BE49-F238E27FC236}">
                <a16:creationId xmlns:a16="http://schemas.microsoft.com/office/drawing/2014/main" id="{F6D8DEA9-5266-48B8-89A9-3A0A5CC65581}"/>
              </a:ext>
            </a:extLst>
          </p:cNvPr>
          <p:cNvSpPr>
            <a:spLocks noGrp="1"/>
          </p:cNvSpPr>
          <p:nvPr>
            <p:ph idx="1"/>
          </p:nvPr>
        </p:nvSpPr>
        <p:spPr>
          <a:xfrm>
            <a:off x="590550" y="1703985"/>
            <a:ext cx="10515600" cy="4064000"/>
          </a:xfrm>
        </p:spPr>
        <p:txBody>
          <a:bodyPr>
            <a:normAutofit/>
          </a:bodyPr>
          <a:lstStyle/>
          <a:p>
            <a:pPr marL="514350" indent="-514350">
              <a:buFont typeface="+mj-lt"/>
              <a:buAutoNum type="arabicPeriod"/>
            </a:pPr>
            <a:r>
              <a:rPr lang="nl-NL"/>
              <a:t>Hoe leren jullie van incidenten in het werkoverleg? </a:t>
            </a:r>
          </a:p>
          <a:p>
            <a:pPr marL="514350" indent="-514350">
              <a:buFont typeface="+mj-lt"/>
              <a:buAutoNum type="arabicPeriod"/>
            </a:pPr>
            <a:endParaRPr lang="nl-NL">
              <a:solidFill>
                <a:srgbClr val="FF0000"/>
              </a:solidFill>
            </a:endParaRPr>
          </a:p>
          <a:p>
            <a:pPr marL="514350" indent="-514350">
              <a:buFont typeface="+mj-lt"/>
              <a:buAutoNum type="arabicPeriod"/>
            </a:pPr>
            <a:r>
              <a:rPr lang="nl-NL">
                <a:solidFill>
                  <a:schemeClr val="tx2"/>
                </a:solidFill>
              </a:rPr>
              <a:t>Wat ben jij anders gaan doen door een incident? Waardoor komt dat?</a:t>
            </a:r>
          </a:p>
          <a:p>
            <a:pPr marL="0" indent="0">
              <a:buNone/>
            </a:pPr>
            <a:endParaRPr lang="nl-NL">
              <a:solidFill>
                <a:srgbClr val="FF0000"/>
              </a:solidFill>
            </a:endParaRPr>
          </a:p>
          <a:p>
            <a:pPr marL="514350" indent="-514350">
              <a:buFont typeface="+mj-lt"/>
              <a:buAutoNum type="arabicPeriod"/>
            </a:pPr>
            <a:endParaRPr lang="nl-NL">
              <a:solidFill>
                <a:srgbClr val="FF0000"/>
              </a:solidFill>
            </a:endParaRPr>
          </a:p>
          <a:p>
            <a:pPr marL="0" indent="0">
              <a:buNone/>
            </a:pPr>
            <a:endParaRPr lang="nl-NL"/>
          </a:p>
          <a:p>
            <a:pPr marL="0" indent="0">
              <a:buNone/>
            </a:pPr>
            <a:endParaRPr lang="nl-NL">
              <a:solidFill>
                <a:srgbClr val="FF0000"/>
              </a:solidFill>
            </a:endParaRPr>
          </a:p>
        </p:txBody>
      </p:sp>
    </p:spTree>
    <p:extLst>
      <p:ext uri="{BB962C8B-B14F-4D97-AF65-F5344CB8AC3E}">
        <p14:creationId xmlns:p14="http://schemas.microsoft.com/office/powerpoint/2010/main" val="15875968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FB667F7-1C6D-824E-BFED-BB824306E2E6}"/>
              </a:ext>
            </a:extLst>
          </p:cNvPr>
          <p:cNvSpPr>
            <a:spLocks noGrp="1"/>
          </p:cNvSpPr>
          <p:nvPr>
            <p:ph type="title"/>
          </p:nvPr>
        </p:nvSpPr>
        <p:spPr/>
        <p:txBody>
          <a:bodyPr/>
          <a:lstStyle/>
          <a:p>
            <a:r>
              <a:rPr lang="nl-NL"/>
              <a:t>Bedankt voor je aandacht!</a:t>
            </a:r>
          </a:p>
        </p:txBody>
      </p:sp>
      <p:sp>
        <p:nvSpPr>
          <p:cNvPr id="3" name="Tijdelijke aanduiding voor inhoud 2">
            <a:extLst>
              <a:ext uri="{FF2B5EF4-FFF2-40B4-BE49-F238E27FC236}">
                <a16:creationId xmlns:a16="http://schemas.microsoft.com/office/drawing/2014/main" id="{64535D5F-4E78-144C-A407-989D05CBAB47}"/>
              </a:ext>
            </a:extLst>
          </p:cNvPr>
          <p:cNvSpPr>
            <a:spLocks noGrp="1"/>
          </p:cNvSpPr>
          <p:nvPr>
            <p:ph idx="1"/>
          </p:nvPr>
        </p:nvSpPr>
        <p:spPr/>
        <p:txBody>
          <a:bodyPr/>
          <a:lstStyle/>
          <a:p>
            <a:pPr marL="0" indent="0">
              <a:buNone/>
            </a:pPr>
            <a:endParaRPr lang="nl-NL"/>
          </a:p>
          <a:p>
            <a:pPr marL="0" indent="0">
              <a:buNone/>
            </a:pPr>
            <a:endParaRPr lang="nl-NL"/>
          </a:p>
          <a:p>
            <a:pPr marL="0" indent="0">
              <a:buNone/>
            </a:pPr>
            <a:endParaRPr lang="nl-NL"/>
          </a:p>
          <a:p>
            <a:pPr marL="0" indent="0">
              <a:buNone/>
            </a:pPr>
            <a:endParaRPr lang="nl-NL"/>
          </a:p>
          <a:p>
            <a:pPr marL="0" indent="0">
              <a:buNone/>
            </a:pPr>
            <a:endParaRPr lang="nl-NL"/>
          </a:p>
          <a:p>
            <a:pPr marL="0" indent="0">
              <a:buNone/>
            </a:pPr>
            <a:endParaRPr lang="nl-NL"/>
          </a:p>
          <a:p>
            <a:pPr marL="0" indent="0">
              <a:buNone/>
            </a:pPr>
            <a:endParaRPr lang="nl-NL"/>
          </a:p>
          <a:p>
            <a:pPr marL="0" indent="0">
              <a:buNone/>
            </a:pPr>
            <a:r>
              <a:rPr lang="nl-NL" sz="1800">
                <a:hlinkClick r:id="rId2"/>
              </a:rPr>
              <a:t>veiligheid@volkerwessels.com</a:t>
            </a:r>
            <a:endParaRPr lang="nl-NL" sz="1800"/>
          </a:p>
          <a:p>
            <a:pPr marL="0" indent="0">
              <a:buNone/>
            </a:pPr>
            <a:endParaRPr lang="nl-NL"/>
          </a:p>
        </p:txBody>
      </p:sp>
      <p:sp>
        <p:nvSpPr>
          <p:cNvPr id="4" name="Tijdelijke aanduiding voor voettekst 3">
            <a:extLst>
              <a:ext uri="{FF2B5EF4-FFF2-40B4-BE49-F238E27FC236}">
                <a16:creationId xmlns:a16="http://schemas.microsoft.com/office/drawing/2014/main" id="{370EDB71-C56E-2D4C-97D8-90041AF473F8}"/>
              </a:ext>
            </a:extLst>
          </p:cNvPr>
          <p:cNvSpPr>
            <a:spLocks noGrp="1"/>
          </p:cNvSpPr>
          <p:nvPr>
            <p:ph type="ftr" sz="quarter" idx="10"/>
          </p:nvPr>
        </p:nvSpPr>
        <p:spPr/>
        <p:txBody>
          <a:bodyPr/>
          <a:lstStyle/>
          <a:p>
            <a:r>
              <a:rPr lang="nl-NL"/>
              <a:t>Leerbereid is één van de WAVE-waarden</a:t>
            </a:r>
          </a:p>
        </p:txBody>
      </p:sp>
      <p:sp>
        <p:nvSpPr>
          <p:cNvPr id="5" name="Tijdelijke aanduiding voor dianummer 4">
            <a:extLst>
              <a:ext uri="{FF2B5EF4-FFF2-40B4-BE49-F238E27FC236}">
                <a16:creationId xmlns:a16="http://schemas.microsoft.com/office/drawing/2014/main" id="{CE6CDCE2-2628-0841-B75D-AFF188BC43F0}"/>
              </a:ext>
            </a:extLst>
          </p:cNvPr>
          <p:cNvSpPr>
            <a:spLocks noGrp="1"/>
          </p:cNvSpPr>
          <p:nvPr>
            <p:ph type="sldNum" sz="quarter" idx="11"/>
          </p:nvPr>
        </p:nvSpPr>
        <p:spPr/>
        <p:txBody>
          <a:bodyPr/>
          <a:lstStyle/>
          <a:p>
            <a:fld id="{4EE4AD8C-2841-0441-ABCE-FDDBA89E857F}" type="slidenum">
              <a:rPr lang="nl-NL" smtClean="0"/>
              <a:pPr/>
              <a:t>7</a:t>
            </a:fld>
            <a:endParaRPr lang="nl-NL"/>
          </a:p>
        </p:txBody>
      </p:sp>
    </p:spTree>
    <p:extLst>
      <p:ext uri="{BB962C8B-B14F-4D97-AF65-F5344CB8AC3E}">
        <p14:creationId xmlns:p14="http://schemas.microsoft.com/office/powerpoint/2010/main" val="634627726"/>
      </p:ext>
    </p:extLst>
  </p:cSld>
  <p:clrMapOvr>
    <a:masterClrMapping/>
  </p:clrMapOvr>
</p:sld>
</file>

<file path=ppt/theme/theme1.xml><?xml version="1.0" encoding="utf-8"?>
<a:theme xmlns:a="http://schemas.openxmlformats.org/drawingml/2006/main" name="Kantoorthema">
  <a:themeElements>
    <a:clrScheme name="Aangepast 11">
      <a:dk1>
        <a:srgbClr val="000000"/>
      </a:dk1>
      <a:lt1>
        <a:srgbClr val="FFFFFF"/>
      </a:lt1>
      <a:dk2>
        <a:srgbClr val="000000"/>
      </a:dk2>
      <a:lt2>
        <a:srgbClr val="FFDD00"/>
      </a:lt2>
      <a:accent1>
        <a:srgbClr val="000000"/>
      </a:accent1>
      <a:accent2>
        <a:srgbClr val="FFDD00"/>
      </a:accent2>
      <a:accent3>
        <a:srgbClr val="FFFFFF"/>
      </a:accent3>
      <a:accent4>
        <a:srgbClr val="666666"/>
      </a:accent4>
      <a:accent5>
        <a:srgbClr val="5B9BD5"/>
      </a:accent5>
      <a:accent6>
        <a:srgbClr val="70AD47"/>
      </a:accent6>
      <a:hlink>
        <a:srgbClr val="000000"/>
      </a:hlink>
      <a:folHlink>
        <a:srgbClr val="666666"/>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9252B65C-5470-0A41-9940-C699F80E7CA4}" vid="{AD2F2E86-5680-F847-BA77-AE4D3793842B}"/>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67F5A2D1D56FF459CCE8CF027CDFEA7" ma:contentTypeVersion="16" ma:contentTypeDescription="Een nieuw document maken." ma:contentTypeScope="" ma:versionID="5a99901c9668367e6ea88838cdce74e2">
  <xsd:schema xmlns:xsd="http://www.w3.org/2001/XMLSchema" xmlns:xs="http://www.w3.org/2001/XMLSchema" xmlns:p="http://schemas.microsoft.com/office/2006/metadata/properties" xmlns:ns2="999cfada-34d5-4714-b4a8-e68cae7209eb" xmlns:ns3="f59e6ea7-2f2e-4003-9225-dd4e64329d84" targetNamespace="http://schemas.microsoft.com/office/2006/metadata/properties" ma:root="true" ma:fieldsID="3a3ceddcfb8d6a0e2c40c0bfdb980345" ns2:_="" ns3:_="">
    <xsd:import namespace="999cfada-34d5-4714-b4a8-e68cae7209eb"/>
    <xsd:import namespace="f59e6ea7-2f2e-4003-9225-dd4e64329d84"/>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ServiceLocation" minOccurs="0"/>
                <xsd:element ref="ns2:MediaServiceAutoKeyPoints" minOccurs="0"/>
                <xsd:element ref="ns2:MediaServiceKeyPoints" minOccurs="0"/>
                <xsd:element ref="ns3:SharedWithUsers" minOccurs="0"/>
                <xsd:element ref="ns3:SharedWithDetails" minOccurs="0"/>
                <xsd:element ref="ns2:MediaLengthInSecond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99cfada-34d5-4714-b4a8-e68cae7209e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Afbeeldingtags" ma:readOnly="false" ma:fieldId="{5cf76f15-5ced-4ddc-b409-7134ff3c332f}" ma:taxonomyMulti="true" ma:sspId="1050673b-4c74-4831-8420-66cff89eac13"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f59e6ea7-2f2e-4003-9225-dd4e64329d84" elementFormDefault="qualified">
    <xsd:import namespace="http://schemas.microsoft.com/office/2006/documentManagement/types"/>
    <xsd:import namespace="http://schemas.microsoft.com/office/infopath/2007/PartnerControls"/>
    <xsd:element name="SharedWithUsers" ma:index="18"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Gedeeld met details" ma:internalName="SharedWithDetails" ma:readOnly="true">
      <xsd:simpleType>
        <xsd:restriction base="dms:Note">
          <xsd:maxLength value="255"/>
        </xsd:restriction>
      </xsd:simpleType>
    </xsd:element>
    <xsd:element name="TaxCatchAll" ma:index="23" nillable="true" ma:displayName="Taxonomy Catch All Column" ma:hidden="true" ma:list="{c7accce4-edea-4f15-833f-e6a93ff32e8d}" ma:internalName="TaxCatchAll" ma:showField="CatchAllData" ma:web="f59e6ea7-2f2e-4003-9225-dd4e64329d84">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SharedWithUsers xmlns="f59e6ea7-2f2e-4003-9225-dd4e64329d84">
      <UserInfo>
        <DisplayName>Hollander, William</DisplayName>
        <AccountId>12</AccountId>
        <AccountType/>
      </UserInfo>
    </SharedWithUsers>
    <TaxCatchAll xmlns="f59e6ea7-2f2e-4003-9225-dd4e64329d84" xsi:nil="true"/>
    <lcf76f155ced4ddcb4097134ff3c332f xmlns="999cfada-34d5-4714-b4a8-e68cae7209eb">
      <Terms xmlns="http://schemas.microsoft.com/office/infopath/2007/PartnerControls"/>
    </lcf76f155ced4ddcb4097134ff3c332f>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77FD9A6-C4FB-4F03-9593-EC7AE596B882}"/>
</file>

<file path=customXml/itemProps2.xml><?xml version="1.0" encoding="utf-8"?>
<ds:datastoreItem xmlns:ds="http://schemas.openxmlformats.org/officeDocument/2006/customXml" ds:itemID="{80B6B502-389B-4E8A-B84F-F4AB7D47291A}">
  <ds:schemaRefs>
    <ds:schemaRef ds:uri="24e35ab4-3cf1-46c9-8eaa-1b1e0ea8a84b"/>
    <ds:schemaRef ds:uri="508e3145-0529-4d6a-a15f-862d6f4bb661"/>
    <ds:schemaRef ds:uri="80547ce2-a977-4319-b44a-40ea7c5ebcbb"/>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 ds:uri="b46f7e7e-091b-45fc-b07a-14756525cbd9"/>
  </ds:schemaRefs>
</ds:datastoreItem>
</file>

<file path=customXml/itemProps3.xml><?xml version="1.0" encoding="utf-8"?>
<ds:datastoreItem xmlns:ds="http://schemas.openxmlformats.org/officeDocument/2006/customXml" ds:itemID="{C01DD0A9-397E-4707-86B1-5DFD7A181A8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Powerpoint</Template>
  <TotalTime>3</TotalTime>
  <Words>224</Words>
  <Application>Microsoft Office PowerPoint</Application>
  <PresentationFormat>Breedbeeld</PresentationFormat>
  <Paragraphs>44</Paragraphs>
  <Slides>6</Slides>
  <Notes>4</Notes>
  <HiddenSlides>0</HiddenSlides>
  <MMClips>1</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6</vt:i4>
      </vt:variant>
    </vt:vector>
  </HeadingPairs>
  <TitlesOfParts>
    <vt:vector size="10" baseType="lpstr">
      <vt:lpstr>Arial</vt:lpstr>
      <vt:lpstr>Calibri</vt:lpstr>
      <vt:lpstr>Wingdings</vt:lpstr>
      <vt:lpstr>Kantoorthema</vt:lpstr>
      <vt:lpstr>Leerbereid Één van de WAVE-waarden</vt:lpstr>
      <vt:lpstr>Aanleiding</vt:lpstr>
      <vt:lpstr>Onderwerpen</vt:lpstr>
      <vt:lpstr>WAVE-waarde Leerbereid</vt:lpstr>
      <vt:lpstr>Samen in gesprek</vt:lpstr>
      <vt:lpstr>Bedankt voor je aandacht!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Veiligheidsdag  24 maart 2021</dc:title>
  <dc:creator>Buitink, Fleur</dc:creator>
  <cp:lastModifiedBy>Roordink, Bas</cp:lastModifiedBy>
  <cp:revision>1</cp:revision>
  <dcterms:created xsi:type="dcterms:W3CDTF">2021-02-11T14:15:30Z</dcterms:created>
  <dcterms:modified xsi:type="dcterms:W3CDTF">2022-09-09T10:35:03Z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0x0101008AB685409C87DC4DA58F3DA56CFAB0F1</vt:lpwstr>
  </property>
  <property fmtid="{D5CDD505-2E9C-101B-9397-08002B2CF9AE}" pid="3" name="MediaServiceImageTags">
    <vt:lpwstr/>
  </property>
</Properties>
</file>