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665D04-000E-4CBB-BD01-C64B7C253790}" v="6" dt="2022-07-13T09:07:36.3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09" d="100"/>
          <a:sy n="109" d="100"/>
        </p:scale>
        <p:origin x="624"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ks, Ronald" userId="a214375d-509e-426f-9881-a99cf1b8df71" providerId="ADAL" clId="{B1665D04-000E-4CBB-BD01-C64B7C253790}"/>
    <pc:docChg chg="custSel modSld modMainMaster">
      <pc:chgData name="Links, Ronald" userId="a214375d-509e-426f-9881-a99cf1b8df71" providerId="ADAL" clId="{B1665D04-000E-4CBB-BD01-C64B7C253790}" dt="2022-07-13T09:07:36.384" v="17"/>
      <pc:docMkLst>
        <pc:docMk/>
      </pc:docMkLst>
      <pc:sldChg chg="addSp delSp modSp mod modAnim">
        <pc:chgData name="Links, Ronald" userId="a214375d-509e-426f-9881-a99cf1b8df71" providerId="ADAL" clId="{B1665D04-000E-4CBB-BD01-C64B7C253790}" dt="2022-07-13T09:07:36.384" v="17"/>
        <pc:sldMkLst>
          <pc:docMk/>
          <pc:sldMk cId="1885442784" sldId="263"/>
        </pc:sldMkLst>
        <pc:spChg chg="del mod">
          <ac:chgData name="Links, Ronald" userId="a214375d-509e-426f-9881-a99cf1b8df71" providerId="ADAL" clId="{B1665D04-000E-4CBB-BD01-C64B7C253790}" dt="2022-07-13T09:07:36.384" v="17"/>
          <ac:spMkLst>
            <pc:docMk/>
            <pc:sldMk cId="1885442784" sldId="263"/>
            <ac:spMk id="7" creationId="{7EA7F768-A873-48F6-9AF2-8D931D373D3D}"/>
          </ac:spMkLst>
        </pc:spChg>
        <pc:picChg chg="add mod">
          <ac:chgData name="Links, Ronald" userId="a214375d-509e-426f-9881-a99cf1b8df71" providerId="ADAL" clId="{B1665D04-000E-4CBB-BD01-C64B7C253790}" dt="2022-07-13T09:07:36.384" v="17"/>
          <ac:picMkLst>
            <pc:docMk/>
            <pc:sldMk cId="1885442784" sldId="263"/>
            <ac:picMk id="2" creationId="{F59E3B3E-8A1C-4598-02BE-8517E10D423D}"/>
          </ac:picMkLst>
        </pc:picChg>
      </pc:sldChg>
      <pc:sldMasterChg chg="modSldLayout">
        <pc:chgData name="Links, Ronald" userId="a214375d-509e-426f-9881-a99cf1b8df71" providerId="ADAL" clId="{B1665D04-000E-4CBB-BD01-C64B7C253790}" dt="2022-07-13T08:56:41.674" v="14" actId="1076"/>
        <pc:sldMasterMkLst>
          <pc:docMk/>
          <pc:sldMasterMk cId="3641486974" sldId="2147483648"/>
        </pc:sldMasterMkLst>
        <pc:sldLayoutChg chg="addSp delSp modSp mod">
          <pc:chgData name="Links, Ronald" userId="a214375d-509e-426f-9881-a99cf1b8df71" providerId="ADAL" clId="{B1665D04-000E-4CBB-BD01-C64B7C253790}" dt="2022-07-13T08:56:10.346" v="5" actId="1076"/>
          <pc:sldLayoutMkLst>
            <pc:docMk/>
            <pc:sldMasterMk cId="3641486974" sldId="2147483648"/>
            <pc:sldLayoutMk cId="3758720441" sldId="2147483649"/>
          </pc:sldLayoutMkLst>
          <pc:picChg chg="del">
            <ac:chgData name="Links, Ronald" userId="a214375d-509e-426f-9881-a99cf1b8df71" providerId="ADAL" clId="{B1665D04-000E-4CBB-BD01-C64B7C253790}" dt="2022-07-13T08:56:06.191" v="3" actId="478"/>
            <ac:picMkLst>
              <pc:docMk/>
              <pc:sldMasterMk cId="3641486974" sldId="2147483648"/>
              <pc:sldLayoutMk cId="3758720441" sldId="2147483649"/>
              <ac:picMk id="6" creationId="{E59A9C6E-C737-0445-A5DF-459FC1CF0C4C}"/>
            </ac:picMkLst>
          </pc:picChg>
          <pc:picChg chg="add mod">
            <ac:chgData name="Links, Ronald" userId="a214375d-509e-426f-9881-a99cf1b8df71" providerId="ADAL" clId="{B1665D04-000E-4CBB-BD01-C64B7C253790}" dt="2022-07-13T08:56:10.346" v="5" actId="1076"/>
            <ac:picMkLst>
              <pc:docMk/>
              <pc:sldMasterMk cId="3641486974" sldId="2147483648"/>
              <pc:sldLayoutMk cId="3758720441" sldId="2147483649"/>
              <ac:picMk id="7" creationId="{8E9D430E-E2AE-4011-89CF-35C67623414E}"/>
            </ac:picMkLst>
          </pc:picChg>
        </pc:sldLayoutChg>
        <pc:sldLayoutChg chg="addSp delSp modSp mod">
          <pc:chgData name="Links, Ronald" userId="a214375d-509e-426f-9881-a99cf1b8df71" providerId="ADAL" clId="{B1665D04-000E-4CBB-BD01-C64B7C253790}" dt="2022-07-13T08:56:30.194" v="11" actId="1076"/>
          <pc:sldLayoutMkLst>
            <pc:docMk/>
            <pc:sldMasterMk cId="3641486974" sldId="2147483648"/>
            <pc:sldLayoutMk cId="2646846720" sldId="2147483650"/>
          </pc:sldLayoutMkLst>
          <pc:picChg chg="del">
            <ac:chgData name="Links, Ronald" userId="a214375d-509e-426f-9881-a99cf1b8df71" providerId="ADAL" clId="{B1665D04-000E-4CBB-BD01-C64B7C253790}" dt="2022-07-13T08:56:27.194" v="9" actId="478"/>
            <ac:picMkLst>
              <pc:docMk/>
              <pc:sldMasterMk cId="3641486974" sldId="2147483648"/>
              <pc:sldLayoutMk cId="2646846720" sldId="2147483650"/>
              <ac:picMk id="6" creationId="{039DEE86-40DF-C74A-9A04-B6055F7B3F8B}"/>
            </ac:picMkLst>
          </pc:picChg>
          <pc:picChg chg="add mod">
            <ac:chgData name="Links, Ronald" userId="a214375d-509e-426f-9881-a99cf1b8df71" providerId="ADAL" clId="{B1665D04-000E-4CBB-BD01-C64B7C253790}" dt="2022-07-13T08:56:30.194" v="11" actId="1076"/>
            <ac:picMkLst>
              <pc:docMk/>
              <pc:sldMasterMk cId="3641486974" sldId="2147483648"/>
              <pc:sldLayoutMk cId="2646846720" sldId="2147483650"/>
              <ac:picMk id="9" creationId="{8E9D430E-E2AE-4011-89CF-35C67623414E}"/>
            </ac:picMkLst>
          </pc:picChg>
        </pc:sldLayoutChg>
        <pc:sldLayoutChg chg="addSp delSp modSp mod">
          <pc:chgData name="Links, Ronald" userId="a214375d-509e-426f-9881-a99cf1b8df71" providerId="ADAL" clId="{B1665D04-000E-4CBB-BD01-C64B7C253790}" dt="2022-07-13T08:56:21.324" v="8" actId="1076"/>
          <pc:sldLayoutMkLst>
            <pc:docMk/>
            <pc:sldMasterMk cId="3641486974" sldId="2147483648"/>
            <pc:sldLayoutMk cId="1341624264" sldId="2147483653"/>
          </pc:sldLayoutMkLst>
          <pc:picChg chg="del">
            <ac:chgData name="Links, Ronald" userId="a214375d-509e-426f-9881-a99cf1b8df71" providerId="ADAL" clId="{B1665D04-000E-4CBB-BD01-C64B7C253790}" dt="2022-07-13T08:56:16.891" v="6" actId="478"/>
            <ac:picMkLst>
              <pc:docMk/>
              <pc:sldMasterMk cId="3641486974" sldId="2147483648"/>
              <pc:sldLayoutMk cId="1341624264" sldId="2147483653"/>
              <ac:picMk id="7" creationId="{8D2AD3EC-E0F6-7645-929A-86B49ED34BBB}"/>
            </ac:picMkLst>
          </pc:picChg>
          <pc:picChg chg="add mod">
            <ac:chgData name="Links, Ronald" userId="a214375d-509e-426f-9881-a99cf1b8df71" providerId="ADAL" clId="{B1665D04-000E-4CBB-BD01-C64B7C253790}" dt="2022-07-13T08:56:21.324" v="8" actId="1076"/>
            <ac:picMkLst>
              <pc:docMk/>
              <pc:sldMasterMk cId="3641486974" sldId="2147483648"/>
              <pc:sldLayoutMk cId="1341624264" sldId="2147483653"/>
              <ac:picMk id="8" creationId="{8E9D430E-E2AE-4011-89CF-35C67623414E}"/>
            </ac:picMkLst>
          </pc:picChg>
        </pc:sldLayoutChg>
        <pc:sldLayoutChg chg="addSp delSp modSp mod">
          <pc:chgData name="Links, Ronald" userId="a214375d-509e-426f-9881-a99cf1b8df71" providerId="ADAL" clId="{B1665D04-000E-4CBB-BD01-C64B7C253790}" dt="2022-07-13T08:56:41.674" v="14" actId="1076"/>
          <pc:sldLayoutMkLst>
            <pc:docMk/>
            <pc:sldMasterMk cId="3641486974" sldId="2147483648"/>
            <pc:sldLayoutMk cId="1340692724" sldId="2147483654"/>
          </pc:sldLayoutMkLst>
          <pc:picChg chg="del">
            <ac:chgData name="Links, Ronald" userId="a214375d-509e-426f-9881-a99cf1b8df71" providerId="ADAL" clId="{B1665D04-000E-4CBB-BD01-C64B7C253790}" dt="2022-07-13T08:56:35.311" v="12" actId="478"/>
            <ac:picMkLst>
              <pc:docMk/>
              <pc:sldMasterMk cId="3641486974" sldId="2147483648"/>
              <pc:sldLayoutMk cId="1340692724" sldId="2147483654"/>
              <ac:picMk id="9" creationId="{8617EB2F-571B-2A4E-9F7B-E04F0A86F7A9}"/>
            </ac:picMkLst>
          </pc:picChg>
          <pc:picChg chg="add mod">
            <ac:chgData name="Links, Ronald" userId="a214375d-509e-426f-9881-a99cf1b8df71" providerId="ADAL" clId="{B1665D04-000E-4CBB-BD01-C64B7C253790}" dt="2022-07-13T08:56:41.674" v="14" actId="1076"/>
            <ac:picMkLst>
              <pc:docMk/>
              <pc:sldMasterMk cId="3641486974" sldId="2147483648"/>
              <pc:sldLayoutMk cId="1340692724" sldId="2147483654"/>
              <ac:picMk id="10" creationId="{8E9D430E-E2AE-4011-89CF-35C67623414E}"/>
            </ac:picMkLst>
          </pc:picChg>
        </pc:sldLayoutChg>
        <pc:sldLayoutChg chg="addSp delSp modSp mod">
          <pc:chgData name="Links, Ronald" userId="a214375d-509e-426f-9881-a99cf1b8df71" providerId="ADAL" clId="{B1665D04-000E-4CBB-BD01-C64B7C253790}" dt="2022-07-13T08:56:03.293" v="2" actId="1076"/>
          <pc:sldLayoutMkLst>
            <pc:docMk/>
            <pc:sldMasterMk cId="3641486974" sldId="2147483648"/>
            <pc:sldLayoutMk cId="1051067155" sldId="2147483655"/>
          </pc:sldLayoutMkLst>
          <pc:picChg chg="del">
            <ac:chgData name="Links, Ronald" userId="a214375d-509e-426f-9881-a99cf1b8df71" providerId="ADAL" clId="{B1665D04-000E-4CBB-BD01-C64B7C253790}" dt="2022-07-13T08:56:00.374" v="0" actId="478"/>
            <ac:picMkLst>
              <pc:docMk/>
              <pc:sldMasterMk cId="3641486974" sldId="2147483648"/>
              <pc:sldLayoutMk cId="1051067155" sldId="2147483655"/>
              <ac:picMk id="7" creationId="{B4B125FC-2D3E-0244-AD16-4F1AB1E9342A}"/>
            </ac:picMkLst>
          </pc:picChg>
          <pc:picChg chg="add mod">
            <ac:chgData name="Links, Ronald" userId="a214375d-509e-426f-9881-a99cf1b8df71" providerId="ADAL" clId="{B1665D04-000E-4CBB-BD01-C64B7C253790}" dt="2022-07-13T08:56:03.293" v="2" actId="1076"/>
            <ac:picMkLst>
              <pc:docMk/>
              <pc:sldMasterMk cId="3641486974" sldId="2147483648"/>
              <pc:sldLayoutMk cId="1051067155" sldId="2147483655"/>
              <ac:picMk id="8" creationId="{8E9D430E-E2AE-4011-89CF-35C67623414E}"/>
            </ac:picMkLst>
          </pc:picChg>
        </pc:sldLayoutChg>
      </pc:sldMasterChg>
    </pc:docChg>
  </pc:docChgLst>
  <pc:docChgLst>
    <pc:chgData name="Links, Ronald" userId="a214375d-509e-426f-9881-a99cf1b8df71" providerId="ADAL" clId="{543E56F7-05FE-436F-B8EC-746F79D55336}"/>
    <pc:docChg chg="undo custSel modSld">
      <pc:chgData name="Links, Ronald" userId="a214375d-509e-426f-9881-a99cf1b8df71" providerId="ADAL" clId="{543E56F7-05FE-436F-B8EC-746F79D55336}" dt="2021-09-09T12:14:14.933" v="905" actId="20577"/>
      <pc:docMkLst>
        <pc:docMk/>
      </pc:docMkLst>
      <pc:sldChg chg="modSp mod">
        <pc:chgData name="Links, Ronald" userId="a214375d-509e-426f-9881-a99cf1b8df71" providerId="ADAL" clId="{543E56F7-05FE-436F-B8EC-746F79D55336}" dt="2021-09-09T12:06:11.431" v="765" actId="20577"/>
        <pc:sldMkLst>
          <pc:docMk/>
          <pc:sldMk cId="192953906" sldId="257"/>
        </pc:sldMkLst>
        <pc:spChg chg="mod">
          <ac:chgData name="Links, Ronald" userId="a214375d-509e-426f-9881-a99cf1b8df71" providerId="ADAL" clId="{543E56F7-05FE-436F-B8EC-746F79D55336}" dt="2021-09-09T12:06:11.431" v="765" actId="20577"/>
          <ac:spMkLst>
            <pc:docMk/>
            <pc:sldMk cId="192953906" sldId="257"/>
            <ac:spMk id="3" creationId="{5AC63826-AA46-8547-9011-215698E5E527}"/>
          </ac:spMkLst>
        </pc:spChg>
      </pc:sldChg>
      <pc:sldChg chg="modSp mod">
        <pc:chgData name="Links, Ronald" userId="a214375d-509e-426f-9881-a99cf1b8df71" providerId="ADAL" clId="{543E56F7-05FE-436F-B8EC-746F79D55336}" dt="2021-09-09T10:27:30.871" v="735" actId="20577"/>
        <pc:sldMkLst>
          <pc:docMk/>
          <pc:sldMk cId="3753470074" sldId="260"/>
        </pc:sldMkLst>
        <pc:spChg chg="mod">
          <ac:chgData name="Links, Ronald" userId="a214375d-509e-426f-9881-a99cf1b8df71" providerId="ADAL" clId="{543E56F7-05FE-436F-B8EC-746F79D55336}" dt="2021-09-09T10:27:30.871" v="735" actId="20577"/>
          <ac:spMkLst>
            <pc:docMk/>
            <pc:sldMk cId="3753470074" sldId="260"/>
            <ac:spMk id="3" creationId="{BB2A0E52-A3D1-AC44-97E9-4AE4FCB62B0E}"/>
          </ac:spMkLst>
        </pc:spChg>
      </pc:sldChg>
      <pc:sldChg chg="modSp mod">
        <pc:chgData name="Links, Ronald" userId="a214375d-509e-426f-9881-a99cf1b8df71" providerId="ADAL" clId="{543E56F7-05FE-436F-B8EC-746F79D55336}" dt="2021-09-09T12:14:14.933" v="905" actId="20577"/>
        <pc:sldMkLst>
          <pc:docMk/>
          <pc:sldMk cId="1587596849" sldId="267"/>
        </pc:sldMkLst>
        <pc:spChg chg="mod">
          <ac:chgData name="Links, Ronald" userId="a214375d-509e-426f-9881-a99cf1b8df71" providerId="ADAL" clId="{543E56F7-05FE-436F-B8EC-746F79D55336}" dt="2021-09-09T12:14:14.933" v="905" actId="20577"/>
          <ac:spMkLst>
            <pc:docMk/>
            <pc:sldMk cId="1587596849" sldId="267"/>
            <ac:spMk id="3" creationId="{E66620E2-0AC1-4D8B-B976-A05830657905}"/>
          </ac:spMkLst>
        </pc:spChg>
      </pc:sldChg>
    </pc:docChg>
  </pc:docChgLst>
  <pc:docChgLst>
    <pc:chgData name="Roordink, Bas" userId="e6b80f22-b7ea-4a1b-9826-4cad8536796c" providerId="ADAL" clId="{613AE7D6-0EC5-4A3E-8F50-6D4E40456E69}"/>
    <pc:docChg chg="custSel modSld">
      <pc:chgData name="Roordink, Bas" userId="e6b80f22-b7ea-4a1b-9826-4cad8536796c" providerId="ADAL" clId="{613AE7D6-0EC5-4A3E-8F50-6D4E40456E69}" dt="2022-03-11T10:00:48.038" v="1038" actId="403"/>
      <pc:docMkLst>
        <pc:docMk/>
      </pc:docMkLst>
      <pc:sldChg chg="modSp mod">
        <pc:chgData name="Roordink, Bas" userId="e6b80f22-b7ea-4a1b-9826-4cad8536796c" providerId="ADAL" clId="{613AE7D6-0EC5-4A3E-8F50-6D4E40456E69}" dt="2022-03-11T09:54:05.054" v="625" actId="20577"/>
        <pc:sldMkLst>
          <pc:docMk/>
          <pc:sldMk cId="192953906" sldId="257"/>
        </pc:sldMkLst>
        <pc:spChg chg="mod">
          <ac:chgData name="Roordink, Bas" userId="e6b80f22-b7ea-4a1b-9826-4cad8536796c" providerId="ADAL" clId="{613AE7D6-0EC5-4A3E-8F50-6D4E40456E69}" dt="2022-03-11T09:54:05.054" v="625" actId="20577"/>
          <ac:spMkLst>
            <pc:docMk/>
            <pc:sldMk cId="192953906" sldId="257"/>
            <ac:spMk id="3" creationId="{5AC63826-AA46-8547-9011-215698E5E527}"/>
          </ac:spMkLst>
        </pc:spChg>
      </pc:sldChg>
      <pc:sldChg chg="addSp modSp mod">
        <pc:chgData name="Roordink, Bas" userId="e6b80f22-b7ea-4a1b-9826-4cad8536796c" providerId="ADAL" clId="{613AE7D6-0EC5-4A3E-8F50-6D4E40456E69}" dt="2022-03-11T09:53:31.871" v="614" actId="20577"/>
        <pc:sldMkLst>
          <pc:docMk/>
          <pc:sldMk cId="3753470074" sldId="260"/>
        </pc:sldMkLst>
        <pc:spChg chg="add mod">
          <ac:chgData name="Roordink, Bas" userId="e6b80f22-b7ea-4a1b-9826-4cad8536796c" providerId="ADAL" clId="{613AE7D6-0EC5-4A3E-8F50-6D4E40456E69}" dt="2022-03-11T09:53:31.871" v="614" actId="20577"/>
          <ac:spMkLst>
            <pc:docMk/>
            <pc:sldMk cId="3753470074" sldId="260"/>
            <ac:spMk id="6" creationId="{970DBBED-C76B-4F7F-964B-5932FC7407A0}"/>
          </ac:spMkLst>
        </pc:spChg>
      </pc:sldChg>
      <pc:sldChg chg="modSp mod">
        <pc:chgData name="Roordink, Bas" userId="e6b80f22-b7ea-4a1b-9826-4cad8536796c" providerId="ADAL" clId="{613AE7D6-0EC5-4A3E-8F50-6D4E40456E69}" dt="2022-03-11T09:54:23.805" v="627" actId="20577"/>
        <pc:sldMkLst>
          <pc:docMk/>
          <pc:sldMk cId="1885442784" sldId="263"/>
        </pc:sldMkLst>
        <pc:spChg chg="mod">
          <ac:chgData name="Roordink, Bas" userId="e6b80f22-b7ea-4a1b-9826-4cad8536796c" providerId="ADAL" clId="{613AE7D6-0EC5-4A3E-8F50-6D4E40456E69}" dt="2022-03-11T09:54:23.805" v="627" actId="20577"/>
          <ac:spMkLst>
            <pc:docMk/>
            <pc:sldMk cId="1885442784" sldId="263"/>
            <ac:spMk id="6" creationId="{0D114B56-608F-456E-AD2D-C48853B0DFF0}"/>
          </ac:spMkLst>
        </pc:spChg>
      </pc:sldChg>
      <pc:sldChg chg="modSp mod">
        <pc:chgData name="Roordink, Bas" userId="e6b80f22-b7ea-4a1b-9826-4cad8536796c" providerId="ADAL" clId="{613AE7D6-0EC5-4A3E-8F50-6D4E40456E69}" dt="2022-03-11T10:00:48.038" v="1038" actId="403"/>
        <pc:sldMkLst>
          <pc:docMk/>
          <pc:sldMk cId="28953270" sldId="266"/>
        </pc:sldMkLst>
        <pc:spChg chg="mod">
          <ac:chgData name="Roordink, Bas" userId="e6b80f22-b7ea-4a1b-9826-4cad8536796c" providerId="ADAL" clId="{613AE7D6-0EC5-4A3E-8F50-6D4E40456E69}" dt="2022-03-11T10:00:48.038" v="1038" actId="403"/>
          <ac:spMkLst>
            <pc:docMk/>
            <pc:sldMk cId="28953270" sldId="266"/>
            <ac:spMk id="3" creationId="{BB2A0E52-A3D1-AC44-97E9-4AE4FCB62B0E}"/>
          </ac:spMkLst>
        </pc:spChg>
      </pc:sldChg>
      <pc:sldChg chg="addSp delSp modSp mod">
        <pc:chgData name="Roordink, Bas" userId="e6b80f22-b7ea-4a1b-9826-4cad8536796c" providerId="ADAL" clId="{613AE7D6-0EC5-4A3E-8F50-6D4E40456E69}" dt="2022-03-11T10:00:19.256" v="1036" actId="20577"/>
        <pc:sldMkLst>
          <pc:docMk/>
          <pc:sldMk cId="1587596849" sldId="267"/>
        </pc:sldMkLst>
        <pc:spChg chg="del">
          <ac:chgData name="Roordink, Bas" userId="e6b80f22-b7ea-4a1b-9826-4cad8536796c" providerId="ADAL" clId="{613AE7D6-0EC5-4A3E-8F50-6D4E40456E69}" dt="2022-03-11T09:54:27.364" v="628" actId="478"/>
          <ac:spMkLst>
            <pc:docMk/>
            <pc:sldMk cId="1587596849" sldId="267"/>
            <ac:spMk id="3" creationId="{E66620E2-0AC1-4D8B-B976-A05830657905}"/>
          </ac:spMkLst>
        </pc:spChg>
        <pc:spChg chg="add del mod">
          <ac:chgData name="Roordink, Bas" userId="e6b80f22-b7ea-4a1b-9826-4cad8536796c" providerId="ADAL" clId="{613AE7D6-0EC5-4A3E-8F50-6D4E40456E69}" dt="2022-03-11T09:54:30.509" v="629" actId="478"/>
          <ac:spMkLst>
            <pc:docMk/>
            <pc:sldMk cId="1587596849" sldId="267"/>
            <ac:spMk id="7" creationId="{08A95638-57FB-4BF1-AF6D-C5FF6A7D0018}"/>
          </ac:spMkLst>
        </pc:spChg>
        <pc:spChg chg="add mod">
          <ac:chgData name="Roordink, Bas" userId="e6b80f22-b7ea-4a1b-9826-4cad8536796c" providerId="ADAL" clId="{613AE7D6-0EC5-4A3E-8F50-6D4E40456E69}" dt="2022-03-11T10:00:19.256" v="1036" actId="20577"/>
          <ac:spMkLst>
            <pc:docMk/>
            <pc:sldMk cId="1587596849" sldId="267"/>
            <ac:spMk id="8" creationId="{F6D8DEA9-5266-48B8-89A9-3A0A5CC65581}"/>
          </ac:spMkLst>
        </pc:spChg>
      </pc:sldChg>
    </pc:docChg>
  </pc:docChgLst>
  <pc:docChgLst>
    <pc:chgData name="Links, Ronald" userId="a214375d-509e-426f-9881-a99cf1b8df71" providerId="ADAL" clId="{8B89FE67-2977-471D-AB3B-8D18FD44FA07}"/>
    <pc:docChg chg="undo custSel delSld modSld">
      <pc:chgData name="Links, Ronald" userId="a214375d-509e-426f-9881-a99cf1b8df71" providerId="ADAL" clId="{8B89FE67-2977-471D-AB3B-8D18FD44FA07}" dt="2021-09-09T09:25:56.257" v="2663" actId="20577"/>
      <pc:docMkLst>
        <pc:docMk/>
      </pc:docMkLst>
      <pc:sldChg chg="modSp mod">
        <pc:chgData name="Links, Ronald" userId="a214375d-509e-426f-9881-a99cf1b8df71" providerId="ADAL" clId="{8B89FE67-2977-471D-AB3B-8D18FD44FA07}" dt="2021-09-09T08:10:28.960" v="7" actId="20577"/>
        <pc:sldMkLst>
          <pc:docMk/>
          <pc:sldMk cId="192953906" sldId="257"/>
        </pc:sldMkLst>
        <pc:spChg chg="mod">
          <ac:chgData name="Links, Ronald" userId="a214375d-509e-426f-9881-a99cf1b8df71" providerId="ADAL" clId="{8B89FE67-2977-471D-AB3B-8D18FD44FA07}" dt="2021-09-09T08:10:23.843" v="3" actId="20577"/>
          <ac:spMkLst>
            <pc:docMk/>
            <pc:sldMk cId="192953906" sldId="257"/>
            <ac:spMk id="2" creationId="{8BFA767E-3DB7-7B46-855B-3C179A0A7873}"/>
          </ac:spMkLst>
        </pc:spChg>
        <pc:spChg chg="mod">
          <ac:chgData name="Links, Ronald" userId="a214375d-509e-426f-9881-a99cf1b8df71" providerId="ADAL" clId="{8B89FE67-2977-471D-AB3B-8D18FD44FA07}" dt="2021-09-09T08:10:28.960" v="7" actId="20577"/>
          <ac:spMkLst>
            <pc:docMk/>
            <pc:sldMk cId="192953906" sldId="257"/>
            <ac:spMk id="3" creationId="{5AC63826-AA46-8547-9011-215698E5E527}"/>
          </ac:spMkLst>
        </pc:spChg>
      </pc:sldChg>
      <pc:sldChg chg="modSp mod">
        <pc:chgData name="Links, Ronald" userId="a214375d-509e-426f-9881-a99cf1b8df71" providerId="ADAL" clId="{8B89FE67-2977-471D-AB3B-8D18FD44FA07}" dt="2021-09-09T09:18:39.661" v="2480" actId="5793"/>
        <pc:sldMkLst>
          <pc:docMk/>
          <pc:sldMk cId="3753470074" sldId="260"/>
        </pc:sldMkLst>
        <pc:spChg chg="mod">
          <ac:chgData name="Links, Ronald" userId="a214375d-509e-426f-9881-a99cf1b8df71" providerId="ADAL" clId="{8B89FE67-2977-471D-AB3B-8D18FD44FA07}" dt="2021-09-09T09:18:39.661" v="2480" actId="5793"/>
          <ac:spMkLst>
            <pc:docMk/>
            <pc:sldMk cId="3753470074" sldId="260"/>
            <ac:spMk id="3" creationId="{BB2A0E52-A3D1-AC44-97E9-4AE4FCB62B0E}"/>
          </ac:spMkLst>
        </pc:spChg>
        <pc:spChg chg="mod">
          <ac:chgData name="Links, Ronald" userId="a214375d-509e-426f-9881-a99cf1b8df71" providerId="ADAL" clId="{8B89FE67-2977-471D-AB3B-8D18FD44FA07}" dt="2021-09-09T08:17:09.635" v="62" actId="20577"/>
          <ac:spMkLst>
            <pc:docMk/>
            <pc:sldMk cId="3753470074" sldId="260"/>
            <ac:spMk id="4" creationId="{7126FB9D-B883-6741-8B26-1B8549314BD4}"/>
          </ac:spMkLst>
        </pc:spChg>
      </pc:sldChg>
      <pc:sldChg chg="modSp mod">
        <pc:chgData name="Links, Ronald" userId="a214375d-509e-426f-9881-a99cf1b8df71" providerId="ADAL" clId="{8B89FE67-2977-471D-AB3B-8D18FD44FA07}" dt="2021-09-09T08:17:39.029" v="68"/>
        <pc:sldMkLst>
          <pc:docMk/>
          <pc:sldMk cId="634627726" sldId="261"/>
        </pc:sldMkLst>
        <pc:spChg chg="mod">
          <ac:chgData name="Links, Ronald" userId="a214375d-509e-426f-9881-a99cf1b8df71" providerId="ADAL" clId="{8B89FE67-2977-471D-AB3B-8D18FD44FA07}" dt="2021-09-09T08:17:39.029" v="68"/>
          <ac:spMkLst>
            <pc:docMk/>
            <pc:sldMk cId="634627726" sldId="261"/>
            <ac:spMk id="4" creationId="{370EDB71-C56E-2D4C-97D8-90041AF473F8}"/>
          </ac:spMkLst>
        </pc:spChg>
      </pc:sldChg>
      <pc:sldChg chg="addSp delSp modSp mod delAnim">
        <pc:chgData name="Links, Ronald" userId="a214375d-509e-426f-9881-a99cf1b8df71" providerId="ADAL" clId="{8B89FE67-2977-471D-AB3B-8D18FD44FA07}" dt="2021-09-09T08:17:20.121" v="64"/>
        <pc:sldMkLst>
          <pc:docMk/>
          <pc:sldMk cId="1885442784" sldId="263"/>
        </pc:sldMkLst>
        <pc:spChg chg="mod">
          <ac:chgData name="Links, Ronald" userId="a214375d-509e-426f-9881-a99cf1b8df71" providerId="ADAL" clId="{8B89FE67-2977-471D-AB3B-8D18FD44FA07}" dt="2021-09-09T08:17:20.121" v="64"/>
          <ac:spMkLst>
            <pc:docMk/>
            <pc:sldMk cId="1885442784" sldId="263"/>
            <ac:spMk id="4" creationId="{5E8B34FD-5255-4A4E-AC75-C102EF8F0D5B}"/>
          </ac:spMkLst>
        </pc:spChg>
        <pc:spChg chg="mod">
          <ac:chgData name="Links, Ronald" userId="a214375d-509e-426f-9881-a99cf1b8df71" providerId="ADAL" clId="{8B89FE67-2977-471D-AB3B-8D18FD44FA07}" dt="2021-09-09T08:11:15.749" v="11" actId="20577"/>
          <ac:spMkLst>
            <pc:docMk/>
            <pc:sldMk cId="1885442784" sldId="263"/>
            <ac:spMk id="6" creationId="{0D114B56-608F-456E-AD2D-C48853B0DFF0}"/>
          </ac:spMkLst>
        </pc:spChg>
        <pc:spChg chg="add mod">
          <ac:chgData name="Links, Ronald" userId="a214375d-509e-426f-9881-a99cf1b8df71" providerId="ADAL" clId="{8B89FE67-2977-471D-AB3B-8D18FD44FA07}" dt="2021-09-09T08:11:47.729" v="50" actId="20577"/>
          <ac:spMkLst>
            <pc:docMk/>
            <pc:sldMk cId="1885442784" sldId="263"/>
            <ac:spMk id="7" creationId="{9DD3B0E5-88D9-4B0A-92BE-7DA2C4912EFE}"/>
          </ac:spMkLst>
        </pc:spChg>
        <pc:picChg chg="del">
          <ac:chgData name="Links, Ronald" userId="a214375d-509e-426f-9881-a99cf1b8df71" providerId="ADAL" clId="{8B89FE67-2977-471D-AB3B-8D18FD44FA07}" dt="2021-09-09T08:11:32.668" v="12" actId="478"/>
          <ac:picMkLst>
            <pc:docMk/>
            <pc:sldMk cId="1885442784" sldId="263"/>
            <ac:picMk id="2" creationId="{D2FD85D7-D7A9-4B01-9514-210AA028E191}"/>
          </ac:picMkLst>
        </pc:picChg>
      </pc:sldChg>
      <pc:sldChg chg="modSp del mod">
        <pc:chgData name="Links, Ronald" userId="a214375d-509e-426f-9881-a99cf1b8df71" providerId="ADAL" clId="{8B89FE67-2977-471D-AB3B-8D18FD44FA07}" dt="2021-09-09T08:17:35.241" v="67" actId="2696"/>
        <pc:sldMkLst>
          <pc:docMk/>
          <pc:sldMk cId="1873730925" sldId="265"/>
        </pc:sldMkLst>
        <pc:spChg chg="mod">
          <ac:chgData name="Links, Ronald" userId="a214375d-509e-426f-9881-a99cf1b8df71" providerId="ADAL" clId="{8B89FE67-2977-471D-AB3B-8D18FD44FA07}" dt="2021-09-09T08:17:31.006" v="66" actId="20577"/>
          <ac:spMkLst>
            <pc:docMk/>
            <pc:sldMk cId="1873730925" sldId="265"/>
            <ac:spMk id="3" creationId="{1C3C662A-6ADC-422B-8735-B7689208F8D4}"/>
          </ac:spMkLst>
        </pc:spChg>
      </pc:sldChg>
      <pc:sldChg chg="modSp mod">
        <pc:chgData name="Links, Ronald" userId="a214375d-509e-426f-9881-a99cf1b8df71" providerId="ADAL" clId="{8B89FE67-2977-471D-AB3B-8D18FD44FA07}" dt="2021-09-09T08:18:00.436" v="72" actId="20577"/>
        <pc:sldMkLst>
          <pc:docMk/>
          <pc:sldMk cId="28953270" sldId="266"/>
        </pc:sldMkLst>
        <pc:spChg chg="mod">
          <ac:chgData name="Links, Ronald" userId="a214375d-509e-426f-9881-a99cf1b8df71" providerId="ADAL" clId="{8B89FE67-2977-471D-AB3B-8D18FD44FA07}" dt="2021-09-09T08:18:00.436" v="72" actId="20577"/>
          <ac:spMkLst>
            <pc:docMk/>
            <pc:sldMk cId="28953270" sldId="266"/>
            <ac:spMk id="3" creationId="{BB2A0E52-A3D1-AC44-97E9-4AE4FCB62B0E}"/>
          </ac:spMkLst>
        </pc:spChg>
        <pc:spChg chg="mod">
          <ac:chgData name="Links, Ronald" userId="a214375d-509e-426f-9881-a99cf1b8df71" providerId="ADAL" clId="{8B89FE67-2977-471D-AB3B-8D18FD44FA07}" dt="2021-09-09T08:17:17.469" v="63"/>
          <ac:spMkLst>
            <pc:docMk/>
            <pc:sldMk cId="28953270" sldId="266"/>
            <ac:spMk id="4" creationId="{7126FB9D-B883-6741-8B26-1B8549314BD4}"/>
          </ac:spMkLst>
        </pc:spChg>
      </pc:sldChg>
      <pc:sldChg chg="modSp mod modNotesTx">
        <pc:chgData name="Links, Ronald" userId="a214375d-509e-426f-9881-a99cf1b8df71" providerId="ADAL" clId="{8B89FE67-2977-471D-AB3B-8D18FD44FA07}" dt="2021-09-09T09:25:56.257" v="2663" actId="20577"/>
        <pc:sldMkLst>
          <pc:docMk/>
          <pc:sldMk cId="1587596849" sldId="267"/>
        </pc:sldMkLst>
        <pc:spChg chg="mod">
          <ac:chgData name="Links, Ronald" userId="a214375d-509e-426f-9881-a99cf1b8df71" providerId="ADAL" clId="{8B89FE67-2977-471D-AB3B-8D18FD44FA07}" dt="2021-09-09T09:25:56.257" v="2663" actId="20577"/>
          <ac:spMkLst>
            <pc:docMk/>
            <pc:sldMk cId="1587596849" sldId="267"/>
            <ac:spMk id="3" creationId="{E66620E2-0AC1-4D8B-B976-A05830657905}"/>
          </ac:spMkLst>
        </pc:spChg>
        <pc:spChg chg="mod">
          <ac:chgData name="Links, Ronald" userId="a214375d-509e-426f-9881-a99cf1b8df71" providerId="ADAL" clId="{8B89FE67-2977-471D-AB3B-8D18FD44FA07}" dt="2021-09-09T08:17:22.569" v="65"/>
          <ac:spMkLst>
            <pc:docMk/>
            <pc:sldMk cId="1587596849" sldId="267"/>
            <ac:spMk id="4" creationId="{5E8B34FD-5255-4A4E-AC75-C102EF8F0D5B}"/>
          </ac:spMkLst>
        </pc:spChg>
      </pc:sldChg>
    </pc:docChg>
  </pc:docChgLst>
  <pc:docChgLst>
    <pc:chgData name="Links, Ronald" userId="a214375d-509e-426f-9881-a99cf1b8df71" providerId="ADAL" clId="{83A1D9BF-C87B-4873-BBA5-010C98F8E922}"/>
    <pc:docChg chg="custSel modSld">
      <pc:chgData name="Links, Ronald" userId="a214375d-509e-426f-9881-a99cf1b8df71" providerId="ADAL" clId="{83A1D9BF-C87B-4873-BBA5-010C98F8E922}" dt="2021-11-30T12:42:21.566" v="74" actId="20577"/>
      <pc:docMkLst>
        <pc:docMk/>
      </pc:docMkLst>
      <pc:sldChg chg="modSp mod modNotesTx">
        <pc:chgData name="Links, Ronald" userId="a214375d-509e-426f-9881-a99cf1b8df71" providerId="ADAL" clId="{83A1D9BF-C87B-4873-BBA5-010C98F8E922}" dt="2021-11-30T12:41:43.081" v="29" actId="20577"/>
        <pc:sldMkLst>
          <pc:docMk/>
          <pc:sldMk cId="192953906" sldId="257"/>
        </pc:sldMkLst>
        <pc:spChg chg="mod">
          <ac:chgData name="Links, Ronald" userId="a214375d-509e-426f-9881-a99cf1b8df71" providerId="ADAL" clId="{83A1D9BF-C87B-4873-BBA5-010C98F8E922}" dt="2021-11-30T12:41:33.201" v="9" actId="20577"/>
          <ac:spMkLst>
            <pc:docMk/>
            <pc:sldMk cId="192953906" sldId="257"/>
            <ac:spMk id="2" creationId="{8BFA767E-3DB7-7B46-855B-3C179A0A7873}"/>
          </ac:spMkLst>
        </pc:spChg>
        <pc:spChg chg="mod">
          <ac:chgData name="Links, Ronald" userId="a214375d-509e-426f-9881-a99cf1b8df71" providerId="ADAL" clId="{83A1D9BF-C87B-4873-BBA5-010C98F8E922}" dt="2021-11-30T12:41:41.794" v="28" actId="20577"/>
          <ac:spMkLst>
            <pc:docMk/>
            <pc:sldMk cId="192953906" sldId="257"/>
            <ac:spMk id="3" creationId="{5AC63826-AA46-8547-9011-215698E5E527}"/>
          </ac:spMkLst>
        </pc:spChg>
      </pc:sldChg>
      <pc:sldChg chg="modSp mod">
        <pc:chgData name="Links, Ronald" userId="a214375d-509e-426f-9881-a99cf1b8df71" providerId="ADAL" clId="{83A1D9BF-C87B-4873-BBA5-010C98F8E922}" dt="2021-11-30T12:42:16.814" v="73"/>
        <pc:sldMkLst>
          <pc:docMk/>
          <pc:sldMk cId="3753470074" sldId="260"/>
        </pc:sldMkLst>
        <pc:spChg chg="mod">
          <ac:chgData name="Links, Ronald" userId="a214375d-509e-426f-9881-a99cf1b8df71" providerId="ADAL" clId="{83A1D9BF-C87B-4873-BBA5-010C98F8E922}" dt="2021-11-30T12:42:16.814" v="73"/>
          <ac:spMkLst>
            <pc:docMk/>
            <pc:sldMk cId="3753470074" sldId="260"/>
            <ac:spMk id="4" creationId="{7126FB9D-B883-6741-8B26-1B8549314BD4}"/>
          </ac:spMkLst>
        </pc:spChg>
      </pc:sldChg>
      <pc:sldChg chg="modSp mod">
        <pc:chgData name="Links, Ronald" userId="a214375d-509e-426f-9881-a99cf1b8df71" providerId="ADAL" clId="{83A1D9BF-C87B-4873-BBA5-010C98F8E922}" dt="2021-11-30T12:42:05.842" v="69" actId="20577"/>
        <pc:sldMkLst>
          <pc:docMk/>
          <pc:sldMk cId="634627726" sldId="261"/>
        </pc:sldMkLst>
        <pc:spChg chg="mod">
          <ac:chgData name="Links, Ronald" userId="a214375d-509e-426f-9881-a99cf1b8df71" providerId="ADAL" clId="{83A1D9BF-C87B-4873-BBA5-010C98F8E922}" dt="2021-11-30T12:42:05.842" v="69" actId="20577"/>
          <ac:spMkLst>
            <pc:docMk/>
            <pc:sldMk cId="634627726" sldId="261"/>
            <ac:spMk id="4" creationId="{370EDB71-C56E-2D4C-97D8-90041AF473F8}"/>
          </ac:spMkLst>
        </pc:spChg>
      </pc:sldChg>
      <pc:sldChg chg="modSp mod modNotesTx">
        <pc:chgData name="Links, Ronald" userId="a214375d-509e-426f-9881-a99cf1b8df71" providerId="ADAL" clId="{83A1D9BF-C87B-4873-BBA5-010C98F8E922}" dt="2021-11-30T12:42:21.566" v="74" actId="20577"/>
        <pc:sldMkLst>
          <pc:docMk/>
          <pc:sldMk cId="1885442784" sldId="263"/>
        </pc:sldMkLst>
        <pc:spChg chg="mod">
          <ac:chgData name="Links, Ronald" userId="a214375d-509e-426f-9881-a99cf1b8df71" providerId="ADAL" clId="{83A1D9BF-C87B-4873-BBA5-010C98F8E922}" dt="2021-11-30T12:42:12.717" v="71"/>
          <ac:spMkLst>
            <pc:docMk/>
            <pc:sldMk cId="1885442784" sldId="263"/>
            <ac:spMk id="4" creationId="{5E8B34FD-5255-4A4E-AC75-C102EF8F0D5B}"/>
          </ac:spMkLst>
        </pc:spChg>
        <pc:spChg chg="mod">
          <ac:chgData name="Links, Ronald" userId="a214375d-509e-426f-9881-a99cf1b8df71" providerId="ADAL" clId="{83A1D9BF-C87B-4873-BBA5-010C98F8E922}" dt="2021-11-30T12:41:53.571" v="54" actId="20577"/>
          <ac:spMkLst>
            <pc:docMk/>
            <pc:sldMk cId="1885442784" sldId="263"/>
            <ac:spMk id="6" creationId="{0D114B56-608F-456E-AD2D-C48853B0DFF0}"/>
          </ac:spMkLst>
        </pc:spChg>
      </pc:sldChg>
      <pc:sldChg chg="modSp mod">
        <pc:chgData name="Links, Ronald" userId="a214375d-509e-426f-9881-a99cf1b8df71" providerId="ADAL" clId="{83A1D9BF-C87B-4873-BBA5-010C98F8E922}" dt="2021-11-30T12:42:14.845" v="72"/>
        <pc:sldMkLst>
          <pc:docMk/>
          <pc:sldMk cId="28953270" sldId="266"/>
        </pc:sldMkLst>
        <pc:spChg chg="mod">
          <ac:chgData name="Links, Ronald" userId="a214375d-509e-426f-9881-a99cf1b8df71" providerId="ADAL" clId="{83A1D9BF-C87B-4873-BBA5-010C98F8E922}" dt="2021-11-30T12:41:49.204" v="44" actId="20577"/>
          <ac:spMkLst>
            <pc:docMk/>
            <pc:sldMk cId="28953270" sldId="266"/>
            <ac:spMk id="3" creationId="{BB2A0E52-A3D1-AC44-97E9-4AE4FCB62B0E}"/>
          </ac:spMkLst>
        </pc:spChg>
        <pc:spChg chg="mod">
          <ac:chgData name="Links, Ronald" userId="a214375d-509e-426f-9881-a99cf1b8df71" providerId="ADAL" clId="{83A1D9BF-C87B-4873-BBA5-010C98F8E922}" dt="2021-11-30T12:42:14.845" v="72"/>
          <ac:spMkLst>
            <pc:docMk/>
            <pc:sldMk cId="28953270" sldId="266"/>
            <ac:spMk id="4" creationId="{7126FB9D-B883-6741-8B26-1B8549314BD4}"/>
          </ac:spMkLst>
        </pc:spChg>
      </pc:sldChg>
      <pc:sldChg chg="modSp mod">
        <pc:chgData name="Links, Ronald" userId="a214375d-509e-426f-9881-a99cf1b8df71" providerId="ADAL" clId="{83A1D9BF-C87B-4873-BBA5-010C98F8E922}" dt="2021-11-30T12:42:10.451" v="70"/>
        <pc:sldMkLst>
          <pc:docMk/>
          <pc:sldMk cId="1587596849" sldId="267"/>
        </pc:sldMkLst>
        <pc:spChg chg="mod">
          <ac:chgData name="Links, Ronald" userId="a214375d-509e-426f-9881-a99cf1b8df71" providerId="ADAL" clId="{83A1D9BF-C87B-4873-BBA5-010C98F8E922}" dt="2021-11-30T12:42:10.451" v="70"/>
          <ac:spMkLst>
            <pc:docMk/>
            <pc:sldMk cId="1587596849" sldId="267"/>
            <ac:spMk id="4" creationId="{5E8B34FD-5255-4A4E-AC75-C102EF8F0D5B}"/>
          </ac:spMkLst>
        </pc:spChg>
      </pc:sldChg>
    </pc:docChg>
  </pc:docChgLst>
  <pc:docChgLst>
    <pc:chgData name="Links, Ronald" userId="a214375d-509e-426f-9881-a99cf1b8df71" providerId="ADAL" clId="{794EA38C-8659-4FF2-8167-D1EEF5D36D5A}"/>
    <pc:docChg chg="undo custSel modSld">
      <pc:chgData name="Links, Ronald" userId="a214375d-509e-426f-9881-a99cf1b8df71" providerId="ADAL" clId="{794EA38C-8659-4FF2-8167-D1EEF5D36D5A}" dt="2021-11-30T12:36:49.362" v="125" actId="20577"/>
      <pc:docMkLst>
        <pc:docMk/>
      </pc:docMkLst>
      <pc:sldChg chg="modSp mod">
        <pc:chgData name="Links, Ronald" userId="a214375d-509e-426f-9881-a99cf1b8df71" providerId="ADAL" clId="{794EA38C-8659-4FF2-8167-D1EEF5D36D5A}" dt="2021-11-30T12:36:49.362" v="125" actId="20577"/>
        <pc:sldMkLst>
          <pc:docMk/>
          <pc:sldMk cId="192953906" sldId="257"/>
        </pc:sldMkLst>
        <pc:spChg chg="mod">
          <ac:chgData name="Links, Ronald" userId="a214375d-509e-426f-9881-a99cf1b8df71" providerId="ADAL" clId="{794EA38C-8659-4FF2-8167-D1EEF5D36D5A}" dt="2021-11-30T12:36:49.362" v="125" actId="20577"/>
          <ac:spMkLst>
            <pc:docMk/>
            <pc:sldMk cId="192953906" sldId="257"/>
            <ac:spMk id="2" creationId="{8BFA767E-3DB7-7B46-855B-3C179A0A7873}"/>
          </ac:spMkLst>
        </pc:spChg>
        <pc:spChg chg="mod">
          <ac:chgData name="Links, Ronald" userId="a214375d-509e-426f-9881-a99cf1b8df71" providerId="ADAL" clId="{794EA38C-8659-4FF2-8167-D1EEF5D36D5A}" dt="2021-11-30T12:35:36.351" v="21" actId="20577"/>
          <ac:spMkLst>
            <pc:docMk/>
            <pc:sldMk cId="192953906" sldId="257"/>
            <ac:spMk id="3" creationId="{5AC63826-AA46-8547-9011-215698E5E527}"/>
          </ac:spMkLst>
        </pc:spChg>
      </pc:sldChg>
      <pc:sldChg chg="modSp mod">
        <pc:chgData name="Links, Ronald" userId="a214375d-509e-426f-9881-a99cf1b8df71" providerId="ADAL" clId="{794EA38C-8659-4FF2-8167-D1EEF5D36D5A}" dt="2021-11-30T12:36:42.003" v="120"/>
        <pc:sldMkLst>
          <pc:docMk/>
          <pc:sldMk cId="3753470074" sldId="260"/>
        </pc:sldMkLst>
        <pc:spChg chg="mod">
          <ac:chgData name="Links, Ronald" userId="a214375d-509e-426f-9881-a99cf1b8df71" providerId="ADAL" clId="{794EA38C-8659-4FF2-8167-D1EEF5D36D5A}" dt="2021-11-30T12:35:40.557" v="23" actId="27636"/>
          <ac:spMkLst>
            <pc:docMk/>
            <pc:sldMk cId="3753470074" sldId="260"/>
            <ac:spMk id="3" creationId="{BB2A0E52-A3D1-AC44-97E9-4AE4FCB62B0E}"/>
          </ac:spMkLst>
        </pc:spChg>
        <pc:spChg chg="mod">
          <ac:chgData name="Links, Ronald" userId="a214375d-509e-426f-9881-a99cf1b8df71" providerId="ADAL" clId="{794EA38C-8659-4FF2-8167-D1EEF5D36D5A}" dt="2021-11-30T12:36:42.003" v="120"/>
          <ac:spMkLst>
            <pc:docMk/>
            <pc:sldMk cId="3753470074" sldId="260"/>
            <ac:spMk id="4" creationId="{7126FB9D-B883-6741-8B26-1B8549314BD4}"/>
          </ac:spMkLst>
        </pc:spChg>
      </pc:sldChg>
      <pc:sldChg chg="modSp mod">
        <pc:chgData name="Links, Ronald" userId="a214375d-509e-426f-9881-a99cf1b8df71" providerId="ADAL" clId="{794EA38C-8659-4FF2-8167-D1EEF5D36D5A}" dt="2021-11-30T12:36:23.140" v="115" actId="20577"/>
        <pc:sldMkLst>
          <pc:docMk/>
          <pc:sldMk cId="634627726" sldId="261"/>
        </pc:sldMkLst>
        <pc:spChg chg="mod">
          <ac:chgData name="Links, Ronald" userId="a214375d-509e-426f-9881-a99cf1b8df71" providerId="ADAL" clId="{794EA38C-8659-4FF2-8167-D1EEF5D36D5A}" dt="2021-11-30T12:36:23.140" v="115" actId="20577"/>
          <ac:spMkLst>
            <pc:docMk/>
            <pc:sldMk cId="634627726" sldId="261"/>
            <ac:spMk id="4" creationId="{370EDB71-C56E-2D4C-97D8-90041AF473F8}"/>
          </ac:spMkLst>
        </pc:spChg>
      </pc:sldChg>
      <pc:sldChg chg="addSp delSp modSp mod delAnim">
        <pc:chgData name="Links, Ronald" userId="a214375d-509e-426f-9881-a99cf1b8df71" providerId="ADAL" clId="{794EA38C-8659-4FF2-8167-D1EEF5D36D5A}" dt="2021-11-30T12:36:37.280" v="118"/>
        <pc:sldMkLst>
          <pc:docMk/>
          <pc:sldMk cId="1885442784" sldId="263"/>
        </pc:sldMkLst>
        <pc:spChg chg="mod">
          <ac:chgData name="Links, Ronald" userId="a214375d-509e-426f-9881-a99cf1b8df71" providerId="ADAL" clId="{794EA38C-8659-4FF2-8167-D1EEF5D36D5A}" dt="2021-11-30T12:36:37.280" v="118"/>
          <ac:spMkLst>
            <pc:docMk/>
            <pc:sldMk cId="1885442784" sldId="263"/>
            <ac:spMk id="4" creationId="{5E8B34FD-5255-4A4E-AC75-C102EF8F0D5B}"/>
          </ac:spMkLst>
        </pc:spChg>
        <pc:spChg chg="mod">
          <ac:chgData name="Links, Ronald" userId="a214375d-509e-426f-9881-a99cf1b8df71" providerId="ADAL" clId="{794EA38C-8659-4FF2-8167-D1EEF5D36D5A}" dt="2021-11-30T12:35:58.071" v="52" actId="20577"/>
          <ac:spMkLst>
            <pc:docMk/>
            <pc:sldMk cId="1885442784" sldId="263"/>
            <ac:spMk id="6" creationId="{0D114B56-608F-456E-AD2D-C48853B0DFF0}"/>
          </ac:spMkLst>
        </pc:spChg>
        <pc:spChg chg="add mod">
          <ac:chgData name="Links, Ronald" userId="a214375d-509e-426f-9881-a99cf1b8df71" providerId="ADAL" clId="{794EA38C-8659-4FF2-8167-D1EEF5D36D5A}" dt="2021-11-30T12:36:06.029" v="70" actId="207"/>
          <ac:spMkLst>
            <pc:docMk/>
            <pc:sldMk cId="1885442784" sldId="263"/>
            <ac:spMk id="7" creationId="{7EA7F768-A873-48F6-9AF2-8D931D373D3D}"/>
          </ac:spMkLst>
        </pc:spChg>
        <pc:picChg chg="del">
          <ac:chgData name="Links, Ronald" userId="a214375d-509e-426f-9881-a99cf1b8df71" providerId="ADAL" clId="{794EA38C-8659-4FF2-8167-D1EEF5D36D5A}" dt="2021-11-30T12:35:59.271" v="53" actId="478"/>
          <ac:picMkLst>
            <pc:docMk/>
            <pc:sldMk cId="1885442784" sldId="263"/>
            <ac:picMk id="2" creationId="{0266FD67-CBF0-420F-8469-5AE4E2E14BE4}"/>
          </ac:picMkLst>
        </pc:picChg>
      </pc:sldChg>
      <pc:sldChg chg="modSp mod">
        <pc:chgData name="Links, Ronald" userId="a214375d-509e-426f-9881-a99cf1b8df71" providerId="ADAL" clId="{794EA38C-8659-4FF2-8167-D1EEF5D36D5A}" dt="2021-11-30T12:36:39.480" v="119"/>
        <pc:sldMkLst>
          <pc:docMk/>
          <pc:sldMk cId="28953270" sldId="266"/>
        </pc:sldMkLst>
        <pc:spChg chg="mod">
          <ac:chgData name="Links, Ronald" userId="a214375d-509e-426f-9881-a99cf1b8df71" providerId="ADAL" clId="{794EA38C-8659-4FF2-8167-D1EEF5D36D5A}" dt="2021-11-30T12:35:46.631" v="32" actId="20577"/>
          <ac:spMkLst>
            <pc:docMk/>
            <pc:sldMk cId="28953270" sldId="266"/>
            <ac:spMk id="3" creationId="{BB2A0E52-A3D1-AC44-97E9-4AE4FCB62B0E}"/>
          </ac:spMkLst>
        </pc:spChg>
        <pc:spChg chg="mod">
          <ac:chgData name="Links, Ronald" userId="a214375d-509e-426f-9881-a99cf1b8df71" providerId="ADAL" clId="{794EA38C-8659-4FF2-8167-D1EEF5D36D5A}" dt="2021-11-30T12:36:39.480" v="119"/>
          <ac:spMkLst>
            <pc:docMk/>
            <pc:sldMk cId="28953270" sldId="266"/>
            <ac:spMk id="4" creationId="{7126FB9D-B883-6741-8B26-1B8549314BD4}"/>
          </ac:spMkLst>
        </pc:spChg>
      </pc:sldChg>
      <pc:sldChg chg="modSp mod">
        <pc:chgData name="Links, Ronald" userId="a214375d-509e-426f-9881-a99cf1b8df71" providerId="ADAL" clId="{794EA38C-8659-4FF2-8167-D1EEF5D36D5A}" dt="2021-11-30T12:36:34.771" v="117"/>
        <pc:sldMkLst>
          <pc:docMk/>
          <pc:sldMk cId="1587596849" sldId="267"/>
        </pc:sldMkLst>
        <pc:spChg chg="mod">
          <ac:chgData name="Links, Ronald" userId="a214375d-509e-426f-9881-a99cf1b8df71" providerId="ADAL" clId="{794EA38C-8659-4FF2-8167-D1EEF5D36D5A}" dt="2021-11-30T12:36:15.887" v="98" actId="20577"/>
          <ac:spMkLst>
            <pc:docMk/>
            <pc:sldMk cId="1587596849" sldId="267"/>
            <ac:spMk id="3" creationId="{E66620E2-0AC1-4D8B-B976-A05830657905}"/>
          </ac:spMkLst>
        </pc:spChg>
        <pc:spChg chg="mod">
          <ac:chgData name="Links, Ronald" userId="a214375d-509e-426f-9881-a99cf1b8df71" providerId="ADAL" clId="{794EA38C-8659-4FF2-8167-D1EEF5D36D5A}" dt="2021-11-30T12:36:34.771" v="117"/>
          <ac:spMkLst>
            <pc:docMk/>
            <pc:sldMk cId="1587596849" sldId="267"/>
            <ac:spMk id="4" creationId="{5E8B34FD-5255-4A4E-AC75-C102EF8F0D5B}"/>
          </ac:spMkLst>
        </pc:spChg>
      </pc:sldChg>
    </pc:docChg>
  </pc:docChgLst>
  <pc:docChgLst>
    <pc:chgData name="Roordink, Bas" userId="e6b80f22-b7ea-4a1b-9826-4cad8536796c" providerId="ADAL" clId="{AAF67197-D16E-4D6E-B7ED-0156A492D92B}"/>
    <pc:docChg chg="modSld">
      <pc:chgData name="Roordink, Bas" userId="e6b80f22-b7ea-4a1b-9826-4cad8536796c" providerId="ADAL" clId="{AAF67197-D16E-4D6E-B7ED-0156A492D92B}" dt="2021-10-15T09:31:53.097" v="101" actId="20577"/>
      <pc:docMkLst>
        <pc:docMk/>
      </pc:docMkLst>
      <pc:sldChg chg="modNotesTx">
        <pc:chgData name="Roordink, Bas" userId="e6b80f22-b7ea-4a1b-9826-4cad8536796c" providerId="ADAL" clId="{AAF67197-D16E-4D6E-B7ED-0156A492D92B}" dt="2021-10-15T09:31:53.097" v="101" actId="20577"/>
        <pc:sldMkLst>
          <pc:docMk/>
          <pc:sldMk cId="192953906" sldId="257"/>
        </pc:sldMkLst>
      </pc:sldChg>
      <pc:sldChg chg="modSp mod">
        <pc:chgData name="Roordink, Bas" userId="e6b80f22-b7ea-4a1b-9826-4cad8536796c" providerId="ADAL" clId="{AAF67197-D16E-4D6E-B7ED-0156A492D92B}" dt="2021-09-21T13:19:52.293" v="5" actId="207"/>
        <pc:sldMkLst>
          <pc:docMk/>
          <pc:sldMk cId="3753470074" sldId="260"/>
        </pc:sldMkLst>
        <pc:spChg chg="mod">
          <ac:chgData name="Roordink, Bas" userId="e6b80f22-b7ea-4a1b-9826-4cad8536796c" providerId="ADAL" clId="{AAF67197-D16E-4D6E-B7ED-0156A492D92B}" dt="2021-09-21T13:19:52.293" v="5" actId="207"/>
          <ac:spMkLst>
            <pc:docMk/>
            <pc:sldMk cId="3753470074" sldId="260"/>
            <ac:spMk id="3" creationId="{BB2A0E52-A3D1-AC44-97E9-4AE4FCB62B0E}"/>
          </ac:spMkLst>
        </pc:spChg>
      </pc:sldChg>
      <pc:sldChg chg="addSp delSp modSp mod modAnim modNotesTx">
        <pc:chgData name="Roordink, Bas" userId="e6b80f22-b7ea-4a1b-9826-4cad8536796c" providerId="ADAL" clId="{AAF67197-D16E-4D6E-B7ED-0156A492D92B}" dt="2021-09-21T13:19:35.294" v="4"/>
        <pc:sldMkLst>
          <pc:docMk/>
          <pc:sldMk cId="1885442784" sldId="263"/>
        </pc:sldMkLst>
        <pc:spChg chg="del mod">
          <ac:chgData name="Roordink, Bas" userId="e6b80f22-b7ea-4a1b-9826-4cad8536796c" providerId="ADAL" clId="{AAF67197-D16E-4D6E-B7ED-0156A492D92B}" dt="2021-09-21T13:19:30.988" v="2"/>
          <ac:spMkLst>
            <pc:docMk/>
            <pc:sldMk cId="1885442784" sldId="263"/>
            <ac:spMk id="7" creationId="{9DD3B0E5-88D9-4B0A-92BE-7DA2C4912EFE}"/>
          </ac:spMkLst>
        </pc:spChg>
        <pc:picChg chg="add mod">
          <ac:chgData name="Roordink, Bas" userId="e6b80f22-b7ea-4a1b-9826-4cad8536796c" providerId="ADAL" clId="{AAF67197-D16E-4D6E-B7ED-0156A492D92B}" dt="2021-09-21T13:19:33.443" v="3" actId="1076"/>
          <ac:picMkLst>
            <pc:docMk/>
            <pc:sldMk cId="1885442784" sldId="263"/>
            <ac:picMk id="2" creationId="{0266FD67-CBF0-420F-8469-5AE4E2E14BE4}"/>
          </ac:picMkLst>
        </pc:picChg>
      </pc:sldChg>
      <pc:sldChg chg="modSp mod">
        <pc:chgData name="Roordink, Bas" userId="e6b80f22-b7ea-4a1b-9826-4cad8536796c" providerId="ADAL" clId="{AAF67197-D16E-4D6E-B7ED-0156A492D92B}" dt="2021-09-21T13:19:58.804" v="9" actId="5793"/>
        <pc:sldMkLst>
          <pc:docMk/>
          <pc:sldMk cId="28953270" sldId="266"/>
        </pc:sldMkLst>
        <pc:spChg chg="mod">
          <ac:chgData name="Roordink, Bas" userId="e6b80f22-b7ea-4a1b-9826-4cad8536796c" providerId="ADAL" clId="{AAF67197-D16E-4D6E-B7ED-0156A492D92B}" dt="2021-09-21T13:19:58.804" v="9" actId="5793"/>
          <ac:spMkLst>
            <pc:docMk/>
            <pc:sldMk cId="28953270" sldId="266"/>
            <ac:spMk id="3" creationId="{BB2A0E52-A3D1-AC44-97E9-4AE4FCB62B0E}"/>
          </ac:spMkLst>
        </pc:spChg>
      </pc:sldChg>
      <pc:sldChg chg="modSp mod">
        <pc:chgData name="Roordink, Bas" userId="e6b80f22-b7ea-4a1b-9826-4cad8536796c" providerId="ADAL" clId="{AAF67197-D16E-4D6E-B7ED-0156A492D92B}" dt="2021-09-27T09:15:30.031" v="99" actId="20577"/>
        <pc:sldMkLst>
          <pc:docMk/>
          <pc:sldMk cId="1587596849" sldId="267"/>
        </pc:sldMkLst>
        <pc:spChg chg="mod">
          <ac:chgData name="Roordink, Bas" userId="e6b80f22-b7ea-4a1b-9826-4cad8536796c" providerId="ADAL" clId="{AAF67197-D16E-4D6E-B7ED-0156A492D92B}" dt="2021-09-27T09:15:30.031" v="99" actId="20577"/>
          <ac:spMkLst>
            <pc:docMk/>
            <pc:sldMk cId="1587596849" sldId="267"/>
            <ac:spMk id="3" creationId="{E66620E2-0AC1-4D8B-B976-A0583065790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13-7-2022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13-7-2022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7444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Onderdeel van de campagne ‘Samen vallen voor veiligheid’.</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8" name="Afbeelding 7">
            <a:extLst>
              <a:ext uri="{FF2B5EF4-FFF2-40B4-BE49-F238E27FC236}">
                <a16:creationId xmlns:a16="http://schemas.microsoft.com/office/drawing/2014/main" id="{8E9D430E-E2AE-4011-89CF-35C67623414E}"/>
              </a:ext>
            </a:extLst>
          </p:cNvPr>
          <p:cNvPicPr>
            <a:picLocks noChangeAspect="1"/>
          </p:cNvPicPr>
          <p:nvPr userDrawn="1"/>
        </p:nvPicPr>
        <p:blipFill>
          <a:blip r:embed="rId3"/>
          <a:stretch>
            <a:fillRect/>
          </a:stretch>
        </p:blipFill>
        <p:spPr>
          <a:xfrm>
            <a:off x="9705947" y="612666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10102" y="6092664"/>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Onderdeel van de campagne ‘Samen vallen voor veiligheid’.</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8E9D430E-E2AE-4011-89CF-35C67623414E}"/>
              </a:ext>
            </a:extLst>
          </p:cNvPr>
          <p:cNvPicPr>
            <a:picLocks noChangeAspect="1"/>
          </p:cNvPicPr>
          <p:nvPr userDrawn="1"/>
        </p:nvPicPr>
        <p:blipFill>
          <a:blip r:embed="rId3"/>
          <a:stretch>
            <a:fillRect/>
          </a:stretch>
        </p:blipFill>
        <p:spPr>
          <a:xfrm>
            <a:off x="974228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10102"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Onderdeel van de campagne ‘Samen vallen voor veiligheid’.</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8E9D430E-E2AE-4011-89CF-35C67623414E}"/>
              </a:ext>
            </a:extLst>
          </p:cNvPr>
          <p:cNvPicPr>
            <a:picLocks noChangeAspect="1"/>
          </p:cNvPicPr>
          <p:nvPr userDrawn="1"/>
        </p:nvPicPr>
        <p:blipFill>
          <a:blip r:embed="rId3"/>
          <a:stretch>
            <a:fillRect/>
          </a:stretch>
        </p:blipFill>
        <p:spPr>
          <a:xfrm>
            <a:off x="9610101" y="6092664"/>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kxvz6v9S8E0?feature=oembed"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14389" y="1122363"/>
            <a:ext cx="8321040" cy="2387600"/>
          </a:xfrm>
        </p:spPr>
        <p:txBody>
          <a:bodyPr/>
          <a:lstStyle/>
          <a:p>
            <a:r>
              <a:rPr lang="en-GB"/>
              <a:t>Willingness to learn</a:t>
            </a:r>
            <a:br>
              <a:rPr lang="en-GB"/>
            </a:br>
            <a:r>
              <a:rPr lang="en-GB" sz="2800" b="0" i="1"/>
              <a:t>One of the WAVE values</a:t>
            </a:r>
            <a:endParaRPr lang="en-GB" sz="2800" b="0" i="1"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2914389" y="3602038"/>
            <a:ext cx="8321040" cy="1655762"/>
          </a:xfrm>
        </p:spPr>
        <p:txBody>
          <a:bodyPr/>
          <a:lstStyle/>
          <a:p>
            <a:endParaRPr lang="en-GB" b="1"/>
          </a:p>
          <a:p>
            <a:r>
              <a:rPr lang="en-GB" b="1"/>
              <a:t>WAVE value ‘willingness to learn’ toolbox</a:t>
            </a:r>
          </a:p>
          <a:p>
            <a:r>
              <a:rPr lang="en-GB" sz="1100" b="1"/>
              <a:t>November 2022</a:t>
            </a:r>
            <a:endParaRPr lang="en-GB" sz="1100" b="1"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3"/>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Background</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nSpc>
                <a:spcPct val="107000"/>
              </a:lnSpc>
              <a:spcAft>
                <a:spcPts val="800"/>
              </a:spcAft>
              <a:buNone/>
            </a:pPr>
            <a:br>
              <a:rPr lang="en-GB" sz="1800">
                <a:effectLst/>
                <a:latin typeface="Calibri" panose="020F0502020204030204" pitchFamily="34" charset="0"/>
                <a:ea typeface="Calibri" panose="020F0502020204030204" pitchFamily="34" charset="0"/>
                <a:cs typeface="Times New Roman" panose="02020603050405020304" pitchFamily="18" charset="0"/>
              </a:rPr>
            </a:br>
            <a:br>
              <a:rPr lang="en-GB" sz="1800">
                <a:latin typeface="Calibri" panose="020F0502020204030204" pitchFamily="34" charset="0"/>
                <a:cs typeface="Times New Roman" panose="02020603050405020304" pitchFamily="18" charset="0"/>
              </a:rPr>
            </a:br>
            <a:endParaRPr lang="en-GB"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Willingness to learn is one of the WAVE values</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en-GB" smtClean="0"/>
              <a:pPr/>
              <a:t>3</a:t>
            </a:fld>
            <a:endParaRPr lang="en-GB" dirty="0"/>
          </a:p>
        </p:txBody>
      </p:sp>
      <p:sp>
        <p:nvSpPr>
          <p:cNvPr id="6" name="Tijdelijke aanduiding voor inhoud 2">
            <a:extLst>
              <a:ext uri="{FF2B5EF4-FFF2-40B4-BE49-F238E27FC236}">
                <a16:creationId xmlns:a16="http://schemas.microsoft.com/office/drawing/2014/main" id="{970DBBED-C76B-4F7F-964B-5932FC7407A0}"/>
              </a:ext>
            </a:extLst>
          </p:cNvPr>
          <p:cNvSpPr txBox="1">
            <a:spLocks/>
          </p:cNvSpPr>
          <p:nvPr/>
        </p:nvSpPr>
        <p:spPr>
          <a:xfrm>
            <a:off x="838200" y="1690688"/>
            <a:ext cx="10515600"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br>
              <a:rPr lang="en-GB" sz="1800">
                <a:latin typeface="Calibri" panose="020F0502020204030204" pitchFamily="34" charset="0"/>
                <a:ea typeface="Calibri" panose="020F0502020204030204" pitchFamily="34" charset="0"/>
                <a:cs typeface="Times New Roman" panose="02020603050405020304" pitchFamily="18" charset="0"/>
              </a:rPr>
            </a:br>
            <a:r>
              <a:rPr lang="en-GB" sz="1800">
                <a:latin typeface="Calibri" panose="020F0502020204030204" pitchFamily="34" charset="0"/>
                <a:ea typeface="Calibri" panose="020F0502020204030204" pitchFamily="34" charset="0"/>
                <a:cs typeface="Times New Roman" panose="02020603050405020304" pitchFamily="18" charset="0"/>
              </a:rPr>
              <a:t>In the coming years, we will be highlighting the WAVE values. The WAVE values represent the safety behaviour desired by VolkerWessels. We are convinced that if we familiarise ourselves more with the WAVE values, we can prevent accidents together.</a:t>
            </a:r>
          </a:p>
          <a:p>
            <a:pPr marL="0" indent="0">
              <a:lnSpc>
                <a:spcPct val="107000"/>
              </a:lnSpc>
              <a:spcAft>
                <a:spcPts val="800"/>
              </a:spcAft>
              <a:buFont typeface="Arial" panose="020B0604020202020204" pitchFamily="34" charset="0"/>
              <a:buNone/>
            </a:pPr>
            <a:r>
              <a:rPr lang="en-GB" sz="1800">
                <a:latin typeface="Calibri" panose="020F0502020204030204" pitchFamily="34" charset="0"/>
                <a:ea typeface="Calibri" panose="020F0502020204030204" pitchFamily="34" charset="0"/>
                <a:cs typeface="Times New Roman" panose="02020603050405020304" pitchFamily="18" charset="0"/>
              </a:rPr>
              <a:t>In this toolbox we consider the WAVE value ‘willingness to learn’ - I want to learn from accidents and near misses.</a:t>
            </a:r>
          </a:p>
          <a:p>
            <a:pPr marL="0" indent="0">
              <a:lnSpc>
                <a:spcPct val="107000"/>
              </a:lnSpc>
              <a:spcAft>
                <a:spcPts val="800"/>
              </a:spcAft>
              <a:buFont typeface="Arial" panose="020B0604020202020204" pitchFamily="34" charset="0"/>
              <a:buNone/>
            </a:pPr>
            <a:r>
              <a:rPr lang="en-GB" sz="1800">
                <a:latin typeface="Calibri" panose="020F0502020204030204" pitchFamily="34" charset="0"/>
                <a:ea typeface="Calibri" panose="020F0502020204030204" pitchFamily="34" charset="0"/>
                <a:cs typeface="Times New Roman" panose="02020603050405020304" pitchFamily="18" charset="0"/>
              </a:rPr>
              <a:t>Learning from each other is important in making the workplace safer. You occasionally have to deal with unsafe situations. What can you do to learn from these kinds of situations?</a:t>
            </a:r>
            <a:br>
              <a:rPr lang="en-GB" sz="1800">
                <a:latin typeface="Calibri" panose="020F0502020204030204" pitchFamily="34" charset="0"/>
                <a:ea typeface="Calibri" panose="020F0502020204030204" pitchFamily="34" charset="0"/>
                <a:cs typeface="Times New Roman" panose="02020603050405020304" pitchFamily="18" charset="0"/>
              </a:rPr>
            </a:br>
            <a:br>
              <a:rPr lang="en-GB" sz="1800">
                <a:latin typeface="Calibri" panose="020F0502020204030204" pitchFamily="34" charset="0"/>
                <a:ea typeface="Calibri" panose="020F0502020204030204" pitchFamily="34" charset="0"/>
                <a:cs typeface="Times New Roman" panose="02020603050405020304" pitchFamily="18" charset="0"/>
              </a:rPr>
            </a:br>
            <a:r>
              <a:rPr lang="en-GB" sz="1800">
                <a:latin typeface="Calibri" panose="020F0502020204030204" pitchFamily="34" charset="0"/>
                <a:ea typeface="Calibri" panose="020F0502020204030204" pitchFamily="34" charset="0"/>
                <a:cs typeface="Times New Roman" panose="02020603050405020304" pitchFamily="18" charset="0"/>
              </a:rPr>
              <a:t>In t</a:t>
            </a:r>
            <a:r>
              <a:rPr lang="en-GB" sz="1800">
                <a:latin typeface="Calibri" panose="020F0502020204030204" pitchFamily="34" charset="0"/>
                <a:cs typeface="Times New Roman" panose="02020603050405020304" pitchFamily="18" charset="0"/>
              </a:rPr>
              <a:t>his toolbox we give you tips on how you can give substance to the WAVE value ‘willingness to learn’.</a:t>
            </a:r>
            <a:br>
              <a:rPr lang="en-GB" sz="1800">
                <a:latin typeface="Calibri" panose="020F0502020204030204" pitchFamily="34" charset="0"/>
                <a:cs typeface="Times New Roman" panose="02020603050405020304" pitchFamily="18" charset="0"/>
              </a:rPr>
            </a:br>
            <a:endParaRPr lang="en-GB"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en-GB"/>
              <a:t>Topics</a:t>
            </a:r>
            <a:endParaRPr lang="en-GB"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lstStyle/>
          <a:p>
            <a:pPr marL="0" indent="0">
              <a:buNone/>
            </a:pPr>
            <a:endParaRPr lang="en-GB"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en-GB" sz="2000">
                <a:latin typeface="Calibri" panose="020F0502020204030204" pitchFamily="34" charset="0"/>
              </a:rPr>
              <a:t>The ‘willingness to learn’ WAVE value animation</a:t>
            </a:r>
          </a:p>
          <a:p>
            <a:pPr marL="0" indent="0">
              <a:buNone/>
            </a:pPr>
            <a:endParaRPr lang="en-GB" sz="2000">
              <a:latin typeface="Calibri" panose="020F0502020204030204" pitchFamily="34" charset="0"/>
            </a:endParaRPr>
          </a:p>
          <a:p>
            <a:pPr>
              <a:buFont typeface="Wingdings" panose="05000000000000000000" pitchFamily="2" charset="2"/>
              <a:buChar char="§"/>
            </a:pPr>
            <a:r>
              <a:rPr lang="en-GB" sz="2000">
                <a:latin typeface="Calibri" panose="020F0502020204030204" pitchFamily="34" charset="0"/>
              </a:rPr>
              <a:t>In dialogue</a:t>
            </a:r>
          </a:p>
          <a:p>
            <a:pPr>
              <a:buFont typeface="Wingdings" panose="05000000000000000000" pitchFamily="2" charset="2"/>
              <a:buChar char="§"/>
            </a:pPr>
            <a:endParaRPr lang="en-GB" dirty="0"/>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en-GB"/>
              <a:t>Willingness to learn is one of the WAVE values</a:t>
            </a: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en-GB" smtClean="0"/>
              <a:pPr/>
              <a:t>4</a:t>
            </a:fld>
            <a:endParaRPr lang="en-GB"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en-GB"/>
              <a:t>Willingness to learn is one of the WAVE values</a:t>
            </a:r>
            <a:endParaRPr lang="en-GB"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en-GB" smtClean="0"/>
              <a:pPr/>
              <a:t>5</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en-GB"/>
              <a:t>WAVE value Willingness to learn</a:t>
            </a:r>
            <a:endParaRPr lang="en-GB" dirty="0"/>
          </a:p>
        </p:txBody>
      </p:sp>
      <p:pic>
        <p:nvPicPr>
          <p:cNvPr id="2" name="Onlinemedia 1" title="VW TOOLBOX LEERBEREID EN">
            <a:hlinkClick r:id="" action="ppaction://media"/>
            <a:extLst>
              <a:ext uri="{FF2B5EF4-FFF2-40B4-BE49-F238E27FC236}">
                <a16:creationId xmlns:a16="http://schemas.microsoft.com/office/drawing/2014/main" id="{F59E3B3E-8A1C-4598-02BE-8517E10D423D}"/>
              </a:ext>
            </a:extLst>
          </p:cNvPr>
          <p:cNvPicPr>
            <a:picLocks noGrp="1" noRot="1" noChangeAspect="1"/>
          </p:cNvPicPr>
          <p:nvPr>
            <p:ph idx="1"/>
            <a:videoFile r:link="rId1"/>
          </p:nvPr>
        </p:nvPicPr>
        <p:blipFill>
          <a:blip r:embed="rId4"/>
          <a:stretch>
            <a:fillRect/>
          </a:stretch>
        </p:blipFill>
        <p:spPr>
          <a:xfrm>
            <a:off x="3387725" y="1825625"/>
            <a:ext cx="5418138" cy="4064000"/>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en-GB"/>
              <a:t>Willingness to learn is one of the WAVE values</a:t>
            </a:r>
          </a:p>
          <a:p>
            <a:endParaRPr lang="en-GB"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en-GB" smtClean="0"/>
              <a:pPr/>
              <a:t>6</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en-GB"/>
              <a:t>In dialogue</a:t>
            </a:r>
            <a:endParaRPr lang="en-GB" dirty="0"/>
          </a:p>
        </p:txBody>
      </p:sp>
      <p:sp>
        <p:nvSpPr>
          <p:cNvPr id="8" name="Tijdelijke aanduiding voor inhoud 2">
            <a:extLst>
              <a:ext uri="{FF2B5EF4-FFF2-40B4-BE49-F238E27FC236}">
                <a16:creationId xmlns:a16="http://schemas.microsoft.com/office/drawing/2014/main" id="{F6D8DEA9-5266-48B8-89A9-3A0A5CC65581}"/>
              </a:ext>
            </a:extLst>
          </p:cNvPr>
          <p:cNvSpPr>
            <a:spLocks noGrp="1"/>
          </p:cNvSpPr>
          <p:nvPr>
            <p:ph idx="1"/>
          </p:nvPr>
        </p:nvSpPr>
        <p:spPr>
          <a:xfrm>
            <a:off x="590550" y="1703985"/>
            <a:ext cx="10515600" cy="4064000"/>
          </a:xfrm>
        </p:spPr>
        <p:txBody>
          <a:bodyPr>
            <a:normAutofit/>
          </a:bodyPr>
          <a:lstStyle/>
          <a:p>
            <a:pPr marL="514350" indent="-514350">
              <a:buFont typeface="+mj-lt"/>
              <a:buAutoNum type="arabicPeriod"/>
            </a:pPr>
            <a:r>
              <a:rPr lang="en-GB"/>
              <a:t>How do you learn from incidents at the work meeting? </a:t>
            </a:r>
          </a:p>
          <a:p>
            <a:pPr marL="514350" indent="-514350">
              <a:buFont typeface="+mj-lt"/>
              <a:buAutoNum type="arabicPeriod"/>
            </a:pPr>
            <a:endParaRPr lang="en-GB">
              <a:solidFill>
                <a:srgbClr val="FF0000"/>
              </a:solidFill>
            </a:endParaRPr>
          </a:p>
          <a:p>
            <a:pPr marL="514350" indent="-514350">
              <a:buFont typeface="+mj-lt"/>
              <a:buAutoNum type="arabicPeriod"/>
            </a:pPr>
            <a:r>
              <a:rPr lang="en-GB">
                <a:solidFill>
                  <a:schemeClr val="tx2"/>
                </a:solidFill>
              </a:rPr>
              <a:t>How did you change your routine because of an incident? What is the reason for that?</a:t>
            </a:r>
          </a:p>
          <a:p>
            <a:pPr marL="0" indent="0">
              <a:buNone/>
            </a:pPr>
            <a:endParaRPr lang="en-GB">
              <a:solidFill>
                <a:srgbClr val="FF0000"/>
              </a:solidFill>
            </a:endParaRPr>
          </a:p>
          <a:p>
            <a:pPr marL="514350" indent="-514350">
              <a:buFont typeface="+mj-lt"/>
              <a:buAutoNum type="arabicPeriod"/>
            </a:pPr>
            <a:endParaRPr lang="en-GB">
              <a:solidFill>
                <a:srgbClr val="FF0000"/>
              </a:solidFill>
            </a:endParaRPr>
          </a:p>
          <a:p>
            <a:pPr marL="0" indent="0">
              <a:buNone/>
            </a:pPr>
            <a:endParaRPr lang="en-GB"/>
          </a:p>
          <a:p>
            <a:pPr marL="0" indent="0">
              <a:buNone/>
            </a:pPr>
            <a:endParaRPr lang="en-GB" dirty="0">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en-GB"/>
              <a:t>Thank you for your attention!</a:t>
            </a:r>
            <a:endParaRPr lang="en-GB"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endParaRPr lang="en-GB"/>
          </a:p>
          <a:p>
            <a:pPr marL="0" indent="0">
              <a:buNone/>
            </a:pPr>
            <a:r>
              <a:rPr lang="en-GB" sz="1800">
                <a:hlinkClick r:id="rId2"/>
              </a:rPr>
              <a:t>veiligheid@volkerwessels.com</a:t>
            </a:r>
            <a:endParaRPr lang="en-GB" sz="1800"/>
          </a:p>
          <a:p>
            <a:pPr marL="0" indent="0">
              <a:buNone/>
            </a:pPr>
            <a:endParaRPr lang="en-GB"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en-GB"/>
              <a:t>Willingness to learn is one of the WAVE values</a:t>
            </a:r>
            <a:endParaRPr lang="en-GB"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en-GB" smtClean="0"/>
              <a:pPr/>
              <a:t>7</a:t>
            </a:fld>
            <a:endParaRPr lang="en-GB"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6" ma:contentTypeDescription="Een nieuw document maken." ma:contentTypeScope="" ma:versionID="5a99901c9668367e6ea88838cdce74e2">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3a3ceddcfb8d6a0e2c40c0bfdb980345"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c7accce4-edea-4f15-833f-e6a93ff32e8d}" ma:internalName="TaxCatchAll" ma:showField="CatchAllData" ma:web="f59e6ea7-2f2e-4003-9225-dd4e64329d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59e6ea7-2f2e-4003-9225-dd4e64329d84">
      <UserInfo>
        <DisplayName>Hollander, William</DisplayName>
        <AccountId>12</AccountId>
        <AccountType/>
      </UserInfo>
    </SharedWithUsers>
    <TaxCatchAll xmlns="f59e6ea7-2f2e-4003-9225-dd4e64329d84" xsi:nil="true"/>
    <lcf76f155ced4ddcb4097134ff3c332f xmlns="999cfada-34d5-4714-b4a8-e68cae7209e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761BD00-CD2E-4D79-A0A0-B16863FD1C7A}"/>
</file>

<file path=customXml/itemProps2.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46f7e7e-091b-45fc-b07a-14756525cbd9"/>
  </ds:schemaRefs>
</ds:datastoreItem>
</file>

<file path=docProps/app.xml><?xml version="1.0" encoding="utf-8"?>
<Properties xmlns="http://schemas.openxmlformats.org/officeDocument/2006/extended-properties" xmlns:vt="http://schemas.openxmlformats.org/officeDocument/2006/docPropsVTypes">
  <Template>Powerpoint</Template>
  <TotalTime>0</TotalTime>
  <Words>262</Words>
  <Application>Microsoft Office PowerPoint</Application>
  <PresentationFormat>Breedbeeld</PresentationFormat>
  <Paragraphs>44</Paragraphs>
  <Slides>6</Slides>
  <Notes>4</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Willingness to learn One of the WAVE values</vt:lpstr>
      <vt:lpstr>Background</vt:lpstr>
      <vt:lpstr>Topics</vt:lpstr>
      <vt:lpstr>WAVE value Willingness to learn</vt:lpstr>
      <vt:lpstr>In dialogue</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Links, Ronald</cp:lastModifiedBy>
  <cp:revision>2</cp:revision>
  <dcterms:created xsi:type="dcterms:W3CDTF">2021-02-11T14:15:30Z</dcterms:created>
  <dcterms:modified xsi:type="dcterms:W3CDTF">2022-07-13T09:07:38Z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