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EFAC6-9817-4803-9E3A-CAEFCCD3A9FB}" v="6" dt="2022-07-13T09:05:34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125" autoAdjust="0"/>
  </p:normalViewPr>
  <p:slideViewPr>
    <p:cSldViewPr snapToGrid="0">
      <p:cViewPr varScale="1">
        <p:scale>
          <a:sx n="124" d="100"/>
          <a:sy n="124" d="100"/>
        </p:scale>
        <p:origin x="108" y="8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BA1EFAC6-9817-4803-9E3A-CAEFCCD3A9FB}"/>
    <pc:docChg chg="custSel modSld modMainMaster">
      <pc:chgData name="Links, Ronald" userId="a214375d-509e-426f-9881-a99cf1b8df71" providerId="ADAL" clId="{BA1EFAC6-9817-4803-9E3A-CAEFCCD3A9FB}" dt="2022-07-13T09:05:34.497" v="18"/>
      <pc:docMkLst>
        <pc:docMk/>
      </pc:docMkLst>
      <pc:sldChg chg="modSp mod">
        <pc:chgData name="Links, Ronald" userId="a214375d-509e-426f-9881-a99cf1b8df71" providerId="ADAL" clId="{BA1EFAC6-9817-4803-9E3A-CAEFCCD3A9FB}" dt="2022-07-13T08:57:05.176" v="2" actId="27636"/>
        <pc:sldMkLst>
          <pc:docMk/>
          <pc:sldMk cId="3753470074" sldId="260"/>
        </pc:sldMkLst>
        <pc:spChg chg="mod">
          <ac:chgData name="Links, Ronald" userId="a214375d-509e-426f-9881-a99cf1b8df71" providerId="ADAL" clId="{BA1EFAC6-9817-4803-9E3A-CAEFCCD3A9FB}" dt="2022-07-13T08:57:05.176" v="2" actId="27636"/>
          <ac:spMkLst>
            <pc:docMk/>
            <pc:sldMk cId="3753470074" sldId="260"/>
            <ac:spMk id="6" creationId="{970DBBED-C76B-4F7F-964B-5932FC7407A0}"/>
          </ac:spMkLst>
        </pc:spChg>
      </pc:sldChg>
      <pc:sldChg chg="addSp delSp modSp mod modAnim">
        <pc:chgData name="Links, Ronald" userId="a214375d-509e-426f-9881-a99cf1b8df71" providerId="ADAL" clId="{BA1EFAC6-9817-4803-9E3A-CAEFCCD3A9FB}" dt="2022-07-13T09:05:34.497" v="18"/>
        <pc:sldMkLst>
          <pc:docMk/>
          <pc:sldMk cId="1885442784" sldId="263"/>
        </pc:sldMkLst>
        <pc:spChg chg="del mod">
          <ac:chgData name="Links, Ronald" userId="a214375d-509e-426f-9881-a99cf1b8df71" providerId="ADAL" clId="{BA1EFAC6-9817-4803-9E3A-CAEFCCD3A9FB}" dt="2022-07-13T09:05:34.497" v="1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Links, Ronald" userId="a214375d-509e-426f-9881-a99cf1b8df71" providerId="ADAL" clId="{BA1EFAC6-9817-4803-9E3A-CAEFCCD3A9FB}" dt="2022-07-13T09:05:34.497" v="18"/>
          <ac:picMkLst>
            <pc:docMk/>
            <pc:sldMk cId="1885442784" sldId="263"/>
            <ac:picMk id="2" creationId="{86C882C3-2594-EBEA-AB05-EF93FC6E73B3}"/>
          </ac:picMkLst>
        </pc:picChg>
      </pc:sldChg>
      <pc:sldMasterChg chg="modSldLayout">
        <pc:chgData name="Links, Ronald" userId="a214375d-509e-426f-9881-a99cf1b8df71" providerId="ADAL" clId="{BA1EFAC6-9817-4803-9E3A-CAEFCCD3A9FB}" dt="2022-07-13T08:57:34.058" v="15" actId="1076"/>
        <pc:sldMasterMkLst>
          <pc:docMk/>
          <pc:sldMasterMk cId="3641486974" sldId="2147483648"/>
        </pc:sldMasterMkLst>
        <pc:sldLayoutChg chg="addSp delSp modSp mod">
          <pc:chgData name="Links, Ronald" userId="a214375d-509e-426f-9881-a99cf1b8df71" providerId="ADAL" clId="{BA1EFAC6-9817-4803-9E3A-CAEFCCD3A9FB}" dt="2022-07-13T08:57:15.117" v="6" actId="1076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Links, Ronald" userId="a214375d-509e-426f-9881-a99cf1b8df71" providerId="ADAL" clId="{BA1EFAC6-9817-4803-9E3A-CAEFCCD3A9FB}" dt="2022-07-13T08:57:12.448" v="4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Links, Ronald" userId="a214375d-509e-426f-9881-a99cf1b8df71" providerId="ADAL" clId="{BA1EFAC6-9817-4803-9E3A-CAEFCCD3A9FB}" dt="2022-07-13T08:57:15.117" v="6" actId="1076"/>
            <ac:picMkLst>
              <pc:docMk/>
              <pc:sldMasterMk cId="3641486974" sldId="2147483648"/>
              <pc:sldLayoutMk cId="3758720441" sldId="2147483649"/>
              <ac:picMk id="7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BA1EFAC6-9817-4803-9E3A-CAEFCCD3A9FB}" dt="2022-07-13T08:57:28.068" v="12" actId="1076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Links, Ronald" userId="a214375d-509e-426f-9881-a99cf1b8df71" providerId="ADAL" clId="{BA1EFAC6-9817-4803-9E3A-CAEFCCD3A9FB}" dt="2022-07-13T08:57:24.885" v="10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Links, Ronald" userId="a214375d-509e-426f-9881-a99cf1b8df71" providerId="ADAL" clId="{BA1EFAC6-9817-4803-9E3A-CAEFCCD3A9FB}" dt="2022-07-13T08:57:28.068" v="12" actId="1076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BA1EFAC6-9817-4803-9E3A-CAEFCCD3A9FB}" dt="2022-07-13T08:57:21.715" v="9" actId="1076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Links, Ronald" userId="a214375d-509e-426f-9881-a99cf1b8df71" providerId="ADAL" clId="{BA1EFAC6-9817-4803-9E3A-CAEFCCD3A9FB}" dt="2022-07-13T08:57:18.077" v="7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Links, Ronald" userId="a214375d-509e-426f-9881-a99cf1b8df71" providerId="ADAL" clId="{BA1EFAC6-9817-4803-9E3A-CAEFCCD3A9FB}" dt="2022-07-13T08:57:21.715" v="9" actId="1076"/>
            <ac:picMkLst>
              <pc:docMk/>
              <pc:sldMasterMk cId="3641486974" sldId="2147483648"/>
              <pc:sldLayoutMk cId="1341624264" sldId="2147483653"/>
              <ac:picMk id="8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BA1EFAC6-9817-4803-9E3A-CAEFCCD3A9FB}" dt="2022-07-13T08:57:34.058" v="15" actId="1076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Links, Ronald" userId="a214375d-509e-426f-9881-a99cf1b8df71" providerId="ADAL" clId="{BA1EFAC6-9817-4803-9E3A-CAEFCCD3A9FB}" dt="2022-07-13T08:57:30.962" v="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Links, Ronald" userId="a214375d-509e-426f-9881-a99cf1b8df71" providerId="ADAL" clId="{BA1EFAC6-9817-4803-9E3A-CAEFCCD3A9FB}" dt="2022-07-13T08:57:34.058" v="15" actId="1076"/>
            <ac:picMkLst>
              <pc:docMk/>
              <pc:sldMasterMk cId="3641486974" sldId="2147483648"/>
              <pc:sldLayoutMk cId="1340692724" sldId="2147483654"/>
              <ac:picMk id="10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BA1EFAC6-9817-4803-9E3A-CAEFCCD3A9FB}" dt="2022-07-13T08:57:08.323" v="3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Links, Ronald" userId="a214375d-509e-426f-9881-a99cf1b8df71" providerId="ADAL" clId="{BA1EFAC6-9817-4803-9E3A-CAEFCCD3A9FB}" dt="2022-07-13T08:57:04.822" v="0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Links, Ronald" userId="a214375d-509e-426f-9881-a99cf1b8df71" providerId="ADAL" clId="{BA1EFAC6-9817-4803-9E3A-CAEFCCD3A9FB}" dt="2022-07-13T08:57:08.323" v="3" actId="1076"/>
            <ac:picMkLst>
              <pc:docMk/>
              <pc:sldMasterMk cId="3641486974" sldId="2147483648"/>
              <pc:sldLayoutMk cId="1051067155" sldId="2147483655"/>
              <ac:picMk id="8" creationId="{8E9D430E-E2AE-4011-89CF-35C67623414E}"/>
            </ac:picMkLst>
          </pc:picChg>
        </pc:sldLayoutChg>
      </pc:sldMasterChg>
    </pc:docChg>
  </pc:docChgLst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613AE7D6-0EC5-4A3E-8F50-6D4E40456E69}"/>
    <pc:docChg chg="custSel modSld">
      <pc:chgData name="Roordink, Bas" userId="e6b80f22-b7ea-4a1b-9826-4cad8536796c" providerId="ADAL" clId="{613AE7D6-0EC5-4A3E-8F50-6D4E40456E69}" dt="2022-03-11T10:00:48.038" v="1038" actId="403"/>
      <pc:docMkLst>
        <pc:docMk/>
      </pc:docMkLst>
      <pc:sldChg chg="modSp mod">
        <pc:chgData name="Roordink, Bas" userId="e6b80f22-b7ea-4a1b-9826-4cad8536796c" providerId="ADAL" clId="{613AE7D6-0EC5-4A3E-8F50-6D4E40456E69}" dt="2022-03-11T09:54:05.054" v="625" actId="20577"/>
        <pc:sldMkLst>
          <pc:docMk/>
          <pc:sldMk cId="192953906" sldId="257"/>
        </pc:sldMkLst>
        <pc:spChg chg="mod">
          <ac:chgData name="Roordink, Bas" userId="e6b80f22-b7ea-4a1b-9826-4cad8536796c" providerId="ADAL" clId="{613AE7D6-0EC5-4A3E-8F50-6D4E40456E69}" dt="2022-03-11T09:54:05.054" v="62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613AE7D6-0EC5-4A3E-8F50-6D4E40456E69}" dt="2022-03-11T09:53:31.871" v="614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613AE7D6-0EC5-4A3E-8F50-6D4E40456E69}" dt="2022-03-11T09:53:31.871" v="614" actId="20577"/>
          <ac:spMkLst>
            <pc:docMk/>
            <pc:sldMk cId="3753470074" sldId="260"/>
            <ac:spMk id="6" creationId="{970DBBED-C76B-4F7F-964B-5932FC7407A0}"/>
          </ac:spMkLst>
        </pc:spChg>
      </pc:sldChg>
      <pc:sldChg chg="modSp mod">
        <pc:chgData name="Roordink, Bas" userId="e6b80f22-b7ea-4a1b-9826-4cad8536796c" providerId="ADAL" clId="{613AE7D6-0EC5-4A3E-8F50-6D4E40456E69}" dt="2022-03-11T09:54:23.805" v="627" actId="20577"/>
        <pc:sldMkLst>
          <pc:docMk/>
          <pc:sldMk cId="1885442784" sldId="263"/>
        </pc:sldMkLst>
        <pc:spChg chg="mod">
          <ac:chgData name="Roordink, Bas" userId="e6b80f22-b7ea-4a1b-9826-4cad8536796c" providerId="ADAL" clId="{613AE7D6-0EC5-4A3E-8F50-6D4E40456E69}" dt="2022-03-11T09:54:23.805" v="627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613AE7D6-0EC5-4A3E-8F50-6D4E40456E69}" dt="2022-03-11T10:00:48.038" v="1038" actId="403"/>
        <pc:sldMkLst>
          <pc:docMk/>
          <pc:sldMk cId="28953270" sldId="266"/>
        </pc:sldMkLst>
        <pc:spChg chg="mod">
          <ac:chgData name="Roordink, Bas" userId="e6b80f22-b7ea-4a1b-9826-4cad8536796c" providerId="ADAL" clId="{613AE7D6-0EC5-4A3E-8F50-6D4E40456E69}" dt="2022-03-11T10:00:48.038" v="1038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613AE7D6-0EC5-4A3E-8F50-6D4E40456E69}" dt="2022-03-11T10:00:19.256" v="1036" actId="20577"/>
        <pc:sldMkLst>
          <pc:docMk/>
          <pc:sldMk cId="1587596849" sldId="267"/>
        </pc:sldMkLst>
        <pc:spChg chg="del">
          <ac:chgData name="Roordink, Bas" userId="e6b80f22-b7ea-4a1b-9826-4cad8536796c" providerId="ADAL" clId="{613AE7D6-0EC5-4A3E-8F50-6D4E40456E69}" dt="2022-03-11T09:54:27.364" v="628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613AE7D6-0EC5-4A3E-8F50-6D4E40456E69}" dt="2022-03-11T09:54:30.509" v="629" actId="478"/>
          <ac:spMkLst>
            <pc:docMk/>
            <pc:sldMk cId="1587596849" sldId="267"/>
            <ac:spMk id="7" creationId="{08A95638-57FB-4BF1-AF6D-C5FF6A7D0018}"/>
          </ac:spMkLst>
        </pc:spChg>
        <pc:spChg chg="add mod">
          <ac:chgData name="Roordink, Bas" userId="e6b80f22-b7ea-4a1b-9826-4cad8536796c" providerId="ADAL" clId="{613AE7D6-0EC5-4A3E-8F50-6D4E40456E69}" dt="2022-03-11T10:00:19.256" v="1036" actId="20577"/>
          <ac:spMkLst>
            <pc:docMk/>
            <pc:sldMk cId="1587596849" sldId="267"/>
            <ac:spMk id="8" creationId="{F6D8DEA9-5266-48B8-89A9-3A0A5CC65581}"/>
          </ac:spMkLst>
        </pc:sp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83A1D9BF-C87B-4873-BBA5-010C98F8E922}"/>
    <pc:docChg chg="custSel modSld">
      <pc:chgData name="Links, Ronald" userId="a214375d-509e-426f-9881-a99cf1b8df71" providerId="ADAL" clId="{83A1D9BF-C87B-4873-BBA5-010C98F8E922}" dt="2021-11-30T12:42:21.566" v="74" actId="20577"/>
      <pc:docMkLst>
        <pc:docMk/>
      </pc:docMkLst>
      <pc:sldChg chg="modSp mod modNotesTx">
        <pc:chgData name="Links, Ronald" userId="a214375d-509e-426f-9881-a99cf1b8df71" providerId="ADAL" clId="{83A1D9BF-C87B-4873-BBA5-010C98F8E922}" dt="2021-11-30T12:41:43.081" v="29" actId="20577"/>
        <pc:sldMkLst>
          <pc:docMk/>
          <pc:sldMk cId="192953906" sldId="257"/>
        </pc:sldMkLst>
        <pc:spChg chg="mod">
          <ac:chgData name="Links, Ronald" userId="a214375d-509e-426f-9881-a99cf1b8df71" providerId="ADAL" clId="{83A1D9BF-C87B-4873-BBA5-010C98F8E922}" dt="2021-11-30T12:41:33.201" v="9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3A1D9BF-C87B-4873-BBA5-010C98F8E922}" dt="2021-11-30T12:41:41.794" v="28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3A1D9BF-C87B-4873-BBA5-010C98F8E922}" dt="2021-11-30T12:42:16.814" v="73"/>
        <pc:sldMkLst>
          <pc:docMk/>
          <pc:sldMk cId="3753470074" sldId="260"/>
        </pc:sldMkLst>
        <pc:spChg chg="mod">
          <ac:chgData name="Links, Ronald" userId="a214375d-509e-426f-9881-a99cf1b8df71" providerId="ADAL" clId="{83A1D9BF-C87B-4873-BBA5-010C98F8E922}" dt="2021-11-30T12:42:16.814" v="73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05.842" v="69" actId="20577"/>
        <pc:sldMkLst>
          <pc:docMk/>
          <pc:sldMk cId="634627726" sldId="261"/>
        </pc:sldMkLst>
        <pc:spChg chg="mod">
          <ac:chgData name="Links, Ronald" userId="a214375d-509e-426f-9881-a99cf1b8df71" providerId="ADAL" clId="{83A1D9BF-C87B-4873-BBA5-010C98F8E922}" dt="2021-11-30T12:42:05.842" v="69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 modNotesTx">
        <pc:chgData name="Links, Ronald" userId="a214375d-509e-426f-9881-a99cf1b8df71" providerId="ADAL" clId="{83A1D9BF-C87B-4873-BBA5-010C98F8E922}" dt="2021-11-30T12:42:21.566" v="74" actId="20577"/>
        <pc:sldMkLst>
          <pc:docMk/>
          <pc:sldMk cId="1885442784" sldId="263"/>
        </pc:sldMkLst>
        <pc:spChg chg="mod">
          <ac:chgData name="Links, Ronald" userId="a214375d-509e-426f-9881-a99cf1b8df71" providerId="ADAL" clId="{83A1D9BF-C87B-4873-BBA5-010C98F8E922}" dt="2021-11-30T12:42:12.717" v="71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3A1D9BF-C87B-4873-BBA5-010C98F8E922}" dt="2021-11-30T12:41:53.571" v="54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83A1D9BF-C87B-4873-BBA5-010C98F8E922}" dt="2021-11-30T12:42:14.845" v="72"/>
        <pc:sldMkLst>
          <pc:docMk/>
          <pc:sldMk cId="28953270" sldId="266"/>
        </pc:sldMkLst>
        <pc:spChg chg="mod">
          <ac:chgData name="Links, Ronald" userId="a214375d-509e-426f-9881-a99cf1b8df71" providerId="ADAL" clId="{83A1D9BF-C87B-4873-BBA5-010C98F8E922}" dt="2021-11-30T12:41:49.204" v="4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3A1D9BF-C87B-4873-BBA5-010C98F8E922}" dt="2021-11-30T12:42:14.845" v="72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10.451" v="70"/>
        <pc:sldMkLst>
          <pc:docMk/>
          <pc:sldMk cId="1587596849" sldId="267"/>
        </pc:sldMkLst>
        <pc:spChg chg="mod">
          <ac:chgData name="Links, Ronald" userId="a214375d-509e-426f-9881-a99cf1b8df71" providerId="ADAL" clId="{83A1D9BF-C87B-4873-BBA5-010C98F8E922}" dt="2021-11-30T12:42:10.451" v="70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1-11-30T12:36:49.362" v="125" actId="20577"/>
      <pc:docMkLst>
        <pc:docMk/>
      </pc:docMkLst>
      <pc:sldChg chg="modSp mod">
        <pc:chgData name="Links, Ronald" userId="a214375d-509e-426f-9881-a99cf1b8df71" providerId="ADAL" clId="{794EA38C-8659-4FF2-8167-D1EEF5D36D5A}" dt="2021-11-30T12:36:49.362" v="125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87944" y="6046215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0102" y="6066234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75670" y="6066234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8059" y="6132721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3837" y="6092664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18t0sr7X5NI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bg-BG" dirty="0"/>
              <a:t>Желание за учене</a:t>
            </a:r>
            <a:br>
              <a:rPr lang="bg-BG" dirty="0"/>
            </a:br>
            <a:r>
              <a:rPr lang="bg-BG" sz="2800" b="0" i="1" dirty="0"/>
              <a:t>Една от ценностите WAVE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bg-BG" b="1" dirty="0"/>
          </a:p>
          <a:p>
            <a:r>
              <a:rPr lang="bg-BG" b="1" dirty="0"/>
              <a:t>Инструментариум за WAVE ценност:</a:t>
            </a:r>
            <a:endParaRPr lang="en-US" b="1" dirty="0"/>
          </a:p>
          <a:p>
            <a:r>
              <a:rPr lang="bg-BG" b="1" dirty="0"/>
              <a:t>“Желание за учене”</a:t>
            </a:r>
          </a:p>
          <a:p>
            <a:r>
              <a:rPr lang="bg-BG" sz="1100" b="1" dirty="0"/>
              <a:t>Ноември 2022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Контекст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Желанието за учене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3</a:t>
            </a:fld>
            <a:endParaRPr lang="bg-BG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70DBBED-C76B-4F7F-964B-5932FC7407A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идните години ще подчертаваме WAVE ценностите. WAVE ценностите представляват безопасното поведение, желано от VolkerWessels. Убедени сме, че ако се запознаем по-добре с WAVE ценностите, заедно можем да предотвратим злополуки.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този инструментариум обръщаме внимание на WAVE ценност: “Желание за учене” - искам да се уча от злополуките и близките пропуски.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Ученето един от друг е важно, за да направим работното място по-безопасно. Понякога трябва да се справяте с опасни ситуации. Какво можете да направите, за да се поучите от подобни ситуации?</a:t>
            </a:r>
            <a:b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този</a:t>
            </a:r>
            <a: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  <a:t> инструментариум ви даваме съвети как да придадете смисъл на WAVE ценност: “Желание за учене”.</a:t>
            </a:r>
            <a:b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Теми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>
                <a:latin typeface="Calibri" panose="020F0502020204030204" pitchFamily="34" charset="0"/>
              </a:rPr>
              <a:t>Анимацията за WAVE ценност “Желание за учене”</a:t>
            </a:r>
          </a:p>
          <a:p>
            <a:pPr marL="0" indent="0">
              <a:buNone/>
            </a:pPr>
            <a:endParaRPr lang="bg-BG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>
                <a:latin typeface="Calibri" panose="020F0502020204030204" pitchFamily="34" charset="0"/>
              </a:rPr>
              <a:t>В диалога</a:t>
            </a:r>
          </a:p>
          <a:p>
            <a:pPr>
              <a:buFont typeface="Wingdings" panose="05000000000000000000" pitchFamily="2" charset="2"/>
              <a:buChar char="§"/>
            </a:pP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Желанието за учене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Желанието за учене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bg-BG"/>
              <a:t>WAVE ценност: “Желание за учене”</a:t>
            </a:r>
            <a:endParaRPr lang="bg-BG" dirty="0"/>
          </a:p>
        </p:txBody>
      </p:sp>
      <p:pic>
        <p:nvPicPr>
          <p:cNvPr id="2" name="Onlinemedia 1" title="VW TOOLBOX LEERBEREID BG">
            <a:hlinkClick r:id="" action="ppaction://media"/>
            <a:extLst>
              <a:ext uri="{FF2B5EF4-FFF2-40B4-BE49-F238E27FC236}">
                <a16:creationId xmlns:a16="http://schemas.microsoft.com/office/drawing/2014/main" id="{86C882C3-2594-EBEA-AB05-EF93FC6E73B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87725" y="1825625"/>
            <a:ext cx="5418138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Желанието за учене е една от WAVE ценностите</a:t>
            </a:r>
          </a:p>
          <a:p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6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bg-BG"/>
              <a:t>В диалога</a:t>
            </a:r>
            <a:endParaRPr lang="bg-BG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F6D8DEA9-5266-48B8-89A9-3A0A5CC65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703985"/>
            <a:ext cx="10515600" cy="406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/>
              <a:t>Как се учите от инцидентите в работна среща? </a:t>
            </a:r>
          </a:p>
          <a:p>
            <a:pPr marL="514350" indent="-514350">
              <a:buFont typeface="+mj-lt"/>
              <a:buAutoNum type="arabicPeriod"/>
            </a:pPr>
            <a:endParaRPr lang="bg-BG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g-BG">
                <a:solidFill>
                  <a:schemeClr val="tx2"/>
                </a:solidFill>
              </a:rPr>
              <a:t>Как променихте навиците си поради инцидент? Каква е причината за това?</a:t>
            </a:r>
          </a:p>
          <a:p>
            <a:pPr marL="0" indent="0">
              <a:buNone/>
            </a:pPr>
            <a:endParaRPr lang="bg-BG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bg-BG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Благодаря ви за вниманието!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r>
              <a:rPr lang="bg-BG" sz="1800">
                <a:hlinkClick r:id="rId2"/>
              </a:rPr>
              <a:t>veiligheid@volkerwessels.com</a:t>
            </a:r>
            <a:endParaRPr lang="bg-BG" sz="180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Желанието за учене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6" ma:contentTypeDescription="Een nieuw document maken." ma:contentTypeScope="" ma:versionID="5a99901c9668367e6ea88838cdce74e2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3a3ceddcfb8d6a0e2c40c0bfdb980345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46f7e7e-091b-45fc-b07a-14756525cbd9"/>
  </ds:schemaRefs>
</ds:datastoreItem>
</file>

<file path=customXml/itemProps2.xml><?xml version="1.0" encoding="utf-8"?>
<ds:datastoreItem xmlns:ds="http://schemas.openxmlformats.org/officeDocument/2006/customXml" ds:itemID="{829E81CE-B27A-4C91-8729-1E058E6CF592}"/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246</Words>
  <Application>Microsoft Office PowerPoint</Application>
  <PresentationFormat>Breedbeeld</PresentationFormat>
  <Paragraphs>45</Paragraphs>
  <Slides>6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Желание за учене Една от ценностите WAVE</vt:lpstr>
      <vt:lpstr>Контекст</vt:lpstr>
      <vt:lpstr>Теми</vt:lpstr>
      <vt:lpstr>WAVE ценност: “Желание за учене”</vt:lpstr>
      <vt:lpstr>В диалога</vt:lpstr>
      <vt:lpstr>Благодаря ви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4</cp:revision>
  <dcterms:created xsi:type="dcterms:W3CDTF">2021-02-11T14:15:30Z</dcterms:created>
  <dcterms:modified xsi:type="dcterms:W3CDTF">2022-07-13T09:05:34Z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