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D5F2F5-787D-404E-B1F7-3F2A77776325}" v="6" dt="2022-06-20T07:19:47.9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3814" autoAdjust="0"/>
    <p:restoredTop sz="68825" autoAdjust="0"/>
  </p:normalViewPr>
  <p:slideViewPr>
    <p:cSldViewPr snapToGrid="0">
      <p:cViewPr varScale="1">
        <p:scale>
          <a:sx n="106" d="100"/>
          <a:sy n="106" d="100"/>
        </p:scale>
        <p:origin x="1434"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24DBCF30-46D5-4B98-A80C-B7E09AC85256}"/>
    <pc:docChg chg="undo custSel modSld">
      <pc:chgData name="Buitink, Fleur" userId="cf590200-e243-4b2e-a585-9874ef062f38" providerId="ADAL" clId="{24DBCF30-46D5-4B98-A80C-B7E09AC85256}" dt="2021-03-18T12:40:20.013" v="240" actId="1036"/>
      <pc:docMkLst>
        <pc:docMk/>
      </pc:docMkLst>
      <pc:sldChg chg="addSp delSp modSp mod">
        <pc:chgData name="Buitink, Fleur" userId="cf590200-e243-4b2e-a585-9874ef062f38" providerId="ADAL" clId="{24DBCF30-46D5-4B98-A80C-B7E09AC85256}" dt="2021-03-18T12:40:20.013" v="240" actId="1036"/>
        <pc:sldMkLst>
          <pc:docMk/>
          <pc:sldMk cId="1014227000" sldId="262"/>
        </pc:sldMkLst>
        <pc:spChg chg="add del mod">
          <ac:chgData name="Buitink, Fleur" userId="cf590200-e243-4b2e-a585-9874ef062f38" providerId="ADAL" clId="{24DBCF30-46D5-4B98-A80C-B7E09AC85256}" dt="2021-03-18T12:40:20.013" v="240" actId="1036"/>
          <ac:spMkLst>
            <pc:docMk/>
            <pc:sldMk cId="1014227000" sldId="262"/>
            <ac:spMk id="3" creationId="{3F6F8ACE-95F9-4B07-BCBD-2AFC0DAA9420}"/>
          </ac:spMkLst>
        </pc:spChg>
        <pc:picChg chg="mod">
          <ac:chgData name="Buitink, Fleur" userId="cf590200-e243-4b2e-a585-9874ef062f38" providerId="ADAL" clId="{24DBCF30-46D5-4B98-A80C-B7E09AC85256}" dt="2021-03-18T12:38:43.183" v="226" actId="1076"/>
          <ac:picMkLst>
            <pc:docMk/>
            <pc:sldMk cId="1014227000" sldId="262"/>
            <ac:picMk id="6" creationId="{79DB648A-ADC1-40AA-BBC9-81161E649986}"/>
          </ac:picMkLst>
        </pc:picChg>
      </pc:sldChg>
      <pc:sldChg chg="addSp modSp mod">
        <pc:chgData name="Buitink, Fleur" userId="cf590200-e243-4b2e-a585-9874ef062f38" providerId="ADAL" clId="{24DBCF30-46D5-4B98-A80C-B7E09AC85256}" dt="2021-03-18T12:39:39.608" v="234" actId="1038"/>
        <pc:sldMkLst>
          <pc:docMk/>
          <pc:sldMk cId="1885442784" sldId="263"/>
        </pc:sldMkLst>
        <pc:spChg chg="add mod">
          <ac:chgData name="Buitink, Fleur" userId="cf590200-e243-4b2e-a585-9874ef062f38" providerId="ADAL" clId="{24DBCF30-46D5-4B98-A80C-B7E09AC85256}" dt="2021-03-18T12:39:39.608" v="234" actId="1038"/>
          <ac:spMkLst>
            <pc:docMk/>
            <pc:sldMk cId="1885442784" sldId="263"/>
            <ac:spMk id="7" creationId="{6A0AC59E-1712-4F99-B2B0-885B8DC8F482}"/>
          </ac:spMkLst>
        </pc:spChg>
      </pc:sldChg>
    </pc:docChg>
  </pc:docChgLst>
  <pc:docChgLst>
    <pc:chgData name="Links, Ronald" userId="S::rlinks@kwadam.nl::a214375d-509e-426f-9881-a99cf1b8df71" providerId="AD" clId="Web-{A9A1A7E5-A946-9049-68F1-453ED770EE5C}"/>
    <pc:docChg chg="modSld">
      <pc:chgData name="Links, Ronald" userId="S::rlinks@kwadam.nl::a214375d-509e-426f-9881-a99cf1b8df71" providerId="AD" clId="Web-{A9A1A7E5-A946-9049-68F1-453ED770EE5C}" dt="2021-06-07T14:51:25.005" v="201" actId="20577"/>
      <pc:docMkLst>
        <pc:docMk/>
      </pc:docMkLst>
      <pc:sldChg chg="modSp">
        <pc:chgData name="Links, Ronald" userId="S::rlinks@kwadam.nl::a214375d-509e-426f-9881-a99cf1b8df71" providerId="AD" clId="Web-{A9A1A7E5-A946-9049-68F1-453ED770EE5C}" dt="2021-06-07T14:51:25.005" v="201" actId="20577"/>
        <pc:sldMkLst>
          <pc:docMk/>
          <pc:sldMk cId="3753470074" sldId="260"/>
        </pc:sldMkLst>
        <pc:spChg chg="mod">
          <ac:chgData name="Links, Ronald" userId="S::rlinks@kwadam.nl::a214375d-509e-426f-9881-a99cf1b8df71" providerId="AD" clId="Web-{A9A1A7E5-A946-9049-68F1-453ED770EE5C}" dt="2021-06-07T14:51:25.005" v="201" actId="20577"/>
          <ac:spMkLst>
            <pc:docMk/>
            <pc:sldMk cId="3753470074" sldId="260"/>
            <ac:spMk id="3" creationId="{BB2A0E52-A3D1-AC44-97E9-4AE4FCB62B0E}"/>
          </ac:spMkLst>
        </pc:spChg>
      </pc:sldChg>
      <pc:sldChg chg="modSp">
        <pc:chgData name="Links, Ronald" userId="S::rlinks@kwadam.nl::a214375d-509e-426f-9881-a99cf1b8df71" providerId="AD" clId="Web-{A9A1A7E5-A946-9049-68F1-453ED770EE5C}" dt="2021-06-07T06:32:51.538" v="0" actId="20577"/>
        <pc:sldMkLst>
          <pc:docMk/>
          <pc:sldMk cId="28953270" sldId="266"/>
        </pc:sldMkLst>
        <pc:spChg chg="mod">
          <ac:chgData name="Links, Ronald" userId="S::rlinks@kwadam.nl::a214375d-509e-426f-9881-a99cf1b8df71" providerId="AD" clId="Web-{A9A1A7E5-A946-9049-68F1-453ED770EE5C}" dt="2021-06-07T06:32:51.538" v="0" actId="20577"/>
          <ac:spMkLst>
            <pc:docMk/>
            <pc:sldMk cId="28953270" sldId="266"/>
            <ac:spMk id="3" creationId="{BB2A0E52-A3D1-AC44-97E9-4AE4FCB62B0E}"/>
          </ac:spMkLst>
        </pc:spChg>
      </pc:sldChg>
    </pc:docChg>
  </pc:docChgLst>
  <pc:docChgLst>
    <pc:chgData name="Links, Ronald" userId="a214375d-509e-426f-9881-a99cf1b8df71" providerId="ADAL" clId="{5DCE06E9-B001-4BC6-A697-B8DF5DC73399}"/>
    <pc:docChg chg="undo custSel modSld">
      <pc:chgData name="Links, Ronald" userId="a214375d-509e-426f-9881-a99cf1b8df71" providerId="ADAL" clId="{5DCE06E9-B001-4BC6-A697-B8DF5DC73399}" dt="2021-06-08T09:17:48.529" v="981" actId="20577"/>
      <pc:docMkLst>
        <pc:docMk/>
      </pc:docMkLst>
      <pc:sldChg chg="modSp mod">
        <pc:chgData name="Links, Ronald" userId="a214375d-509e-426f-9881-a99cf1b8df71" providerId="ADAL" clId="{5DCE06E9-B001-4BC6-A697-B8DF5DC73399}" dt="2021-06-08T09:17:48.529" v="981" actId="20577"/>
        <pc:sldMkLst>
          <pc:docMk/>
          <pc:sldMk cId="3753470074" sldId="260"/>
        </pc:sldMkLst>
        <pc:spChg chg="mod">
          <ac:chgData name="Links, Ronald" userId="a214375d-509e-426f-9881-a99cf1b8df71" providerId="ADAL" clId="{5DCE06E9-B001-4BC6-A697-B8DF5DC73399}" dt="2021-06-08T09:17:48.529" v="981" actId="20577"/>
          <ac:spMkLst>
            <pc:docMk/>
            <pc:sldMk cId="3753470074" sldId="260"/>
            <ac:spMk id="3" creationId="{BB2A0E52-A3D1-AC44-97E9-4AE4FCB62B0E}"/>
          </ac:spMkLst>
        </pc:spChg>
      </pc:sldChg>
      <pc:sldChg chg="modSp mod modNotesTx">
        <pc:chgData name="Links, Ronald" userId="a214375d-509e-426f-9881-a99cf1b8df71" providerId="ADAL" clId="{5DCE06E9-B001-4BC6-A697-B8DF5DC73399}" dt="2021-06-08T06:29:36.327" v="501" actId="688"/>
        <pc:sldMkLst>
          <pc:docMk/>
          <pc:sldMk cId="1885442784" sldId="263"/>
        </pc:sldMkLst>
        <pc:spChg chg="mod">
          <ac:chgData name="Links, Ronald" userId="a214375d-509e-426f-9881-a99cf1b8df71" providerId="ADAL" clId="{5DCE06E9-B001-4BC6-A697-B8DF5DC73399}" dt="2021-06-08T06:29:36.327" v="501" actId="688"/>
          <ac:spMkLst>
            <pc:docMk/>
            <pc:sldMk cId="1885442784" sldId="263"/>
            <ac:spMk id="3" creationId="{62546026-BE3B-4790-8ECF-5AEAE54E7907}"/>
          </ac:spMkLst>
        </pc:spChg>
      </pc:sldChg>
      <pc:sldChg chg="modSp mod">
        <pc:chgData name="Links, Ronald" userId="a214375d-509e-426f-9881-a99cf1b8df71" providerId="ADAL" clId="{5DCE06E9-B001-4BC6-A697-B8DF5DC73399}" dt="2021-06-08T09:15:18.422" v="980" actId="207"/>
        <pc:sldMkLst>
          <pc:docMk/>
          <pc:sldMk cId="1587596849" sldId="267"/>
        </pc:sldMkLst>
        <pc:spChg chg="mod">
          <ac:chgData name="Links, Ronald" userId="a214375d-509e-426f-9881-a99cf1b8df71" providerId="ADAL" clId="{5DCE06E9-B001-4BC6-A697-B8DF5DC73399}" dt="2021-06-08T09:15:18.422" v="980" actId="207"/>
          <ac:spMkLst>
            <pc:docMk/>
            <pc:sldMk cId="1587596849" sldId="267"/>
            <ac:spMk id="3" creationId="{E66620E2-0AC1-4D8B-B976-A05830657905}"/>
          </ac:spMkLst>
        </pc:spChg>
      </pc:sldChg>
    </pc:docChg>
  </pc:docChgLst>
  <pc:docChgLst>
    <pc:chgData name="Roordink, Bas" userId="e6b80f22-b7ea-4a1b-9826-4cad8536796c" providerId="ADAL" clId="{C3988FDC-A1EE-4CEF-B6D0-540933B281A9}"/>
    <pc:docChg chg="custSel delSld modSld">
      <pc:chgData name="Roordink, Bas" userId="e6b80f22-b7ea-4a1b-9826-4cad8536796c" providerId="ADAL" clId="{C3988FDC-A1EE-4CEF-B6D0-540933B281A9}" dt="2021-05-31T07:16:52.009" v="170" actId="1076"/>
      <pc:docMkLst>
        <pc:docMk/>
      </pc:docMkLst>
      <pc:sldChg chg="delSp modSp mod">
        <pc:chgData name="Roordink, Bas" userId="e6b80f22-b7ea-4a1b-9826-4cad8536796c" providerId="ADAL" clId="{C3988FDC-A1EE-4CEF-B6D0-540933B281A9}" dt="2021-05-31T07:16:52.009" v="170" actId="1076"/>
        <pc:sldMkLst>
          <pc:docMk/>
          <pc:sldMk cId="192953906" sldId="257"/>
        </pc:sldMkLst>
        <pc:spChg chg="mod">
          <ac:chgData name="Roordink, Bas" userId="e6b80f22-b7ea-4a1b-9826-4cad8536796c" providerId="ADAL" clId="{C3988FDC-A1EE-4CEF-B6D0-540933B281A9}" dt="2021-05-31T07:16:52.009" v="170" actId="1076"/>
          <ac:spMkLst>
            <pc:docMk/>
            <pc:sldMk cId="192953906" sldId="257"/>
            <ac:spMk id="2" creationId="{8BFA767E-3DB7-7B46-855B-3C179A0A7873}"/>
          </ac:spMkLst>
        </pc:spChg>
        <pc:spChg chg="del mod">
          <ac:chgData name="Roordink, Bas" userId="e6b80f22-b7ea-4a1b-9826-4cad8536796c" providerId="ADAL" clId="{C3988FDC-A1EE-4CEF-B6D0-540933B281A9}" dt="2021-05-31T07:16:47.732" v="169" actId="478"/>
          <ac:spMkLst>
            <pc:docMk/>
            <pc:sldMk cId="192953906" sldId="257"/>
            <ac:spMk id="3" creationId="{5AC63826-AA46-8547-9011-215698E5E527}"/>
          </ac:spMkLst>
        </pc:spChg>
      </pc:sldChg>
      <pc:sldChg chg="modSp mod">
        <pc:chgData name="Roordink, Bas" userId="e6b80f22-b7ea-4a1b-9826-4cad8536796c" providerId="ADAL" clId="{C3988FDC-A1EE-4CEF-B6D0-540933B281A9}" dt="2021-05-31T07:13:51.865" v="25" actId="207"/>
        <pc:sldMkLst>
          <pc:docMk/>
          <pc:sldMk cId="3753470074" sldId="260"/>
        </pc:sldMkLst>
        <pc:spChg chg="mod">
          <ac:chgData name="Roordink, Bas" userId="e6b80f22-b7ea-4a1b-9826-4cad8536796c" providerId="ADAL" clId="{C3988FDC-A1EE-4CEF-B6D0-540933B281A9}" dt="2021-05-31T07:13:51.865" v="25" actId="207"/>
          <ac:spMkLst>
            <pc:docMk/>
            <pc:sldMk cId="3753470074" sldId="260"/>
            <ac:spMk id="3" creationId="{BB2A0E52-A3D1-AC44-97E9-4AE4FCB62B0E}"/>
          </ac:spMkLst>
        </pc:spChg>
      </pc:sldChg>
      <pc:sldChg chg="del">
        <pc:chgData name="Roordink, Bas" userId="e6b80f22-b7ea-4a1b-9826-4cad8536796c" providerId="ADAL" clId="{C3988FDC-A1EE-4CEF-B6D0-540933B281A9}" dt="2021-05-31T07:14:13.184" v="42" actId="47"/>
        <pc:sldMkLst>
          <pc:docMk/>
          <pc:sldMk cId="1014227000" sldId="262"/>
        </pc:sldMkLst>
      </pc:sldChg>
      <pc:sldChg chg="addSp delSp modSp mod delAnim">
        <pc:chgData name="Roordink, Bas" userId="e6b80f22-b7ea-4a1b-9826-4cad8536796c" providerId="ADAL" clId="{C3988FDC-A1EE-4CEF-B6D0-540933B281A9}" dt="2021-05-31T07:14:39.447" v="80" actId="688"/>
        <pc:sldMkLst>
          <pc:docMk/>
          <pc:sldMk cId="1885442784" sldId="263"/>
        </pc:sldMkLst>
        <pc:spChg chg="add mod">
          <ac:chgData name="Roordink, Bas" userId="e6b80f22-b7ea-4a1b-9826-4cad8536796c" providerId="ADAL" clId="{C3988FDC-A1EE-4CEF-B6D0-540933B281A9}" dt="2021-05-31T07:14:39.447" v="80" actId="688"/>
          <ac:spMkLst>
            <pc:docMk/>
            <pc:sldMk cId="1885442784" sldId="263"/>
            <ac:spMk id="3" creationId="{62546026-BE3B-4790-8ECF-5AEAE54E7907}"/>
          </ac:spMkLst>
        </pc:spChg>
        <pc:spChg chg="mod">
          <ac:chgData name="Roordink, Bas" userId="e6b80f22-b7ea-4a1b-9826-4cad8536796c" providerId="ADAL" clId="{C3988FDC-A1EE-4CEF-B6D0-540933B281A9}" dt="2021-05-31T07:14:19.464" v="57" actId="20577"/>
          <ac:spMkLst>
            <pc:docMk/>
            <pc:sldMk cId="1885442784" sldId="263"/>
            <ac:spMk id="6" creationId="{0D114B56-608F-456E-AD2D-C48853B0DFF0}"/>
          </ac:spMkLst>
        </pc:spChg>
        <pc:picChg chg="del">
          <ac:chgData name="Roordink, Bas" userId="e6b80f22-b7ea-4a1b-9826-4cad8536796c" providerId="ADAL" clId="{C3988FDC-A1EE-4CEF-B6D0-540933B281A9}" dt="2021-05-31T07:14:24.230" v="58" actId="478"/>
          <ac:picMkLst>
            <pc:docMk/>
            <pc:sldMk cId="1885442784" sldId="263"/>
            <ac:picMk id="9" creationId="{251EA05C-9429-4EEB-829B-893587429233}"/>
          </ac:picMkLst>
        </pc:picChg>
      </pc:sldChg>
      <pc:sldChg chg="addSp delSp modSp mod">
        <pc:chgData name="Roordink, Bas" userId="e6b80f22-b7ea-4a1b-9826-4cad8536796c" providerId="ADAL" clId="{C3988FDC-A1EE-4CEF-B6D0-540933B281A9}" dt="2021-05-31T07:15:51.209" v="166" actId="207"/>
        <pc:sldMkLst>
          <pc:docMk/>
          <pc:sldMk cId="1873730925" sldId="265"/>
        </pc:sldMkLst>
        <pc:spChg chg="mod">
          <ac:chgData name="Roordink, Bas" userId="e6b80f22-b7ea-4a1b-9826-4cad8536796c" providerId="ADAL" clId="{C3988FDC-A1EE-4CEF-B6D0-540933B281A9}" dt="2021-05-31T07:15:19.362" v="123" actId="20577"/>
          <ac:spMkLst>
            <pc:docMk/>
            <pc:sldMk cId="1873730925" sldId="265"/>
            <ac:spMk id="2" creationId="{D1B005F9-ECEA-4481-A9EE-78D13A7859E4}"/>
          </ac:spMkLst>
        </pc:spChg>
        <pc:spChg chg="add mod">
          <ac:chgData name="Roordink, Bas" userId="e6b80f22-b7ea-4a1b-9826-4cad8536796c" providerId="ADAL" clId="{C3988FDC-A1EE-4CEF-B6D0-540933B281A9}" dt="2021-05-31T07:15:51.209" v="166" actId="207"/>
          <ac:spMkLst>
            <pc:docMk/>
            <pc:sldMk cId="1873730925" sldId="265"/>
            <ac:spMk id="7" creationId="{1E13E4E8-EA18-4E8F-8C9B-A31FBEFCFE03}"/>
          </ac:spMkLst>
        </pc:spChg>
        <pc:picChg chg="del">
          <ac:chgData name="Roordink, Bas" userId="e6b80f22-b7ea-4a1b-9826-4cad8536796c" providerId="ADAL" clId="{C3988FDC-A1EE-4CEF-B6D0-540933B281A9}" dt="2021-05-31T07:15:21.506" v="124" actId="478"/>
          <ac:picMkLst>
            <pc:docMk/>
            <pc:sldMk cId="1873730925" sldId="265"/>
            <ac:picMk id="6" creationId="{261D452B-A18C-414F-9E15-C44DFC21A426}"/>
          </ac:picMkLst>
        </pc:picChg>
      </pc:sldChg>
      <pc:sldChg chg="modSp mod">
        <pc:chgData name="Roordink, Bas" userId="e6b80f22-b7ea-4a1b-9826-4cad8536796c" providerId="ADAL" clId="{C3988FDC-A1EE-4CEF-B6D0-540933B281A9}" dt="2021-05-31T07:15:10.952" v="113" actId="20577"/>
        <pc:sldMkLst>
          <pc:docMk/>
          <pc:sldMk cId="28953270" sldId="266"/>
        </pc:sldMkLst>
        <pc:spChg chg="mod">
          <ac:chgData name="Roordink, Bas" userId="e6b80f22-b7ea-4a1b-9826-4cad8536796c" providerId="ADAL" clId="{C3988FDC-A1EE-4CEF-B6D0-540933B281A9}" dt="2021-05-31T07:15:10.952" v="113" actId="20577"/>
          <ac:spMkLst>
            <pc:docMk/>
            <pc:sldMk cId="28953270" sldId="266"/>
            <ac:spMk id="3" creationId="{BB2A0E52-A3D1-AC44-97E9-4AE4FCB62B0E}"/>
          </ac:spMkLst>
        </pc:spChg>
      </pc:sldChg>
      <pc:sldChg chg="modSp mod">
        <pc:chgData name="Roordink, Bas" userId="e6b80f22-b7ea-4a1b-9826-4cad8536796c" providerId="ADAL" clId="{C3988FDC-A1EE-4CEF-B6D0-540933B281A9}" dt="2021-05-31T07:14:58.131" v="103" actId="20577"/>
        <pc:sldMkLst>
          <pc:docMk/>
          <pc:sldMk cId="1587596849" sldId="267"/>
        </pc:sldMkLst>
        <pc:spChg chg="mod">
          <ac:chgData name="Roordink, Bas" userId="e6b80f22-b7ea-4a1b-9826-4cad8536796c" providerId="ADAL" clId="{C3988FDC-A1EE-4CEF-B6D0-540933B281A9}" dt="2021-05-31T07:14:58.131" v="103" actId="20577"/>
          <ac:spMkLst>
            <pc:docMk/>
            <pc:sldMk cId="1587596849" sldId="267"/>
            <ac:spMk id="3" creationId="{E66620E2-0AC1-4D8B-B976-A05830657905}"/>
          </ac:spMkLst>
        </pc:spChg>
      </pc:sldChg>
    </pc:docChg>
  </pc:docChgLst>
  <pc:docChgLst>
    <pc:chgData name="Buitink, Fleur" userId="S::fbuitink@volkerwessels.com::cf590200-e243-4b2e-a585-9874ef062f38" providerId="AD" clId="Web-{4721FF7A-6BF1-8B29-619F-17160C2FA088}"/>
    <pc:docChg chg="modSld">
      <pc:chgData name="Buitink, Fleur" userId="S::fbuitink@volkerwessels.com::cf590200-e243-4b2e-a585-9874ef062f38" providerId="AD" clId="Web-{4721FF7A-6BF1-8B29-619F-17160C2FA088}" dt="2021-02-18T14:49:54.582" v="1"/>
      <pc:docMkLst>
        <pc:docMk/>
      </pc:docMkLst>
      <pc:sldChg chg="modSp delCm">
        <pc:chgData name="Buitink, Fleur" userId="S::fbuitink@volkerwessels.com::cf590200-e243-4b2e-a585-9874ef062f38" providerId="AD" clId="Web-{4721FF7A-6BF1-8B29-619F-17160C2FA088}" dt="2021-02-18T14:49:54.582" v="1"/>
        <pc:sldMkLst>
          <pc:docMk/>
          <pc:sldMk cId="1873730925" sldId="265"/>
        </pc:sldMkLst>
        <pc:picChg chg="mod">
          <ac:chgData name="Buitink, Fleur" userId="S::fbuitink@volkerwessels.com::cf590200-e243-4b2e-a585-9874ef062f38" providerId="AD" clId="Web-{4721FF7A-6BF1-8B29-619F-17160C2FA088}" dt="2021-02-18T14:49:45.035" v="0"/>
          <ac:picMkLst>
            <pc:docMk/>
            <pc:sldMk cId="1873730925" sldId="265"/>
            <ac:picMk id="6" creationId="{261D452B-A18C-414F-9E15-C44DFC21A426}"/>
          </ac:picMkLst>
        </pc:picChg>
      </pc:sldChg>
    </pc:docChg>
  </pc:docChgLst>
  <pc:docChgLst>
    <pc:chgData name="Buitink, Fleur" userId="cf590200-e243-4b2e-a585-9874ef062f38" providerId="ADAL" clId="{4FABABD4-3959-4AF2-8D30-CF6718B480F3}"/>
    <pc:docChg chg="modSld">
      <pc:chgData name="Buitink, Fleur" userId="cf590200-e243-4b2e-a585-9874ef062f38" providerId="ADAL" clId="{4FABABD4-3959-4AF2-8D30-CF6718B480F3}" dt="2021-02-22T14:40:11.352" v="1"/>
      <pc:docMkLst>
        <pc:docMk/>
      </pc:docMkLst>
      <pc:sldChg chg="addSp delSp modSp modAnim modNotesTx">
        <pc:chgData name="Buitink, Fleur" userId="cf590200-e243-4b2e-a585-9874ef062f38" providerId="ADAL" clId="{4FABABD4-3959-4AF2-8D30-CF6718B480F3}" dt="2021-02-22T14:40:11.352" v="1"/>
        <pc:sldMkLst>
          <pc:docMk/>
          <pc:sldMk cId="1014227000" sldId="262"/>
        </pc:sldMkLst>
        <pc:spChg chg="del">
          <ac:chgData name="Buitink, Fleur" userId="cf590200-e243-4b2e-a585-9874ef062f38" providerId="ADAL" clId="{4FABABD4-3959-4AF2-8D30-CF6718B480F3}" dt="2021-02-22T14:40:04.450" v="0"/>
          <ac:spMkLst>
            <pc:docMk/>
            <pc:sldMk cId="1014227000" sldId="262"/>
            <ac:spMk id="3" creationId="{D7839DC0-7656-4756-B462-3631C7F57704}"/>
          </ac:spMkLst>
        </pc:spChg>
        <pc:picChg chg="add mod">
          <ac:chgData name="Buitink, Fleur" userId="cf590200-e243-4b2e-a585-9874ef062f38" providerId="ADAL" clId="{4FABABD4-3959-4AF2-8D30-CF6718B480F3}" dt="2021-02-22T14:40:04.450" v="0"/>
          <ac:picMkLst>
            <pc:docMk/>
            <pc:sldMk cId="1014227000" sldId="262"/>
            <ac:picMk id="6" creationId="{79DB648A-ADC1-40AA-BBC9-81161E649986}"/>
          </ac:picMkLst>
        </pc:picChg>
      </pc:sldChg>
    </pc:docChg>
  </pc:docChgLst>
  <pc:docChgLst>
    <pc:chgData name="Roordink, Bas" userId="e6b80f22-b7ea-4a1b-9826-4cad8536796c" providerId="ADAL" clId="{7025A7BA-9B43-40CF-8CDF-BF713FBD5CFF}"/>
    <pc:docChg chg="custSel addSld modSld">
      <pc:chgData name="Roordink, Bas" userId="e6b80f22-b7ea-4a1b-9826-4cad8536796c" providerId="ADAL" clId="{7025A7BA-9B43-40CF-8CDF-BF713FBD5CFF}" dt="2021-02-19T13:40:15.212" v="844" actId="20577"/>
      <pc:docMkLst>
        <pc:docMk/>
      </pc:docMkLst>
      <pc:sldChg chg="modSp mod">
        <pc:chgData name="Roordink, Bas" userId="e6b80f22-b7ea-4a1b-9826-4cad8536796c" providerId="ADAL" clId="{7025A7BA-9B43-40CF-8CDF-BF713FBD5CFF}" dt="2021-02-16T12:04:06.454" v="734" actId="20577"/>
        <pc:sldMkLst>
          <pc:docMk/>
          <pc:sldMk cId="3753470074" sldId="260"/>
        </pc:sldMkLst>
        <pc:spChg chg="mod">
          <ac:chgData name="Roordink, Bas" userId="e6b80f22-b7ea-4a1b-9826-4cad8536796c" providerId="ADAL" clId="{7025A7BA-9B43-40CF-8CDF-BF713FBD5CFF}" dt="2021-02-16T12:04:06.454" v="734" actId="20577"/>
          <ac:spMkLst>
            <pc:docMk/>
            <pc:sldMk cId="3753470074" sldId="260"/>
            <ac:spMk id="3" creationId="{BB2A0E52-A3D1-AC44-97E9-4AE4FCB62B0E}"/>
          </ac:spMkLst>
        </pc:spChg>
      </pc:sldChg>
      <pc:sldChg chg="modSp mod">
        <pc:chgData name="Roordink, Bas" userId="e6b80f22-b7ea-4a1b-9826-4cad8536796c" providerId="ADAL" clId="{7025A7BA-9B43-40CF-8CDF-BF713FBD5CFF}" dt="2021-02-16T12:13:12.109" v="830" actId="404"/>
        <pc:sldMkLst>
          <pc:docMk/>
          <pc:sldMk cId="634627726" sldId="261"/>
        </pc:sldMkLst>
        <pc:spChg chg="mod">
          <ac:chgData name="Roordink, Bas" userId="e6b80f22-b7ea-4a1b-9826-4cad8536796c" providerId="ADAL" clId="{7025A7BA-9B43-40CF-8CDF-BF713FBD5CFF}" dt="2021-02-16T12:12:44.632" v="778" actId="20577"/>
          <ac:spMkLst>
            <pc:docMk/>
            <pc:sldMk cId="634627726" sldId="261"/>
            <ac:spMk id="2" creationId="{9FB667F7-1C6D-824E-BFED-BB824306E2E6}"/>
          </ac:spMkLst>
        </pc:spChg>
        <pc:spChg chg="mod">
          <ac:chgData name="Roordink, Bas" userId="e6b80f22-b7ea-4a1b-9826-4cad8536796c" providerId="ADAL" clId="{7025A7BA-9B43-40CF-8CDF-BF713FBD5CFF}" dt="2021-02-16T12:13:12.109" v="830" actId="404"/>
          <ac:spMkLst>
            <pc:docMk/>
            <pc:sldMk cId="634627726" sldId="261"/>
            <ac:spMk id="3" creationId="{64535D5F-4E78-144C-A407-989D05CBAB47}"/>
          </ac:spMkLst>
        </pc:spChg>
      </pc:sldChg>
      <pc:sldChg chg="addSp modSp mod">
        <pc:chgData name="Roordink, Bas" userId="e6b80f22-b7ea-4a1b-9826-4cad8536796c" providerId="ADAL" clId="{7025A7BA-9B43-40CF-8CDF-BF713FBD5CFF}" dt="2021-02-16T12:09:58.803" v="741" actId="1076"/>
        <pc:sldMkLst>
          <pc:docMk/>
          <pc:sldMk cId="1885442784" sldId="263"/>
        </pc:sldMkLst>
        <pc:spChg chg="add mod">
          <ac:chgData name="Roordink, Bas" userId="e6b80f22-b7ea-4a1b-9826-4cad8536796c" providerId="ADAL" clId="{7025A7BA-9B43-40CF-8CDF-BF713FBD5CFF}" dt="2021-02-16T11:43:17.653" v="237" actId="20577"/>
          <ac:spMkLst>
            <pc:docMk/>
            <pc:sldMk cId="1885442784" sldId="263"/>
            <ac:spMk id="6" creationId="{0D114B56-608F-456E-AD2D-C48853B0DFF0}"/>
          </ac:spMkLst>
        </pc:spChg>
        <pc:picChg chg="mod">
          <ac:chgData name="Roordink, Bas" userId="e6b80f22-b7ea-4a1b-9826-4cad8536796c" providerId="ADAL" clId="{7025A7BA-9B43-40CF-8CDF-BF713FBD5CFF}" dt="2021-02-16T12:09:58.803" v="741" actId="1076"/>
          <ac:picMkLst>
            <pc:docMk/>
            <pc:sldMk cId="1885442784" sldId="263"/>
            <ac:picMk id="9" creationId="{251EA05C-9429-4EEB-829B-893587429233}"/>
          </ac:picMkLst>
        </pc:picChg>
      </pc:sldChg>
      <pc:sldChg chg="modSp mod addCm modCm">
        <pc:chgData name="Roordink, Bas" userId="e6b80f22-b7ea-4a1b-9826-4cad8536796c" providerId="ADAL" clId="{7025A7BA-9B43-40CF-8CDF-BF713FBD5CFF}" dt="2021-02-16T12:12:14.687" v="743"/>
        <pc:sldMkLst>
          <pc:docMk/>
          <pc:sldMk cId="1873730925" sldId="265"/>
        </pc:sldMkLst>
        <pc:spChg chg="mod">
          <ac:chgData name="Roordink, Bas" userId="e6b80f22-b7ea-4a1b-9826-4cad8536796c" providerId="ADAL" clId="{7025A7BA-9B43-40CF-8CDF-BF713FBD5CFF}" dt="2021-02-16T11:50:13.210" v="729" actId="5793"/>
          <ac:spMkLst>
            <pc:docMk/>
            <pc:sldMk cId="1873730925" sldId="265"/>
            <ac:spMk id="3" creationId="{1C3C662A-6ADC-422B-8735-B7689208F8D4}"/>
          </ac:spMkLst>
        </pc:spChg>
      </pc:sldChg>
      <pc:sldChg chg="modSp add mod">
        <pc:chgData name="Roordink, Bas" userId="e6b80f22-b7ea-4a1b-9826-4cad8536796c" providerId="ADAL" clId="{7025A7BA-9B43-40CF-8CDF-BF713FBD5CFF}" dt="2021-02-16T12:04:25.687" v="739" actId="20577"/>
        <pc:sldMkLst>
          <pc:docMk/>
          <pc:sldMk cId="28953270" sldId="266"/>
        </pc:sldMkLst>
        <pc:spChg chg="mod">
          <ac:chgData name="Roordink, Bas" userId="e6b80f22-b7ea-4a1b-9826-4cad8536796c" providerId="ADAL" clId="{7025A7BA-9B43-40CF-8CDF-BF713FBD5CFF}" dt="2021-02-16T11:40:30.647" v="11" actId="20577"/>
          <ac:spMkLst>
            <pc:docMk/>
            <pc:sldMk cId="28953270" sldId="266"/>
            <ac:spMk id="2" creationId="{A62358EB-E399-4443-BA65-484622651E66}"/>
          </ac:spMkLst>
        </pc:spChg>
        <pc:spChg chg="mod">
          <ac:chgData name="Roordink, Bas" userId="e6b80f22-b7ea-4a1b-9826-4cad8536796c" providerId="ADAL" clId="{7025A7BA-9B43-40CF-8CDF-BF713FBD5CFF}" dt="2021-02-16T12:04:25.687" v="739" actId="20577"/>
          <ac:spMkLst>
            <pc:docMk/>
            <pc:sldMk cId="28953270" sldId="266"/>
            <ac:spMk id="3" creationId="{BB2A0E52-A3D1-AC44-97E9-4AE4FCB62B0E}"/>
          </ac:spMkLst>
        </pc:spChg>
      </pc:sldChg>
      <pc:sldChg chg="addSp delSp modSp add mod delAnim">
        <pc:chgData name="Roordink, Bas" userId="e6b80f22-b7ea-4a1b-9826-4cad8536796c" providerId="ADAL" clId="{7025A7BA-9B43-40CF-8CDF-BF713FBD5CFF}" dt="2021-02-19T13:40:15.212" v="844" actId="20577"/>
        <pc:sldMkLst>
          <pc:docMk/>
          <pc:sldMk cId="1587596849" sldId="267"/>
        </pc:sldMkLst>
        <pc:spChg chg="add mod">
          <ac:chgData name="Roordink, Bas" userId="e6b80f22-b7ea-4a1b-9826-4cad8536796c" providerId="ADAL" clId="{7025A7BA-9B43-40CF-8CDF-BF713FBD5CFF}" dt="2021-02-19T13:40:15.212" v="844" actId="20577"/>
          <ac:spMkLst>
            <pc:docMk/>
            <pc:sldMk cId="1587596849" sldId="267"/>
            <ac:spMk id="3" creationId="{E66620E2-0AC1-4D8B-B976-A05830657905}"/>
          </ac:spMkLst>
        </pc:spChg>
        <pc:spChg chg="mod">
          <ac:chgData name="Roordink, Bas" userId="e6b80f22-b7ea-4a1b-9826-4cad8536796c" providerId="ADAL" clId="{7025A7BA-9B43-40CF-8CDF-BF713FBD5CFF}" dt="2021-02-16T11:47:10.015" v="402" actId="20577"/>
          <ac:spMkLst>
            <pc:docMk/>
            <pc:sldMk cId="1587596849" sldId="267"/>
            <ac:spMk id="6" creationId="{0D114B56-608F-456E-AD2D-C48853B0DFF0}"/>
          </ac:spMkLst>
        </pc:spChg>
        <pc:picChg chg="del">
          <ac:chgData name="Roordink, Bas" userId="e6b80f22-b7ea-4a1b-9826-4cad8536796c" providerId="ADAL" clId="{7025A7BA-9B43-40CF-8CDF-BF713FBD5CFF}" dt="2021-02-16T11:47:03.713" v="386" actId="478"/>
          <ac:picMkLst>
            <pc:docMk/>
            <pc:sldMk cId="1587596849" sldId="267"/>
            <ac:picMk id="9" creationId="{251EA05C-9429-4EEB-829B-893587429233}"/>
          </ac:picMkLst>
        </pc:picChg>
      </pc:sldChg>
    </pc:docChg>
  </pc:docChgLst>
  <pc:docChgLst>
    <pc:chgData name="Links, Ronald" userId="a214375d-509e-426f-9881-a99cf1b8df71" providerId="ADAL" clId="{DC18F8B1-B14F-4BE0-9A8E-391D4FFC2A2D}"/>
    <pc:docChg chg="custSel modSld">
      <pc:chgData name="Links, Ronald" userId="a214375d-509e-426f-9881-a99cf1b8df71" providerId="ADAL" clId="{DC18F8B1-B14F-4BE0-9A8E-391D4FFC2A2D}" dt="2021-11-30T12:40:39.692" v="77" actId="20577"/>
      <pc:docMkLst>
        <pc:docMk/>
      </pc:docMkLst>
      <pc:sldChg chg="modSp mod">
        <pc:chgData name="Links, Ronald" userId="a214375d-509e-426f-9881-a99cf1b8df71" providerId="ADAL" clId="{DC18F8B1-B14F-4BE0-9A8E-391D4FFC2A2D}" dt="2021-11-30T12:39:50.298" v="24" actId="20577"/>
        <pc:sldMkLst>
          <pc:docMk/>
          <pc:sldMk cId="192953906" sldId="257"/>
        </pc:sldMkLst>
        <pc:spChg chg="mod">
          <ac:chgData name="Links, Ronald" userId="a214375d-509e-426f-9881-a99cf1b8df71" providerId="ADAL" clId="{DC18F8B1-B14F-4BE0-9A8E-391D4FFC2A2D}" dt="2021-11-30T12:39:50.298" v="24" actId="20577"/>
          <ac:spMkLst>
            <pc:docMk/>
            <pc:sldMk cId="192953906" sldId="257"/>
            <ac:spMk id="2" creationId="{8BFA767E-3DB7-7B46-855B-3C179A0A7873}"/>
          </ac:spMkLst>
        </pc:spChg>
      </pc:sldChg>
      <pc:sldChg chg="modSp mod">
        <pc:chgData name="Links, Ronald" userId="a214375d-509e-426f-9881-a99cf1b8df71" providerId="ADAL" clId="{DC18F8B1-B14F-4BE0-9A8E-391D4FFC2A2D}" dt="2021-11-30T12:40:30.677" v="75"/>
        <pc:sldMkLst>
          <pc:docMk/>
          <pc:sldMk cId="3753470074" sldId="260"/>
        </pc:sldMkLst>
        <pc:spChg chg="mod">
          <ac:chgData name="Links, Ronald" userId="a214375d-509e-426f-9881-a99cf1b8df71" providerId="ADAL" clId="{DC18F8B1-B14F-4BE0-9A8E-391D4FFC2A2D}" dt="2021-11-30T12:40:30.677" v="75"/>
          <ac:spMkLst>
            <pc:docMk/>
            <pc:sldMk cId="3753470074" sldId="260"/>
            <ac:spMk id="4" creationId="{7126FB9D-B883-6741-8B26-1B8549314BD4}"/>
          </ac:spMkLst>
        </pc:spChg>
      </pc:sldChg>
      <pc:sldChg chg="modSp mod">
        <pc:chgData name="Links, Ronald" userId="a214375d-509e-426f-9881-a99cf1b8df71" providerId="ADAL" clId="{DC18F8B1-B14F-4BE0-9A8E-391D4FFC2A2D}" dt="2021-11-30T12:40:19.001" v="71" actId="20577"/>
        <pc:sldMkLst>
          <pc:docMk/>
          <pc:sldMk cId="634627726" sldId="261"/>
        </pc:sldMkLst>
        <pc:spChg chg="mod">
          <ac:chgData name="Links, Ronald" userId="a214375d-509e-426f-9881-a99cf1b8df71" providerId="ADAL" clId="{DC18F8B1-B14F-4BE0-9A8E-391D4FFC2A2D}" dt="2021-11-30T12:40:19.001" v="71" actId="20577"/>
          <ac:spMkLst>
            <pc:docMk/>
            <pc:sldMk cId="634627726" sldId="261"/>
            <ac:spMk id="4" creationId="{370EDB71-C56E-2D4C-97D8-90041AF473F8}"/>
          </ac:spMkLst>
        </pc:spChg>
      </pc:sldChg>
      <pc:sldChg chg="modSp mod modNotesTx">
        <pc:chgData name="Links, Ronald" userId="a214375d-509e-426f-9881-a99cf1b8df71" providerId="ADAL" clId="{DC18F8B1-B14F-4BE0-9A8E-391D4FFC2A2D}" dt="2021-11-30T12:40:39.692" v="77" actId="20577"/>
        <pc:sldMkLst>
          <pc:docMk/>
          <pc:sldMk cId="1885442784" sldId="263"/>
        </pc:sldMkLst>
        <pc:spChg chg="mod">
          <ac:chgData name="Links, Ronald" userId="a214375d-509e-426f-9881-a99cf1b8df71" providerId="ADAL" clId="{DC18F8B1-B14F-4BE0-9A8E-391D4FFC2A2D}" dt="2021-11-30T12:40:26.319" v="73"/>
          <ac:spMkLst>
            <pc:docMk/>
            <pc:sldMk cId="1885442784" sldId="263"/>
            <ac:spMk id="4" creationId="{5E8B34FD-5255-4A4E-AC75-C102EF8F0D5B}"/>
          </ac:spMkLst>
        </pc:spChg>
        <pc:spChg chg="mod">
          <ac:chgData name="Links, Ronald" userId="a214375d-509e-426f-9881-a99cf1b8df71" providerId="ADAL" clId="{DC18F8B1-B14F-4BE0-9A8E-391D4FFC2A2D}" dt="2021-11-30T12:40:09.833" v="48" actId="20577"/>
          <ac:spMkLst>
            <pc:docMk/>
            <pc:sldMk cId="1885442784" sldId="263"/>
            <ac:spMk id="6" creationId="{0D114B56-608F-456E-AD2D-C48853B0DFF0}"/>
          </ac:spMkLst>
        </pc:spChg>
      </pc:sldChg>
      <pc:sldChg chg="modSp mod">
        <pc:chgData name="Links, Ronald" userId="a214375d-509e-426f-9881-a99cf1b8df71" providerId="ADAL" clId="{DC18F8B1-B14F-4BE0-9A8E-391D4FFC2A2D}" dt="2021-11-30T12:40:28.457" v="74"/>
        <pc:sldMkLst>
          <pc:docMk/>
          <pc:sldMk cId="28953270" sldId="266"/>
        </pc:sldMkLst>
        <pc:spChg chg="mod">
          <ac:chgData name="Links, Ronald" userId="a214375d-509e-426f-9881-a99cf1b8df71" providerId="ADAL" clId="{DC18F8B1-B14F-4BE0-9A8E-391D4FFC2A2D}" dt="2021-11-30T12:40:01.474" v="25" actId="20577"/>
          <ac:spMkLst>
            <pc:docMk/>
            <pc:sldMk cId="28953270" sldId="266"/>
            <ac:spMk id="3" creationId="{BB2A0E52-A3D1-AC44-97E9-4AE4FCB62B0E}"/>
          </ac:spMkLst>
        </pc:spChg>
        <pc:spChg chg="mod">
          <ac:chgData name="Links, Ronald" userId="a214375d-509e-426f-9881-a99cf1b8df71" providerId="ADAL" clId="{DC18F8B1-B14F-4BE0-9A8E-391D4FFC2A2D}" dt="2021-11-30T12:40:28.457" v="74"/>
          <ac:spMkLst>
            <pc:docMk/>
            <pc:sldMk cId="28953270" sldId="266"/>
            <ac:spMk id="4" creationId="{7126FB9D-B883-6741-8B26-1B8549314BD4}"/>
          </ac:spMkLst>
        </pc:spChg>
      </pc:sldChg>
      <pc:sldChg chg="modSp mod modNotesTx">
        <pc:chgData name="Links, Ronald" userId="a214375d-509e-426f-9881-a99cf1b8df71" providerId="ADAL" clId="{DC18F8B1-B14F-4BE0-9A8E-391D4FFC2A2D}" dt="2021-11-30T12:40:37.619" v="76" actId="20577"/>
        <pc:sldMkLst>
          <pc:docMk/>
          <pc:sldMk cId="1587596849" sldId="267"/>
        </pc:sldMkLst>
        <pc:spChg chg="mod">
          <ac:chgData name="Links, Ronald" userId="a214375d-509e-426f-9881-a99cf1b8df71" providerId="ADAL" clId="{DC18F8B1-B14F-4BE0-9A8E-391D4FFC2A2D}" dt="2021-11-30T12:40:24.464" v="72"/>
          <ac:spMkLst>
            <pc:docMk/>
            <pc:sldMk cId="1587596849" sldId="267"/>
            <ac:spMk id="4" creationId="{5E8B34FD-5255-4A4E-AC75-C102EF8F0D5B}"/>
          </ac:spMkLst>
        </pc:spChg>
      </pc:sldChg>
    </pc:docChg>
  </pc:docChgLst>
  <pc:docChgLst>
    <pc:chgData name="Bas" userId="e6b80f22-b7ea-4a1b-9826-4cad8536796c" providerId="ADAL" clId="{7025A7BA-9B43-40CF-8CDF-BF713FBD5CFF}"/>
    <pc:docChg chg="undo custSel modSld">
      <pc:chgData name="Bas" userId="e6b80f22-b7ea-4a1b-9826-4cad8536796c" providerId="ADAL" clId="{7025A7BA-9B43-40CF-8CDF-BF713FBD5CFF}" dt="2021-02-18T09:30:07.529" v="385" actId="5793"/>
      <pc:docMkLst>
        <pc:docMk/>
      </pc:docMkLst>
      <pc:sldChg chg="modSp mod">
        <pc:chgData name="Bas" userId="e6b80f22-b7ea-4a1b-9826-4cad8536796c" providerId="ADAL" clId="{7025A7BA-9B43-40CF-8CDF-BF713FBD5CFF}" dt="2021-02-18T09:30:07.529" v="385" actId="5793"/>
        <pc:sldMkLst>
          <pc:docMk/>
          <pc:sldMk cId="1587596849" sldId="267"/>
        </pc:sldMkLst>
        <pc:spChg chg="mod">
          <ac:chgData name="Bas" userId="e6b80f22-b7ea-4a1b-9826-4cad8536796c" providerId="ADAL" clId="{7025A7BA-9B43-40CF-8CDF-BF713FBD5CFF}" dt="2021-02-18T09:30:07.529" v="385" actId="5793"/>
          <ac:spMkLst>
            <pc:docMk/>
            <pc:sldMk cId="1587596849" sldId="267"/>
            <ac:spMk id="3" creationId="{E66620E2-0AC1-4D8B-B976-A05830657905}"/>
          </ac:spMkLst>
        </pc:spChg>
      </pc:sldChg>
    </pc:docChg>
  </pc:docChgLst>
  <pc:docChgLst>
    <pc:chgData name="Roordink, Bas" userId="e6b80f22-b7ea-4a1b-9826-4cad8536796c" providerId="ADAL" clId="{CE4C900D-181D-45D9-9262-50938B43D125}"/>
    <pc:docChg chg="custSel modSld">
      <pc:chgData name="Roordink, Bas" userId="e6b80f22-b7ea-4a1b-9826-4cad8536796c" providerId="ADAL" clId="{CE4C900D-181D-45D9-9262-50938B43D125}" dt="2021-06-28T12:14:32.755" v="18" actId="1076"/>
      <pc:docMkLst>
        <pc:docMk/>
      </pc:docMkLst>
      <pc:sldChg chg="addSp delSp modSp mod delAnim modAnim modNotesTx">
        <pc:chgData name="Roordink, Bas" userId="e6b80f22-b7ea-4a1b-9826-4cad8536796c" providerId="ADAL" clId="{CE4C900D-181D-45D9-9262-50938B43D125}" dt="2021-06-28T12:14:32.755" v="18" actId="1076"/>
        <pc:sldMkLst>
          <pc:docMk/>
          <pc:sldMk cId="1885442784" sldId="263"/>
        </pc:sldMkLst>
        <pc:spChg chg="del">
          <ac:chgData name="Roordink, Bas" userId="e6b80f22-b7ea-4a1b-9826-4cad8536796c" providerId="ADAL" clId="{CE4C900D-181D-45D9-9262-50938B43D125}" dt="2021-06-28T12:12:22.456" v="0" actId="478"/>
          <ac:spMkLst>
            <pc:docMk/>
            <pc:sldMk cId="1885442784" sldId="263"/>
            <ac:spMk id="3" creationId="{62546026-BE3B-4790-8ECF-5AEAE54E7907}"/>
          </ac:spMkLst>
        </pc:spChg>
        <pc:spChg chg="del mod">
          <ac:chgData name="Roordink, Bas" userId="e6b80f22-b7ea-4a1b-9826-4cad8536796c" providerId="ADAL" clId="{CE4C900D-181D-45D9-9262-50938B43D125}" dt="2021-06-28T12:12:24.827" v="2" actId="478"/>
          <ac:spMkLst>
            <pc:docMk/>
            <pc:sldMk cId="1885442784" sldId="263"/>
            <ac:spMk id="7" creationId="{6A0AC59E-1712-4F99-B2B0-885B8DC8F482}"/>
          </ac:spMkLst>
        </pc:spChg>
        <pc:picChg chg="add del mod">
          <ac:chgData name="Roordink, Bas" userId="e6b80f22-b7ea-4a1b-9826-4cad8536796c" providerId="ADAL" clId="{CE4C900D-181D-45D9-9262-50938B43D125}" dt="2021-06-28T12:13:43.220" v="10" actId="478"/>
          <ac:picMkLst>
            <pc:docMk/>
            <pc:sldMk cId="1885442784" sldId="263"/>
            <ac:picMk id="2" creationId="{B3632560-7F3F-47DC-BF10-646F4740FC81}"/>
          </ac:picMkLst>
        </pc:picChg>
        <pc:picChg chg="add del mod">
          <ac:chgData name="Roordink, Bas" userId="e6b80f22-b7ea-4a1b-9826-4cad8536796c" providerId="ADAL" clId="{CE4C900D-181D-45D9-9262-50938B43D125}" dt="2021-06-28T12:14:04.850" v="12" actId="478"/>
          <ac:picMkLst>
            <pc:docMk/>
            <pc:sldMk cId="1885442784" sldId="263"/>
            <ac:picMk id="8" creationId="{524B2B76-C40B-4F6B-A114-C1B7E2191D82}"/>
          </ac:picMkLst>
        </pc:picChg>
        <pc:picChg chg="add mod">
          <ac:chgData name="Roordink, Bas" userId="e6b80f22-b7ea-4a1b-9826-4cad8536796c" providerId="ADAL" clId="{CE4C900D-181D-45D9-9262-50938B43D125}" dt="2021-06-28T12:14:32.755" v="18" actId="1076"/>
          <ac:picMkLst>
            <pc:docMk/>
            <pc:sldMk cId="1885442784" sldId="263"/>
            <ac:picMk id="9" creationId="{21227040-359A-4AAE-9A86-75263A4D2071}"/>
          </ac:picMkLst>
        </pc:picChg>
      </pc:sldChg>
    </pc:docChg>
  </pc:docChgLst>
  <pc:docChgLst>
    <pc:chgData name="Roordink, Bas" userId="e6b80f22-b7ea-4a1b-9826-4cad8536796c" providerId="ADAL" clId="{A37D28F6-B50C-4C7D-940C-E60FF1112B81}"/>
    <pc:docChg chg="custSel modSld">
      <pc:chgData name="Roordink, Bas" userId="e6b80f22-b7ea-4a1b-9826-4cad8536796c" providerId="ADAL" clId="{A37D28F6-B50C-4C7D-940C-E60FF1112B81}" dt="2022-03-11T09:36:18.005" v="1060" actId="108"/>
      <pc:docMkLst>
        <pc:docMk/>
      </pc:docMkLst>
      <pc:sldChg chg="modSp mod">
        <pc:chgData name="Roordink, Bas" userId="e6b80f22-b7ea-4a1b-9826-4cad8536796c" providerId="ADAL" clId="{A37D28F6-B50C-4C7D-940C-E60FF1112B81}" dt="2022-03-11T09:36:18.005" v="1060" actId="108"/>
        <pc:sldMkLst>
          <pc:docMk/>
          <pc:sldMk cId="192953906" sldId="257"/>
        </pc:sldMkLst>
        <pc:spChg chg="mod">
          <ac:chgData name="Roordink, Bas" userId="e6b80f22-b7ea-4a1b-9826-4cad8536796c" providerId="ADAL" clId="{A37D28F6-B50C-4C7D-940C-E60FF1112B81}" dt="2022-03-11T09:36:18.005" v="1060" actId="108"/>
          <ac:spMkLst>
            <pc:docMk/>
            <pc:sldMk cId="192953906" sldId="257"/>
            <ac:spMk id="2" creationId="{8BFA767E-3DB7-7B46-855B-3C179A0A7873}"/>
          </ac:spMkLst>
        </pc:spChg>
      </pc:sldChg>
      <pc:sldChg chg="addSp modSp mod">
        <pc:chgData name="Roordink, Bas" userId="e6b80f22-b7ea-4a1b-9826-4cad8536796c" providerId="ADAL" clId="{A37D28F6-B50C-4C7D-940C-E60FF1112B81}" dt="2022-03-11T09:22:16.336" v="776" actId="27636"/>
        <pc:sldMkLst>
          <pc:docMk/>
          <pc:sldMk cId="3753470074" sldId="260"/>
        </pc:sldMkLst>
        <pc:spChg chg="add mod">
          <ac:chgData name="Roordink, Bas" userId="e6b80f22-b7ea-4a1b-9826-4cad8536796c" providerId="ADAL" clId="{A37D28F6-B50C-4C7D-940C-E60FF1112B81}" dt="2022-03-11T09:22:16.336" v="776" actId="27636"/>
          <ac:spMkLst>
            <pc:docMk/>
            <pc:sldMk cId="3753470074" sldId="260"/>
            <ac:spMk id="6" creationId="{876AD194-8815-4117-80C8-ED8CCD9270F9}"/>
          </ac:spMkLst>
        </pc:spChg>
      </pc:sldChg>
      <pc:sldChg chg="addSp delSp modSp mod">
        <pc:chgData name="Roordink, Bas" userId="e6b80f22-b7ea-4a1b-9826-4cad8536796c" providerId="ADAL" clId="{A37D28F6-B50C-4C7D-940C-E60FF1112B81}" dt="2022-03-11T09:34:57.163" v="1048" actId="20577"/>
        <pc:sldMkLst>
          <pc:docMk/>
          <pc:sldMk cId="1587596849" sldId="267"/>
        </pc:sldMkLst>
        <pc:spChg chg="del mod">
          <ac:chgData name="Roordink, Bas" userId="e6b80f22-b7ea-4a1b-9826-4cad8536796c" providerId="ADAL" clId="{A37D28F6-B50C-4C7D-940C-E60FF1112B81}" dt="2022-03-11T09:22:45.575" v="778" actId="478"/>
          <ac:spMkLst>
            <pc:docMk/>
            <pc:sldMk cId="1587596849" sldId="267"/>
            <ac:spMk id="2" creationId="{834CF66C-28FC-46ED-80AE-E2EC868D3BEC}"/>
          </ac:spMkLst>
        </pc:spChg>
        <pc:spChg chg="add del mod">
          <ac:chgData name="Roordink, Bas" userId="e6b80f22-b7ea-4a1b-9826-4cad8536796c" providerId="ADAL" clId="{A37D28F6-B50C-4C7D-940C-E60FF1112B81}" dt="2022-03-11T09:23:15.271" v="781" actId="478"/>
          <ac:spMkLst>
            <pc:docMk/>
            <pc:sldMk cId="1587596849" sldId="267"/>
            <ac:spMk id="7" creationId="{8ACBC054-6569-45D2-848B-8213229648FE}"/>
          </ac:spMkLst>
        </pc:spChg>
        <pc:spChg chg="add mod">
          <ac:chgData name="Roordink, Bas" userId="e6b80f22-b7ea-4a1b-9826-4cad8536796c" providerId="ADAL" clId="{A37D28F6-B50C-4C7D-940C-E60FF1112B81}" dt="2022-03-11T09:34:57.163" v="1048" actId="20577"/>
          <ac:spMkLst>
            <pc:docMk/>
            <pc:sldMk cId="1587596849" sldId="267"/>
            <ac:spMk id="8" creationId="{673EFD66-E1ED-4FA1-93B1-CD428160988F}"/>
          </ac:spMkLst>
        </pc:spChg>
      </pc:sldChg>
    </pc:docChg>
  </pc:docChgLst>
  <pc:docChgLst>
    <pc:chgData name="Links, Ronald" userId="a214375d-509e-426f-9881-a99cf1b8df71" providerId="ADAL" clId="{9DD5F2F5-787D-404E-B1F7-3F2A77776325}"/>
    <pc:docChg chg="custSel modSld modMainMaster">
      <pc:chgData name="Links, Ronald" userId="a214375d-509e-426f-9881-a99cf1b8df71" providerId="ADAL" clId="{9DD5F2F5-787D-404E-B1F7-3F2A77776325}" dt="2022-06-20T07:19:50.535" v="19" actId="1076"/>
      <pc:docMkLst>
        <pc:docMk/>
      </pc:docMkLst>
      <pc:sldChg chg="addSp delSp modSp mod modAnim">
        <pc:chgData name="Links, Ronald" userId="a214375d-509e-426f-9881-a99cf1b8df71" providerId="ADAL" clId="{9DD5F2F5-787D-404E-B1F7-3F2A77776325}" dt="2022-06-20T06:09:27.539" v="4" actId="1076"/>
        <pc:sldMkLst>
          <pc:docMk/>
          <pc:sldMk cId="1885442784" sldId="263"/>
        </pc:sldMkLst>
        <pc:spChg chg="del mod">
          <ac:chgData name="Links, Ronald" userId="a214375d-509e-426f-9881-a99cf1b8df71" providerId="ADAL" clId="{9DD5F2F5-787D-404E-B1F7-3F2A77776325}" dt="2022-06-20T06:09:11.876" v="1" actId="478"/>
          <ac:spMkLst>
            <pc:docMk/>
            <pc:sldMk cId="1885442784" sldId="263"/>
            <ac:spMk id="2" creationId="{5813C6B6-72C0-40EA-9A8B-B46F31A69D02}"/>
          </ac:spMkLst>
        </pc:spChg>
        <pc:picChg chg="add mod">
          <ac:chgData name="Links, Ronald" userId="a214375d-509e-426f-9881-a99cf1b8df71" providerId="ADAL" clId="{9DD5F2F5-787D-404E-B1F7-3F2A77776325}" dt="2022-06-20T06:09:27.539" v="4" actId="1076"/>
          <ac:picMkLst>
            <pc:docMk/>
            <pc:sldMk cId="1885442784" sldId="263"/>
            <ac:picMk id="3" creationId="{56FA2C5D-9DD8-C903-0526-461E8BC42371}"/>
          </ac:picMkLst>
        </pc:picChg>
      </pc:sldChg>
      <pc:sldMasterChg chg="modSldLayout">
        <pc:chgData name="Links, Ronald" userId="a214375d-509e-426f-9881-a99cf1b8df71" providerId="ADAL" clId="{9DD5F2F5-787D-404E-B1F7-3F2A77776325}" dt="2022-06-20T07:19:50.535" v="19" actId="1076"/>
        <pc:sldMasterMkLst>
          <pc:docMk/>
          <pc:sldMasterMk cId="3641486974" sldId="2147483648"/>
        </pc:sldMasterMkLst>
        <pc:sldLayoutChg chg="addSp delSp modSp mod">
          <pc:chgData name="Links, Ronald" userId="a214375d-509e-426f-9881-a99cf1b8df71" providerId="ADAL" clId="{9DD5F2F5-787D-404E-B1F7-3F2A77776325}" dt="2022-06-20T07:19:30.330" v="10" actId="1076"/>
          <pc:sldLayoutMkLst>
            <pc:docMk/>
            <pc:sldMasterMk cId="3641486974" sldId="2147483648"/>
            <pc:sldLayoutMk cId="3758720441" sldId="2147483649"/>
          </pc:sldLayoutMkLst>
          <pc:picChg chg="add mod">
            <ac:chgData name="Links, Ronald" userId="a214375d-509e-426f-9881-a99cf1b8df71" providerId="ADAL" clId="{9DD5F2F5-787D-404E-B1F7-3F2A77776325}" dt="2022-06-20T07:19:30.330" v="10" actId="1076"/>
            <ac:picMkLst>
              <pc:docMk/>
              <pc:sldMasterMk cId="3641486974" sldId="2147483648"/>
              <pc:sldLayoutMk cId="3758720441" sldId="2147483649"/>
              <ac:picMk id="5" creationId="{38DF2193-0F54-5E4E-960E-3FF781734408}"/>
            </ac:picMkLst>
          </pc:picChg>
          <pc:picChg chg="del">
            <ac:chgData name="Links, Ronald" userId="a214375d-509e-426f-9881-a99cf1b8df71" providerId="ADAL" clId="{9DD5F2F5-787D-404E-B1F7-3F2A77776325}" dt="2022-06-20T07:19:27.625" v="8" actId="478"/>
            <ac:picMkLst>
              <pc:docMk/>
              <pc:sldMasterMk cId="3641486974" sldId="2147483648"/>
              <pc:sldLayoutMk cId="3758720441" sldId="2147483649"/>
              <ac:picMk id="6" creationId="{E59A9C6E-C737-0445-A5DF-459FC1CF0C4C}"/>
            </ac:picMkLst>
          </pc:picChg>
        </pc:sldLayoutChg>
        <pc:sldLayoutChg chg="addSp delSp modSp mod">
          <pc:chgData name="Links, Ronald" userId="a214375d-509e-426f-9881-a99cf1b8df71" providerId="ADAL" clId="{9DD5F2F5-787D-404E-B1F7-3F2A77776325}" dt="2022-06-20T07:19:43.718" v="16" actId="1076"/>
          <pc:sldLayoutMkLst>
            <pc:docMk/>
            <pc:sldMasterMk cId="3641486974" sldId="2147483648"/>
            <pc:sldLayoutMk cId="2646846720" sldId="2147483650"/>
          </pc:sldLayoutMkLst>
          <pc:picChg chg="add mod">
            <ac:chgData name="Links, Ronald" userId="a214375d-509e-426f-9881-a99cf1b8df71" providerId="ADAL" clId="{9DD5F2F5-787D-404E-B1F7-3F2A77776325}" dt="2022-06-20T07:19:43.718" v="16" actId="1076"/>
            <ac:picMkLst>
              <pc:docMk/>
              <pc:sldMasterMk cId="3641486974" sldId="2147483648"/>
              <pc:sldLayoutMk cId="2646846720" sldId="2147483650"/>
              <ac:picMk id="5" creationId="{37682C67-B3A1-D0A4-06B1-3B1A49F88FDD}"/>
            </ac:picMkLst>
          </pc:picChg>
          <pc:picChg chg="del">
            <ac:chgData name="Links, Ronald" userId="a214375d-509e-426f-9881-a99cf1b8df71" providerId="ADAL" clId="{9DD5F2F5-787D-404E-B1F7-3F2A77776325}" dt="2022-06-20T07:19:39.769" v="14" actId="478"/>
            <ac:picMkLst>
              <pc:docMk/>
              <pc:sldMasterMk cId="3641486974" sldId="2147483648"/>
              <pc:sldLayoutMk cId="2646846720" sldId="2147483650"/>
              <ac:picMk id="6" creationId="{039DEE86-40DF-C74A-9A04-B6055F7B3F8B}"/>
            </ac:picMkLst>
          </pc:picChg>
        </pc:sldLayoutChg>
        <pc:sldLayoutChg chg="addSp delSp modSp mod">
          <pc:chgData name="Links, Ronald" userId="a214375d-509e-426f-9881-a99cf1b8df71" providerId="ADAL" clId="{9DD5F2F5-787D-404E-B1F7-3F2A77776325}" dt="2022-06-20T07:19:36.889" v="13" actId="1076"/>
          <pc:sldLayoutMkLst>
            <pc:docMk/>
            <pc:sldMasterMk cId="3641486974" sldId="2147483648"/>
            <pc:sldLayoutMk cId="1341624264" sldId="2147483653"/>
          </pc:sldLayoutMkLst>
          <pc:picChg chg="add mod">
            <ac:chgData name="Links, Ronald" userId="a214375d-509e-426f-9881-a99cf1b8df71" providerId="ADAL" clId="{9DD5F2F5-787D-404E-B1F7-3F2A77776325}" dt="2022-06-20T07:19:36.889" v="13" actId="1076"/>
            <ac:picMkLst>
              <pc:docMk/>
              <pc:sldMasterMk cId="3641486974" sldId="2147483648"/>
              <pc:sldLayoutMk cId="1341624264" sldId="2147483653"/>
              <ac:picMk id="5" creationId="{E6E3C3CA-4B4E-333D-A74C-A35876117E3B}"/>
            </ac:picMkLst>
          </pc:picChg>
          <pc:picChg chg="del">
            <ac:chgData name="Links, Ronald" userId="a214375d-509e-426f-9881-a99cf1b8df71" providerId="ADAL" clId="{9DD5F2F5-787D-404E-B1F7-3F2A77776325}" dt="2022-06-20T07:19:33.016" v="11" actId="478"/>
            <ac:picMkLst>
              <pc:docMk/>
              <pc:sldMasterMk cId="3641486974" sldId="2147483648"/>
              <pc:sldLayoutMk cId="1341624264" sldId="2147483653"/>
              <ac:picMk id="7" creationId="{8D2AD3EC-E0F6-7645-929A-86B49ED34BBB}"/>
            </ac:picMkLst>
          </pc:picChg>
        </pc:sldLayoutChg>
        <pc:sldLayoutChg chg="addSp delSp modSp mod">
          <pc:chgData name="Links, Ronald" userId="a214375d-509e-426f-9881-a99cf1b8df71" providerId="ADAL" clId="{9DD5F2F5-787D-404E-B1F7-3F2A77776325}" dt="2022-06-20T07:19:50.535" v="19" actId="1076"/>
          <pc:sldLayoutMkLst>
            <pc:docMk/>
            <pc:sldMasterMk cId="3641486974" sldId="2147483648"/>
            <pc:sldLayoutMk cId="1340692724" sldId="2147483654"/>
          </pc:sldLayoutMkLst>
          <pc:picChg chg="add mod">
            <ac:chgData name="Links, Ronald" userId="a214375d-509e-426f-9881-a99cf1b8df71" providerId="ADAL" clId="{9DD5F2F5-787D-404E-B1F7-3F2A77776325}" dt="2022-06-20T07:19:50.535" v="19" actId="1076"/>
            <ac:picMkLst>
              <pc:docMk/>
              <pc:sldMasterMk cId="3641486974" sldId="2147483648"/>
              <pc:sldLayoutMk cId="1340692724" sldId="2147483654"/>
              <ac:picMk id="5" creationId="{A52E8CF6-22C9-C640-5965-08C102E02DED}"/>
            </ac:picMkLst>
          </pc:picChg>
          <pc:picChg chg="del">
            <ac:chgData name="Links, Ronald" userId="a214375d-509e-426f-9881-a99cf1b8df71" providerId="ADAL" clId="{9DD5F2F5-787D-404E-B1F7-3F2A77776325}" dt="2022-06-20T07:19:47.098" v="17" actId="478"/>
            <ac:picMkLst>
              <pc:docMk/>
              <pc:sldMasterMk cId="3641486974" sldId="2147483648"/>
              <pc:sldLayoutMk cId="1340692724" sldId="2147483654"/>
              <ac:picMk id="9" creationId="{8617EB2F-571B-2A4E-9F7B-E04F0A86F7A9}"/>
            </ac:picMkLst>
          </pc:picChg>
        </pc:sldLayoutChg>
        <pc:sldLayoutChg chg="addSp delSp modSp mod">
          <pc:chgData name="Links, Ronald" userId="a214375d-509e-426f-9881-a99cf1b8df71" providerId="ADAL" clId="{9DD5F2F5-787D-404E-B1F7-3F2A77776325}" dt="2022-06-20T07:19:23.365" v="7" actId="1076"/>
          <pc:sldLayoutMkLst>
            <pc:docMk/>
            <pc:sldMasterMk cId="3641486974" sldId="2147483648"/>
            <pc:sldLayoutMk cId="1051067155" sldId="2147483655"/>
          </pc:sldLayoutMkLst>
          <pc:picChg chg="del">
            <ac:chgData name="Links, Ronald" userId="a214375d-509e-426f-9881-a99cf1b8df71" providerId="ADAL" clId="{9DD5F2F5-787D-404E-B1F7-3F2A77776325}" dt="2022-06-20T07:19:19.850" v="5" actId="478"/>
            <ac:picMkLst>
              <pc:docMk/>
              <pc:sldMasterMk cId="3641486974" sldId="2147483648"/>
              <pc:sldLayoutMk cId="1051067155" sldId="2147483655"/>
              <ac:picMk id="7" creationId="{B4B125FC-2D3E-0244-AD16-4F1AB1E9342A}"/>
            </ac:picMkLst>
          </pc:picChg>
          <pc:picChg chg="add mod">
            <ac:chgData name="Links, Ronald" userId="a214375d-509e-426f-9881-a99cf1b8df71" providerId="ADAL" clId="{9DD5F2F5-787D-404E-B1F7-3F2A77776325}" dt="2022-06-20T07:19:23.365" v="7" actId="1076"/>
            <ac:picMkLst>
              <pc:docMk/>
              <pc:sldMasterMk cId="3641486974" sldId="2147483648"/>
              <pc:sldLayoutMk cId="1051067155" sldId="2147483655"/>
              <ac:picMk id="9" creationId="{D12A7D6B-75B7-8888-612C-FF1C6797CD19}"/>
            </ac:picMkLst>
          </pc:picChg>
        </pc:sldLayoutChg>
      </pc:sldMasterChg>
    </pc:docChg>
  </pc:docChgLst>
  <pc:docChgLst>
    <pc:chgData name="Links, Ronald" userId="a214375d-509e-426f-9881-a99cf1b8df71" providerId="ADAL" clId="{66B41AD1-4B6B-4751-B633-E92F219A4692}"/>
    <pc:docChg chg="undo custSel modSld">
      <pc:chgData name="Links, Ronald" userId="a214375d-509e-426f-9881-a99cf1b8df71" providerId="ADAL" clId="{66B41AD1-4B6B-4751-B633-E92F219A4692}" dt="2021-11-30T12:25:27.185" v="163" actId="207"/>
      <pc:docMkLst>
        <pc:docMk/>
      </pc:docMkLst>
      <pc:sldChg chg="modSp mod">
        <pc:chgData name="Links, Ronald" userId="a214375d-509e-426f-9881-a99cf1b8df71" providerId="ADAL" clId="{66B41AD1-4B6B-4751-B633-E92F219A4692}" dt="2021-11-30T12:24:58.969" v="152" actId="20577"/>
        <pc:sldMkLst>
          <pc:docMk/>
          <pc:sldMk cId="192953906" sldId="257"/>
        </pc:sldMkLst>
        <pc:spChg chg="mod">
          <ac:chgData name="Links, Ronald" userId="a214375d-509e-426f-9881-a99cf1b8df71" providerId="ADAL" clId="{66B41AD1-4B6B-4751-B633-E92F219A4692}" dt="2021-11-30T12:24:58.969" v="152" actId="20577"/>
          <ac:spMkLst>
            <pc:docMk/>
            <pc:sldMk cId="192953906" sldId="257"/>
            <ac:spMk id="2" creationId="{8BFA767E-3DB7-7B46-855B-3C179A0A7873}"/>
          </ac:spMkLst>
        </pc:spChg>
      </pc:sldChg>
      <pc:sldChg chg="modSp mod">
        <pc:chgData name="Links, Ronald" userId="a214375d-509e-426f-9881-a99cf1b8df71" providerId="ADAL" clId="{66B41AD1-4B6B-4751-B633-E92F219A4692}" dt="2021-11-30T12:24:46.988" v="135"/>
        <pc:sldMkLst>
          <pc:docMk/>
          <pc:sldMk cId="3753470074" sldId="260"/>
        </pc:sldMkLst>
        <pc:spChg chg="mod">
          <ac:chgData name="Links, Ronald" userId="a214375d-509e-426f-9881-a99cf1b8df71" providerId="ADAL" clId="{66B41AD1-4B6B-4751-B633-E92F219A4692}" dt="2021-11-30T12:21:45.070" v="30" actId="20577"/>
          <ac:spMkLst>
            <pc:docMk/>
            <pc:sldMk cId="3753470074" sldId="260"/>
            <ac:spMk id="3" creationId="{BB2A0E52-A3D1-AC44-97E9-4AE4FCB62B0E}"/>
          </ac:spMkLst>
        </pc:spChg>
        <pc:spChg chg="mod">
          <ac:chgData name="Links, Ronald" userId="a214375d-509e-426f-9881-a99cf1b8df71" providerId="ADAL" clId="{66B41AD1-4B6B-4751-B633-E92F219A4692}" dt="2021-11-30T12:24:46.988" v="135"/>
          <ac:spMkLst>
            <pc:docMk/>
            <pc:sldMk cId="3753470074" sldId="260"/>
            <ac:spMk id="4" creationId="{7126FB9D-B883-6741-8B26-1B8549314BD4}"/>
          </ac:spMkLst>
        </pc:spChg>
      </pc:sldChg>
      <pc:sldChg chg="modSp mod">
        <pc:chgData name="Links, Ronald" userId="a214375d-509e-426f-9881-a99cf1b8df71" providerId="ADAL" clId="{66B41AD1-4B6B-4751-B633-E92F219A4692}" dt="2021-11-30T12:23:04.358" v="100" actId="20577"/>
        <pc:sldMkLst>
          <pc:docMk/>
          <pc:sldMk cId="634627726" sldId="261"/>
        </pc:sldMkLst>
        <pc:spChg chg="mod">
          <ac:chgData name="Links, Ronald" userId="a214375d-509e-426f-9881-a99cf1b8df71" providerId="ADAL" clId="{66B41AD1-4B6B-4751-B633-E92F219A4692}" dt="2021-11-30T12:23:04.358" v="100" actId="20577"/>
          <ac:spMkLst>
            <pc:docMk/>
            <pc:sldMk cId="634627726" sldId="261"/>
            <ac:spMk id="4" creationId="{370EDB71-C56E-2D4C-97D8-90041AF473F8}"/>
          </ac:spMkLst>
        </pc:spChg>
      </pc:sldChg>
      <pc:sldChg chg="addSp delSp modSp mod delAnim">
        <pc:chgData name="Links, Ronald" userId="a214375d-509e-426f-9881-a99cf1b8df71" providerId="ADAL" clId="{66B41AD1-4B6B-4751-B633-E92F219A4692}" dt="2021-11-30T12:25:27.185" v="163" actId="207"/>
        <pc:sldMkLst>
          <pc:docMk/>
          <pc:sldMk cId="1885442784" sldId="263"/>
        </pc:sldMkLst>
        <pc:spChg chg="add mod">
          <ac:chgData name="Links, Ronald" userId="a214375d-509e-426f-9881-a99cf1b8df71" providerId="ADAL" clId="{66B41AD1-4B6B-4751-B633-E92F219A4692}" dt="2021-11-30T12:25:27.185" v="163" actId="207"/>
          <ac:spMkLst>
            <pc:docMk/>
            <pc:sldMk cId="1885442784" sldId="263"/>
            <ac:spMk id="2" creationId="{5813C6B6-72C0-40EA-9A8B-B46F31A69D02}"/>
          </ac:spMkLst>
        </pc:spChg>
        <pc:spChg chg="mod">
          <ac:chgData name="Links, Ronald" userId="a214375d-509e-426f-9881-a99cf1b8df71" providerId="ADAL" clId="{66B41AD1-4B6B-4751-B633-E92F219A4692}" dt="2021-11-30T12:24:42.222" v="133"/>
          <ac:spMkLst>
            <pc:docMk/>
            <pc:sldMk cId="1885442784" sldId="263"/>
            <ac:spMk id="4" creationId="{5E8B34FD-5255-4A4E-AC75-C102EF8F0D5B}"/>
          </ac:spMkLst>
        </pc:spChg>
        <pc:spChg chg="mod">
          <ac:chgData name="Links, Ronald" userId="a214375d-509e-426f-9881-a99cf1b8df71" providerId="ADAL" clId="{66B41AD1-4B6B-4751-B633-E92F219A4692}" dt="2021-11-30T12:23:20.474" v="132" actId="20577"/>
          <ac:spMkLst>
            <pc:docMk/>
            <pc:sldMk cId="1885442784" sldId="263"/>
            <ac:spMk id="6" creationId="{0D114B56-608F-456E-AD2D-C48853B0DFF0}"/>
          </ac:spMkLst>
        </pc:spChg>
        <pc:picChg chg="del">
          <ac:chgData name="Links, Ronald" userId="a214375d-509e-426f-9881-a99cf1b8df71" providerId="ADAL" clId="{66B41AD1-4B6B-4751-B633-E92F219A4692}" dt="2021-11-30T12:21:59.690" v="48" actId="478"/>
          <ac:picMkLst>
            <pc:docMk/>
            <pc:sldMk cId="1885442784" sldId="263"/>
            <ac:picMk id="9" creationId="{21227040-359A-4AAE-9A86-75263A4D2071}"/>
          </ac:picMkLst>
        </pc:picChg>
      </pc:sldChg>
      <pc:sldChg chg="modSp mod">
        <pc:chgData name="Links, Ronald" userId="a214375d-509e-426f-9881-a99cf1b8df71" providerId="ADAL" clId="{66B41AD1-4B6B-4751-B633-E92F219A4692}" dt="2021-11-30T12:24:44.398" v="134"/>
        <pc:sldMkLst>
          <pc:docMk/>
          <pc:sldMk cId="28953270" sldId="266"/>
        </pc:sldMkLst>
        <pc:spChg chg="mod">
          <ac:chgData name="Links, Ronald" userId="a214375d-509e-426f-9881-a99cf1b8df71" providerId="ADAL" clId="{66B41AD1-4B6B-4751-B633-E92F219A4692}" dt="2021-11-30T12:21:56.323" v="47" actId="20577"/>
          <ac:spMkLst>
            <pc:docMk/>
            <pc:sldMk cId="28953270" sldId="266"/>
            <ac:spMk id="3" creationId="{BB2A0E52-A3D1-AC44-97E9-4AE4FCB62B0E}"/>
          </ac:spMkLst>
        </pc:spChg>
        <pc:spChg chg="mod">
          <ac:chgData name="Links, Ronald" userId="a214375d-509e-426f-9881-a99cf1b8df71" providerId="ADAL" clId="{66B41AD1-4B6B-4751-B633-E92F219A4692}" dt="2021-11-30T12:24:44.398" v="134"/>
          <ac:spMkLst>
            <pc:docMk/>
            <pc:sldMk cId="28953270" sldId="266"/>
            <ac:spMk id="4" creationId="{7126FB9D-B883-6741-8B26-1B8549314BD4}"/>
          </ac:spMkLst>
        </pc:spChg>
      </pc:sldChg>
      <pc:sldChg chg="addSp modSp mod">
        <pc:chgData name="Links, Ronald" userId="a214375d-509e-426f-9881-a99cf1b8df71" providerId="ADAL" clId="{66B41AD1-4B6B-4751-B633-E92F219A4692}" dt="2021-11-30T12:25:24.146" v="162" actId="207"/>
        <pc:sldMkLst>
          <pc:docMk/>
          <pc:sldMk cId="1587596849" sldId="267"/>
        </pc:sldMkLst>
        <pc:spChg chg="add mod">
          <ac:chgData name="Links, Ronald" userId="a214375d-509e-426f-9881-a99cf1b8df71" providerId="ADAL" clId="{66B41AD1-4B6B-4751-B633-E92F219A4692}" dt="2021-11-30T12:25:24.146" v="162" actId="207"/>
          <ac:spMkLst>
            <pc:docMk/>
            <pc:sldMk cId="1587596849" sldId="267"/>
            <ac:spMk id="2" creationId="{834CF66C-28FC-46ED-80AE-E2EC868D3BEC}"/>
          </ac:spMkLst>
        </pc:spChg>
        <pc:spChg chg="mod">
          <ac:chgData name="Links, Ronald" userId="a214375d-509e-426f-9881-a99cf1b8df71" providerId="ADAL" clId="{66B41AD1-4B6B-4751-B633-E92F219A4692}" dt="2021-11-30T12:22:51.203" v="84" actId="20577"/>
          <ac:spMkLst>
            <pc:docMk/>
            <pc:sldMk cId="1587596849" sldId="267"/>
            <ac:spMk id="3" creationId="{E66620E2-0AC1-4D8B-B976-A05830657905}"/>
          </ac:spMkLst>
        </pc:spChg>
        <pc:spChg chg="mod">
          <ac:chgData name="Links, Ronald" userId="a214375d-509e-426f-9881-a99cf1b8df71" providerId="ADAL" clId="{66B41AD1-4B6B-4751-B633-E92F219A4692}" dt="2021-11-30T12:23:14.450" v="116" actId="20577"/>
          <ac:spMkLst>
            <pc:docMk/>
            <pc:sldMk cId="1587596849" sldId="267"/>
            <ac:spMk id="4" creationId="{5E8B34FD-5255-4A4E-AC75-C102EF8F0D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20-6-2022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20-6-2022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dirty="0"/>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D12A7D6B-75B7-8888-612C-FF1C6797CD19}"/>
              </a:ext>
            </a:extLst>
          </p:cNvPr>
          <p:cNvPicPr>
            <a:picLocks noChangeAspect="1"/>
          </p:cNvPicPr>
          <p:nvPr userDrawn="1"/>
        </p:nvPicPr>
        <p:blipFill>
          <a:blip r:embed="rId3"/>
          <a:stretch>
            <a:fillRect/>
          </a:stretch>
        </p:blipFill>
        <p:spPr>
          <a:xfrm>
            <a:off x="9608814" y="6093142"/>
            <a:ext cx="2240285" cy="16764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38DF2193-0F54-5E4E-960E-3FF781734408}"/>
              </a:ext>
            </a:extLst>
          </p:cNvPr>
          <p:cNvPicPr>
            <a:picLocks noChangeAspect="1"/>
          </p:cNvPicPr>
          <p:nvPr userDrawn="1"/>
        </p:nvPicPr>
        <p:blipFill>
          <a:blip r:embed="rId2"/>
          <a:stretch>
            <a:fillRect/>
          </a:stretch>
        </p:blipFill>
        <p:spPr>
          <a:xfrm>
            <a:off x="9547857" y="6093142"/>
            <a:ext cx="2240285" cy="16764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E6E3C3CA-4B4E-333D-A74C-A35876117E3B}"/>
              </a:ext>
            </a:extLst>
          </p:cNvPr>
          <p:cNvPicPr>
            <a:picLocks noChangeAspect="1"/>
          </p:cNvPicPr>
          <p:nvPr userDrawn="1"/>
        </p:nvPicPr>
        <p:blipFill>
          <a:blip r:embed="rId3"/>
          <a:stretch>
            <a:fillRect/>
          </a:stretch>
        </p:blipFill>
        <p:spPr>
          <a:xfrm>
            <a:off x="9692712" y="6066234"/>
            <a:ext cx="2240285" cy="16764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37682C67-B3A1-D0A4-06B1-3B1A49F88FDD}"/>
              </a:ext>
            </a:extLst>
          </p:cNvPr>
          <p:cNvPicPr>
            <a:picLocks noChangeAspect="1"/>
          </p:cNvPicPr>
          <p:nvPr userDrawn="1"/>
        </p:nvPicPr>
        <p:blipFill>
          <a:blip r:embed="rId2"/>
          <a:stretch>
            <a:fillRect/>
          </a:stretch>
        </p:blipFill>
        <p:spPr>
          <a:xfrm>
            <a:off x="9792300" y="6203871"/>
            <a:ext cx="2240285" cy="16764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A52E8CF6-22C9-C640-5965-08C102E02DED}"/>
              </a:ext>
            </a:extLst>
          </p:cNvPr>
          <p:cNvPicPr>
            <a:picLocks noChangeAspect="1"/>
          </p:cNvPicPr>
          <p:nvPr userDrawn="1"/>
        </p:nvPicPr>
        <p:blipFill>
          <a:blip r:embed="rId3"/>
          <a:stretch>
            <a:fillRect/>
          </a:stretch>
        </p:blipFill>
        <p:spPr>
          <a:xfrm>
            <a:off x="9747033" y="6120051"/>
            <a:ext cx="2240285" cy="16764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dirty="0"/>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sNRrabGklSU?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fontScale="90000"/>
          </a:bodyPr>
          <a:lstStyle/>
          <a:p>
            <a:r>
              <a:rPr lang="pl-PL" b="1" dirty="0"/>
              <a:t>Agresja</a:t>
            </a:r>
            <a:r>
              <a:rPr lang="en-US" b="1" dirty="0"/>
              <a:t> </a:t>
            </a:r>
            <a:r>
              <a:rPr lang="pl-PL" b="1" dirty="0"/>
              <a:t>w pracy – instruktaż</a:t>
            </a:r>
            <a:br>
              <a:rPr lang="pl-PL" dirty="0"/>
            </a:br>
            <a:r>
              <a:rPr lang="pl-PL" sz="2800" b="0" dirty="0"/>
              <a:t>wrzesień 2022 r.</a:t>
            </a:r>
            <a:br>
              <a:rPr lang="pl-PL" sz="2800" b="0" dirty="0"/>
            </a:br>
            <a:endParaRPr lang="pl-PL"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pl-PL"/>
              <a:t>Wprowadzenie</a:t>
            </a:r>
            <a:endParaRPr lang="pl-PL"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pl-PL" sz="180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pl-PL" sz="1800">
              <a:solidFill>
                <a:srgbClr val="000000"/>
              </a:solidFill>
              <a:latin typeface="Calibri"/>
              <a:ea typeface="Calibri" panose="020F0502020204030204" pitchFamily="34" charset="0"/>
              <a:cs typeface="Calibri"/>
            </a:endParaRPr>
          </a:p>
          <a:p>
            <a:pPr marL="0" indent="0">
              <a:buNone/>
            </a:pPr>
            <a:endParaRPr lang="pl-PL" sz="1800">
              <a:solidFill>
                <a:srgbClr val="000000"/>
              </a:solidFill>
              <a:latin typeface="Calibri"/>
              <a:ea typeface="Calibri" panose="020F0502020204030204" pitchFamily="34" charset="0"/>
              <a:cs typeface="Calibri"/>
            </a:endParaRPr>
          </a:p>
          <a:p>
            <a:pPr marL="0" indent="0">
              <a:buNone/>
            </a:pPr>
            <a:endParaRPr lang="pl-PL" sz="1800">
              <a:solidFill>
                <a:srgbClr val="000000"/>
              </a:solidFill>
              <a:latin typeface="Calibri"/>
              <a:ea typeface="Calibri" panose="020F0502020204030204" pitchFamily="34" charset="0"/>
              <a:cs typeface="Calibri"/>
            </a:endParaRPr>
          </a:p>
          <a:p>
            <a:pPr marL="0" indent="0">
              <a:buNone/>
            </a:pPr>
            <a:endParaRPr lang="pl-PL" sz="1800">
              <a:solidFill>
                <a:srgbClr val="000000"/>
              </a:solidFill>
              <a:latin typeface="Calibri"/>
              <a:ea typeface="Calibri" panose="020F0502020204030204" pitchFamily="34" charset="0"/>
              <a:cs typeface="Calibri"/>
            </a:endParaRPr>
          </a:p>
          <a:p>
            <a:pPr marL="0" indent="0">
              <a:buNone/>
            </a:pPr>
            <a:endParaRPr lang="pl-PL" sz="1800" dirty="0">
              <a:solidFill>
                <a:srgbClr val="FF0000"/>
              </a:solidFill>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pl-PL"/>
              <a:t>Agresja w pracy – instruktaż</a:t>
            </a:r>
            <a:endParaRPr lang="pl-PL"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pl-PL" smtClean="0"/>
              <a:pPr/>
              <a:t>3</a:t>
            </a:fld>
            <a:endParaRPr lang="pl-PL" dirty="0"/>
          </a:p>
        </p:txBody>
      </p:sp>
      <p:sp>
        <p:nvSpPr>
          <p:cNvPr id="6" name="Tijdelijke aanduiding voor inhoud 2">
            <a:extLst>
              <a:ext uri="{FF2B5EF4-FFF2-40B4-BE49-F238E27FC236}">
                <a16:creationId xmlns:a16="http://schemas.microsoft.com/office/drawing/2014/main" id="{876AD194-8815-4117-80C8-ED8CCD9270F9}"/>
              </a:ext>
            </a:extLst>
          </p:cNvPr>
          <p:cNvSpPr txBox="1">
            <a:spLocks/>
          </p:cNvSpPr>
          <p:nvPr/>
        </p:nvSpPr>
        <p:spPr>
          <a:xfrm>
            <a:off x="838199" y="1867297"/>
            <a:ext cx="10867931"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pl-PL" sz="1800">
                <a:latin typeface="Calibri" panose="020F0502020204030204" pitchFamily="34" charset="0"/>
                <a:ea typeface="Calibri" panose="020F0502020204030204" pitchFamily="34" charset="0"/>
                <a:cs typeface="Times New Roman" panose="02020603050405020304" pitchFamily="18" charset="0"/>
              </a:rPr>
              <a:t>Co roku pojawia się kilka głównych ryzyk, na które VolkerWessels zwraca szczególną uwagę. Te ryzyka mają poważny wpływ na bezpieczeństwo naszych kolegów podczas pracy. Jesteśmy przekonani, że dzięki ich wspólnemu omówieniu możemy zapobiec niebezpiecznym sytuacjom i wypadkom.</a:t>
            </a:r>
          </a:p>
          <a:p>
            <a:pPr marL="0" indent="0">
              <a:lnSpc>
                <a:spcPct val="107000"/>
              </a:lnSpc>
              <a:spcAft>
                <a:spcPts val="800"/>
              </a:spcAft>
              <a:buFont typeface="Arial" panose="020B0604020202020204" pitchFamily="34" charset="0"/>
              <a:buNone/>
            </a:pPr>
            <a:r>
              <a:rPr lang="pl-PL" sz="1800">
                <a:latin typeface="Calibri" panose="020F0502020204030204" pitchFamily="34" charset="0"/>
                <a:ea typeface="Calibri" panose="020F0502020204030204" pitchFamily="34" charset="0"/>
                <a:cs typeface="Times New Roman" panose="02020603050405020304" pitchFamily="18" charset="0"/>
              </a:rPr>
              <a:t>Ten instruktaż dotyczy „Agresji w pracy” </a:t>
            </a:r>
          </a:p>
          <a:p>
            <a:pPr marL="0" indent="0">
              <a:lnSpc>
                <a:spcPct val="107000"/>
              </a:lnSpc>
              <a:spcAft>
                <a:spcPts val="800"/>
              </a:spcAft>
              <a:buFont typeface="Arial" panose="020B0604020202020204" pitchFamily="34" charset="0"/>
              <a:buNone/>
            </a:pPr>
            <a:r>
              <a:rPr lang="pl-PL" sz="1800">
                <a:latin typeface="Calibri" panose="020F0502020204030204" pitchFamily="34" charset="0"/>
                <a:ea typeface="Calibri" panose="020F0502020204030204" pitchFamily="34" charset="0"/>
                <a:cs typeface="Times New Roman" panose="02020603050405020304" pitchFamily="18" charset="0"/>
              </a:rPr>
              <a:t>Czasami w pracy zdarza Wam się niestety zetknąć z agresją i przemocą. Dzieje się to np. w przypadku blokad na drodze, kiedy pracujecie w domu klienta, a także razem z kolegami. Takie sytuacje nie pozostają bez wpływu na Was.</a:t>
            </a:r>
            <a:br>
              <a:rPr lang="pl-PL" sz="1800">
                <a:latin typeface="Calibri" panose="020F0502020204030204" pitchFamily="34" charset="0"/>
                <a:ea typeface="Calibri" panose="020F0502020204030204" pitchFamily="34" charset="0"/>
                <a:cs typeface="Times New Roman" panose="02020603050405020304" pitchFamily="18" charset="0"/>
              </a:rPr>
            </a:br>
            <a:br>
              <a:rPr lang="pl-PL" sz="1800">
                <a:latin typeface="Calibri" panose="020F0502020204030204" pitchFamily="34" charset="0"/>
                <a:ea typeface="Calibri" panose="020F0502020204030204" pitchFamily="34" charset="0"/>
                <a:cs typeface="Times New Roman" panose="02020603050405020304" pitchFamily="18" charset="0"/>
              </a:rPr>
            </a:br>
            <a:r>
              <a:rPr lang="pl-PL" sz="1800">
                <a:latin typeface="Calibri" panose="020F0502020204030204" pitchFamily="34" charset="0"/>
                <a:ea typeface="Calibri" panose="020F0502020204030204" pitchFamily="34" charset="0"/>
                <a:cs typeface="Times New Roman" panose="02020603050405020304" pitchFamily="18" charset="0"/>
              </a:rPr>
              <a:t>W tym </a:t>
            </a:r>
            <a:r>
              <a:rPr lang="pl-PL" sz="1800">
                <a:latin typeface="Calibri" panose="020F0502020204030204" pitchFamily="34" charset="0"/>
                <a:cs typeface="Times New Roman" panose="02020603050405020304" pitchFamily="18" charset="0"/>
              </a:rPr>
              <a:t>instruktażu wskażemy Wam, jak rozpoznać agresję i jak zapobiegać przemocy.</a:t>
            </a:r>
          </a:p>
          <a:p>
            <a:pPr marL="0" indent="0">
              <a:lnSpc>
                <a:spcPct val="107000"/>
              </a:lnSpc>
              <a:spcAft>
                <a:spcPts val="800"/>
              </a:spcAft>
              <a:buFont typeface="Arial" panose="020B0604020202020204" pitchFamily="34" charset="0"/>
              <a:buNone/>
            </a:pPr>
            <a:br>
              <a:rPr lang="pl-PL" sz="1800">
                <a:latin typeface="Calibri" panose="020F0502020204030204" pitchFamily="34" charset="0"/>
                <a:cs typeface="Times New Roman" panose="02020603050405020304" pitchFamily="18" charset="0"/>
              </a:rPr>
            </a:br>
            <a:endParaRPr lang="pl-PL"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pl-PL"/>
              <a:t>Tematy</a:t>
            </a:r>
            <a:endParaRPr lang="pl-PL"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pl-PL" sz="1800">
              <a:effectLst/>
              <a:latin typeface="Calibri" panose="020F0502020204030204" pitchFamily="34" charset="0"/>
              <a:ea typeface="Calibri" panose="020F0502020204030204" pitchFamily="34" charset="0"/>
            </a:endParaRPr>
          </a:p>
          <a:p>
            <a:pPr marL="0" indent="0">
              <a:buNone/>
            </a:pPr>
            <a:endParaRPr lang="pl-PL" sz="1800">
              <a:latin typeface="Calibri" panose="020F0502020204030204" pitchFamily="34" charset="0"/>
              <a:ea typeface="Calibri" panose="020F0502020204030204" pitchFamily="34" charset="0"/>
            </a:endParaRPr>
          </a:p>
          <a:p>
            <a:pPr>
              <a:buFont typeface="Wingdings" panose="05000000000000000000" pitchFamily="2" charset="2"/>
              <a:buChar char="§"/>
            </a:pPr>
            <a:r>
              <a:rPr lang="pl-PL" sz="1800">
                <a:latin typeface="Calibri" panose="020F0502020204030204" pitchFamily="34" charset="0"/>
              </a:rPr>
              <a:t>Animacja</a:t>
            </a:r>
          </a:p>
          <a:p>
            <a:pPr>
              <a:buFont typeface="Wingdings" panose="05000000000000000000" pitchFamily="2" charset="2"/>
              <a:buChar char="§"/>
            </a:pPr>
            <a:endParaRPr lang="pl-PL" sz="1800">
              <a:latin typeface="Calibri" panose="020F0502020204030204" pitchFamily="34" charset="0"/>
            </a:endParaRPr>
          </a:p>
          <a:p>
            <a:pPr>
              <a:buFont typeface="Wingdings" panose="05000000000000000000" pitchFamily="2" charset="2"/>
              <a:buChar char="§"/>
            </a:pPr>
            <a:r>
              <a:rPr lang="pl-PL" sz="1800">
                <a:latin typeface="Calibri" panose="020F0502020204030204" pitchFamily="34" charset="0"/>
              </a:rPr>
              <a:t>Dialog</a:t>
            </a:r>
            <a:endParaRPr lang="pl-PL"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pl-PL"/>
              <a:t>Agresja w pracy – instruktaż</a:t>
            </a:r>
            <a:endParaRPr lang="pl-PL"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pl-PL" smtClean="0"/>
              <a:pPr/>
              <a:t>4</a:t>
            </a:fld>
            <a:endParaRPr lang="pl-PL"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pl-PL"/>
              <a:t>Agresja w pracy – instruktaż</a:t>
            </a:r>
            <a:endParaRPr lang="pl-PL"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pl-PL" smtClean="0"/>
              <a:pPr/>
              <a:t>5</a:t>
            </a:fld>
            <a:endParaRPr lang="pl-PL"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pl-PL"/>
              <a:t>Agresja w pracy</a:t>
            </a:r>
            <a:endParaRPr lang="pl-PL" dirty="0"/>
          </a:p>
        </p:txBody>
      </p:sp>
      <p:pic>
        <p:nvPicPr>
          <p:cNvPr id="3" name="Onlinemedia 2" title="VW TOOLBOX AGRESSIE SUBS PL">
            <a:hlinkClick r:id="" action="ppaction://media"/>
            <a:extLst>
              <a:ext uri="{FF2B5EF4-FFF2-40B4-BE49-F238E27FC236}">
                <a16:creationId xmlns:a16="http://schemas.microsoft.com/office/drawing/2014/main" id="{56FA2C5D-9DD8-C903-0526-461E8BC42371}"/>
              </a:ext>
            </a:extLst>
          </p:cNvPr>
          <p:cNvPicPr>
            <a:picLocks noRot="1" noChangeAspect="1"/>
          </p:cNvPicPr>
          <p:nvPr>
            <a:videoFile r:link="rId1"/>
          </p:nvPr>
        </p:nvPicPr>
        <p:blipFill>
          <a:blip r:embed="rId4"/>
          <a:stretch>
            <a:fillRect/>
          </a:stretch>
        </p:blipFill>
        <p:spPr>
          <a:xfrm>
            <a:off x="3515946" y="1482969"/>
            <a:ext cx="5390662" cy="4042997"/>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pl-PL"/>
              <a:t>Agresja w pracy – instruktaż</a:t>
            </a:r>
            <a:endParaRPr lang="pl-PL"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pl-PL" smtClean="0"/>
              <a:pPr/>
              <a:t>6</a:t>
            </a:fld>
            <a:endParaRPr lang="pl-PL"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pl-PL"/>
              <a:t>Dialog</a:t>
            </a:r>
            <a:endParaRPr lang="pl-PL" dirty="0"/>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pl-PL">
              <a:solidFill>
                <a:srgbClr val="FF0000"/>
              </a:solidFill>
            </a:endParaRPr>
          </a:p>
          <a:p>
            <a:pPr marL="514350" indent="-514350">
              <a:buFont typeface="+mj-lt"/>
              <a:buAutoNum type="arabicPeriod"/>
            </a:pPr>
            <a:endParaRPr lang="pl-PL"/>
          </a:p>
          <a:p>
            <a:pPr marL="514350" indent="-514350">
              <a:buFont typeface="+mj-lt"/>
              <a:buAutoNum type="arabicPeriod"/>
            </a:pPr>
            <a:endParaRPr lang="pl-PL"/>
          </a:p>
          <a:p>
            <a:pPr marL="0" indent="0">
              <a:buNone/>
            </a:pPr>
            <a:endParaRPr lang="pl-PL" dirty="0"/>
          </a:p>
        </p:txBody>
      </p:sp>
      <p:sp>
        <p:nvSpPr>
          <p:cNvPr id="8" name="Tijdelijke aanduiding voor inhoud 2">
            <a:extLst>
              <a:ext uri="{FF2B5EF4-FFF2-40B4-BE49-F238E27FC236}">
                <a16:creationId xmlns:a16="http://schemas.microsoft.com/office/drawing/2014/main" id="{673EFD66-E1ED-4FA1-93B1-CD428160988F}"/>
              </a:ext>
            </a:extLst>
          </p:cNvPr>
          <p:cNvSpPr txBox="1">
            <a:spLocks/>
          </p:cNvSpPr>
          <p:nvPr/>
        </p:nvSpPr>
        <p:spPr>
          <a:xfrm>
            <a:off x="590550" y="1480084"/>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pl-PL"/>
          </a:p>
          <a:p>
            <a:pPr marL="514350" indent="-514350">
              <a:buFont typeface="+mj-lt"/>
              <a:buAutoNum type="arabicPeriod"/>
            </a:pPr>
            <a:r>
              <a:rPr lang="pl-PL"/>
              <a:t>Czy ktoś z Was doświadczył kiedyś agresji w pracy? Co ją spowodowało i jak sobie z nią poradziliście?</a:t>
            </a:r>
          </a:p>
          <a:p>
            <a:pPr marL="514350" indent="-514350">
              <a:buFont typeface="+mj-lt"/>
              <a:buAutoNum type="arabicPeriod"/>
            </a:pPr>
            <a:endParaRPr lang="pl-PL">
              <a:solidFill>
                <a:srgbClr val="FF0000"/>
              </a:solidFill>
            </a:endParaRPr>
          </a:p>
          <a:p>
            <a:pPr marL="514350" indent="-514350">
              <a:buFont typeface="+mj-lt"/>
              <a:buAutoNum type="arabicPeriod"/>
            </a:pPr>
            <a:r>
              <a:rPr lang="pl-PL" i="1">
                <a:solidFill>
                  <a:schemeClr val="tx2"/>
                </a:solidFill>
              </a:rPr>
              <a:t>Stwierdzenie:</a:t>
            </a:r>
            <a:r>
              <a:rPr lang="pl-PL">
                <a:solidFill>
                  <a:schemeClr val="tx2"/>
                </a:solidFill>
              </a:rPr>
              <a:t> Każdy reaguje inaczej. Agresja w umiarkowanych ilościach jest nieodłączną częścią życia!</a:t>
            </a:r>
          </a:p>
          <a:p>
            <a:pPr marL="514350" indent="-514350">
              <a:buFont typeface="+mj-lt"/>
              <a:buAutoNum type="arabicPeriod"/>
            </a:pPr>
            <a:endParaRPr lang="pl-PL">
              <a:solidFill>
                <a:srgbClr val="FF0000"/>
              </a:solidFill>
            </a:endParaRPr>
          </a:p>
          <a:p>
            <a:pPr marL="514350" indent="-514350">
              <a:buFont typeface="+mj-lt"/>
              <a:buAutoNum type="arabicPeriod"/>
            </a:pPr>
            <a:endParaRPr lang="pl-PL">
              <a:solidFill>
                <a:srgbClr val="FF0000"/>
              </a:solidFill>
            </a:endParaRPr>
          </a:p>
          <a:p>
            <a:pPr marL="0" indent="0">
              <a:buFont typeface="Arial" panose="020B0604020202020204" pitchFamily="34" charset="0"/>
              <a:buNone/>
            </a:pPr>
            <a:endParaRPr lang="pl-PL"/>
          </a:p>
          <a:p>
            <a:pPr marL="0" indent="0">
              <a:buFont typeface="Arial" panose="020B0604020202020204" pitchFamily="34" charset="0"/>
              <a:buNone/>
            </a:pPr>
            <a:endParaRPr lang="pl-PL"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pl-PL"/>
              <a:t>Dziękuję za uwagę!</a:t>
            </a:r>
            <a:endParaRPr lang="pl-PL"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pl-PL"/>
          </a:p>
          <a:p>
            <a:pPr marL="0" indent="0">
              <a:buNone/>
            </a:pPr>
            <a:endParaRPr lang="pl-PL"/>
          </a:p>
          <a:p>
            <a:pPr marL="0" indent="0">
              <a:buNone/>
            </a:pPr>
            <a:endParaRPr lang="pl-PL"/>
          </a:p>
          <a:p>
            <a:pPr marL="0" indent="0">
              <a:buNone/>
            </a:pPr>
            <a:endParaRPr lang="pl-PL"/>
          </a:p>
          <a:p>
            <a:pPr marL="0" indent="0">
              <a:buNone/>
            </a:pPr>
            <a:endParaRPr lang="pl-PL"/>
          </a:p>
          <a:p>
            <a:pPr marL="0" indent="0">
              <a:buNone/>
            </a:pPr>
            <a:endParaRPr lang="pl-PL"/>
          </a:p>
          <a:p>
            <a:pPr marL="0" indent="0">
              <a:buNone/>
            </a:pPr>
            <a:endParaRPr lang="pl-PL"/>
          </a:p>
          <a:p>
            <a:pPr marL="0" indent="0">
              <a:buNone/>
            </a:pPr>
            <a:r>
              <a:rPr lang="pl-PL" sz="1800">
                <a:hlinkClick r:id="rId2"/>
              </a:rPr>
              <a:t>veiligheid@volkerwessels.com</a:t>
            </a:r>
            <a:endParaRPr lang="pl-PL" sz="1800"/>
          </a:p>
          <a:p>
            <a:pPr marL="0" indent="0">
              <a:buNone/>
            </a:pPr>
            <a:endParaRPr lang="pl-PL"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pl-PL"/>
              <a:t>Agresja w pracy – instruktaż</a:t>
            </a:r>
            <a:endParaRPr lang="pl-PL"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pl-PL" smtClean="0"/>
              <a:pPr/>
              <a:t>7</a:t>
            </a:fld>
            <a:endParaRPr lang="pl-PL"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2" ma:contentTypeDescription="Een nieuw document maken." ma:contentTypeScope="" ma:versionID="8e9eb9c7714fd643dfa8f91aad92e908">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b6833165235b8070cc8f603796126e57"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192B6-377A-41F6-8049-2658407E65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232</TotalTime>
  <Words>207</Words>
  <Application>Microsoft Office PowerPoint</Application>
  <PresentationFormat>Breedbeeld</PresentationFormat>
  <Paragraphs>47</Paragraphs>
  <Slides>6</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Agresja w pracy – instruktaż wrzesień 2022 r. </vt:lpstr>
      <vt:lpstr>Wprowadzenie</vt:lpstr>
      <vt:lpstr>Tematy</vt:lpstr>
      <vt:lpstr>Agresja w pracy</vt:lpstr>
      <vt:lpstr>Dialog</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Links, Ronald</cp:lastModifiedBy>
  <cp:revision>39</cp:revision>
  <dcterms:created xsi:type="dcterms:W3CDTF">2021-02-11T14:15:30Z</dcterms:created>
  <dcterms:modified xsi:type="dcterms:W3CDTF">2022-06-20T07:19:50Z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