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aveSubsetFonts="1" autoCompressPictures="0">
  <p:sldMasterIdLst>
    <p:sldMasterId id="2147483648" r:id="rId4"/>
  </p:sldMasterIdLst>
  <p:notesMasterIdLst>
    <p:notesMasterId r:id="rId11"/>
  </p:notesMasterIdLst>
  <p:handoutMasterIdLst>
    <p:handoutMasterId r:id="rId12"/>
  </p:handoutMasterIdLst>
  <p:sldIdLst>
    <p:sldId id="257" r:id="rId5"/>
    <p:sldId id="260" r:id="rId6"/>
    <p:sldId id="266" r:id="rId7"/>
    <p:sldId id="263" r:id="rId8"/>
    <p:sldId id="267" r:id="rId9"/>
    <p:sldId id="261" r:id="rId1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ordink, Bas" initials="RB" lastIdx="1" clrIdx="0">
    <p:extLst>
      <p:ext uri="{19B8F6BF-5375-455C-9EA6-DF929625EA0E}">
        <p15:presenceInfo xmlns:p15="http://schemas.microsoft.com/office/powerpoint/2012/main" userId="S::broordink@volkerwessels.com::e6b80f22-b7ea-4a1b-9826-4cad8536796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D5F2F5-787D-404E-B1F7-3F2A77776325}" v="6" dt="2022-06-20T07:19:47.9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3814" autoAdjust="0"/>
    <p:restoredTop sz="68825" autoAdjust="0"/>
  </p:normalViewPr>
  <p:slideViewPr>
    <p:cSldViewPr snapToGrid="0">
      <p:cViewPr varScale="1">
        <p:scale>
          <a:sx n="106" d="100"/>
          <a:sy n="106" d="100"/>
        </p:scale>
        <p:origin x="1434" y="10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uitink, Fleur" userId="cf590200-e243-4b2e-a585-9874ef062f38" providerId="ADAL" clId="{24DBCF30-46D5-4B98-A80C-B7E09AC85256}"/>
    <pc:docChg chg="undo custSel modSld">
      <pc:chgData name="Buitink, Fleur" userId="cf590200-e243-4b2e-a585-9874ef062f38" providerId="ADAL" clId="{24DBCF30-46D5-4B98-A80C-B7E09AC85256}" dt="2021-03-18T12:40:20.013" v="240" actId="1036"/>
      <pc:docMkLst>
        <pc:docMk/>
      </pc:docMkLst>
      <pc:sldChg chg="addSp delSp modSp mod">
        <pc:chgData name="Buitink, Fleur" userId="cf590200-e243-4b2e-a585-9874ef062f38" providerId="ADAL" clId="{24DBCF30-46D5-4B98-A80C-B7E09AC85256}" dt="2021-03-18T12:40:20.013" v="240" actId="1036"/>
        <pc:sldMkLst>
          <pc:docMk/>
          <pc:sldMk cId="1014227000" sldId="262"/>
        </pc:sldMkLst>
        <pc:spChg chg="add del mod">
          <ac:chgData name="Buitink, Fleur" userId="cf590200-e243-4b2e-a585-9874ef062f38" providerId="ADAL" clId="{24DBCF30-46D5-4B98-A80C-B7E09AC85256}" dt="2021-03-18T12:40:20.013" v="240" actId="1036"/>
          <ac:spMkLst>
            <pc:docMk/>
            <pc:sldMk cId="1014227000" sldId="262"/>
            <ac:spMk id="3" creationId="{3F6F8ACE-95F9-4B07-BCBD-2AFC0DAA9420}"/>
          </ac:spMkLst>
        </pc:spChg>
        <pc:picChg chg="mod">
          <ac:chgData name="Buitink, Fleur" userId="cf590200-e243-4b2e-a585-9874ef062f38" providerId="ADAL" clId="{24DBCF30-46D5-4B98-A80C-B7E09AC85256}" dt="2021-03-18T12:38:43.183" v="226" actId="1076"/>
          <ac:picMkLst>
            <pc:docMk/>
            <pc:sldMk cId="1014227000" sldId="262"/>
            <ac:picMk id="6" creationId="{79DB648A-ADC1-40AA-BBC9-81161E649986}"/>
          </ac:picMkLst>
        </pc:picChg>
      </pc:sldChg>
      <pc:sldChg chg="addSp modSp mod">
        <pc:chgData name="Buitink, Fleur" userId="cf590200-e243-4b2e-a585-9874ef062f38" providerId="ADAL" clId="{24DBCF30-46D5-4B98-A80C-B7E09AC85256}" dt="2021-03-18T12:39:39.608" v="234" actId="1038"/>
        <pc:sldMkLst>
          <pc:docMk/>
          <pc:sldMk cId="1885442784" sldId="263"/>
        </pc:sldMkLst>
        <pc:spChg chg="add mod">
          <ac:chgData name="Buitink, Fleur" userId="cf590200-e243-4b2e-a585-9874ef062f38" providerId="ADAL" clId="{24DBCF30-46D5-4B98-A80C-B7E09AC85256}" dt="2021-03-18T12:39:39.608" v="234" actId="1038"/>
          <ac:spMkLst>
            <pc:docMk/>
            <pc:sldMk cId="1885442784" sldId="263"/>
            <ac:spMk id="7" creationId="{6A0AC59E-1712-4F99-B2B0-885B8DC8F482}"/>
          </ac:spMkLst>
        </pc:spChg>
      </pc:sldChg>
    </pc:docChg>
  </pc:docChgLst>
  <pc:docChgLst>
    <pc:chgData name="Links, Ronald" userId="S::rlinks@kwadam.nl::a214375d-509e-426f-9881-a99cf1b8df71" providerId="AD" clId="Web-{A9A1A7E5-A946-9049-68F1-453ED770EE5C}"/>
    <pc:docChg chg="modSld">
      <pc:chgData name="Links, Ronald" userId="S::rlinks@kwadam.nl::a214375d-509e-426f-9881-a99cf1b8df71" providerId="AD" clId="Web-{A9A1A7E5-A946-9049-68F1-453ED770EE5C}" dt="2021-06-07T14:51:25.005" v="201" actId="20577"/>
      <pc:docMkLst>
        <pc:docMk/>
      </pc:docMkLst>
      <pc:sldChg chg="modSp">
        <pc:chgData name="Links, Ronald" userId="S::rlinks@kwadam.nl::a214375d-509e-426f-9881-a99cf1b8df71" providerId="AD" clId="Web-{A9A1A7E5-A946-9049-68F1-453ED770EE5C}" dt="2021-06-07T14:51:25.005" v="201" actId="20577"/>
        <pc:sldMkLst>
          <pc:docMk/>
          <pc:sldMk cId="3753470074" sldId="260"/>
        </pc:sldMkLst>
        <pc:spChg chg="mod">
          <ac:chgData name="Links, Ronald" userId="S::rlinks@kwadam.nl::a214375d-509e-426f-9881-a99cf1b8df71" providerId="AD" clId="Web-{A9A1A7E5-A946-9049-68F1-453ED770EE5C}" dt="2021-06-07T14:51:25.005" v="201" actId="20577"/>
          <ac:spMkLst>
            <pc:docMk/>
            <pc:sldMk cId="3753470074" sldId="260"/>
            <ac:spMk id="3" creationId="{BB2A0E52-A3D1-AC44-97E9-4AE4FCB62B0E}"/>
          </ac:spMkLst>
        </pc:spChg>
      </pc:sldChg>
      <pc:sldChg chg="modSp">
        <pc:chgData name="Links, Ronald" userId="S::rlinks@kwadam.nl::a214375d-509e-426f-9881-a99cf1b8df71" providerId="AD" clId="Web-{A9A1A7E5-A946-9049-68F1-453ED770EE5C}" dt="2021-06-07T06:32:51.538" v="0" actId="20577"/>
        <pc:sldMkLst>
          <pc:docMk/>
          <pc:sldMk cId="28953270" sldId="266"/>
        </pc:sldMkLst>
        <pc:spChg chg="mod">
          <ac:chgData name="Links, Ronald" userId="S::rlinks@kwadam.nl::a214375d-509e-426f-9881-a99cf1b8df71" providerId="AD" clId="Web-{A9A1A7E5-A946-9049-68F1-453ED770EE5C}" dt="2021-06-07T06:32:51.538" v="0" actId="20577"/>
          <ac:spMkLst>
            <pc:docMk/>
            <pc:sldMk cId="28953270" sldId="266"/>
            <ac:spMk id="3" creationId="{BB2A0E52-A3D1-AC44-97E9-4AE4FCB62B0E}"/>
          </ac:spMkLst>
        </pc:spChg>
      </pc:sldChg>
    </pc:docChg>
  </pc:docChgLst>
  <pc:docChgLst>
    <pc:chgData name="Links, Ronald" userId="a214375d-509e-426f-9881-a99cf1b8df71" providerId="ADAL" clId="{5DCE06E9-B001-4BC6-A697-B8DF5DC73399}"/>
    <pc:docChg chg="undo custSel modSld">
      <pc:chgData name="Links, Ronald" userId="a214375d-509e-426f-9881-a99cf1b8df71" providerId="ADAL" clId="{5DCE06E9-B001-4BC6-A697-B8DF5DC73399}" dt="2021-06-08T09:17:48.529" v="981" actId="20577"/>
      <pc:docMkLst>
        <pc:docMk/>
      </pc:docMkLst>
      <pc:sldChg chg="modSp mod">
        <pc:chgData name="Links, Ronald" userId="a214375d-509e-426f-9881-a99cf1b8df71" providerId="ADAL" clId="{5DCE06E9-B001-4BC6-A697-B8DF5DC73399}" dt="2021-06-08T09:17:48.529" v="981" actId="20577"/>
        <pc:sldMkLst>
          <pc:docMk/>
          <pc:sldMk cId="3753470074" sldId="260"/>
        </pc:sldMkLst>
        <pc:spChg chg="mod">
          <ac:chgData name="Links, Ronald" userId="a214375d-509e-426f-9881-a99cf1b8df71" providerId="ADAL" clId="{5DCE06E9-B001-4BC6-A697-B8DF5DC73399}" dt="2021-06-08T09:17:48.529" v="981" actId="20577"/>
          <ac:spMkLst>
            <pc:docMk/>
            <pc:sldMk cId="3753470074" sldId="260"/>
            <ac:spMk id="3" creationId="{BB2A0E52-A3D1-AC44-97E9-4AE4FCB62B0E}"/>
          </ac:spMkLst>
        </pc:spChg>
      </pc:sldChg>
      <pc:sldChg chg="modSp mod modNotesTx">
        <pc:chgData name="Links, Ronald" userId="a214375d-509e-426f-9881-a99cf1b8df71" providerId="ADAL" clId="{5DCE06E9-B001-4BC6-A697-B8DF5DC73399}" dt="2021-06-08T06:29:36.327" v="501" actId="688"/>
        <pc:sldMkLst>
          <pc:docMk/>
          <pc:sldMk cId="1885442784" sldId="263"/>
        </pc:sldMkLst>
        <pc:spChg chg="mod">
          <ac:chgData name="Links, Ronald" userId="a214375d-509e-426f-9881-a99cf1b8df71" providerId="ADAL" clId="{5DCE06E9-B001-4BC6-A697-B8DF5DC73399}" dt="2021-06-08T06:29:36.327" v="501" actId="688"/>
          <ac:spMkLst>
            <pc:docMk/>
            <pc:sldMk cId="1885442784" sldId="263"/>
            <ac:spMk id="3" creationId="{62546026-BE3B-4790-8ECF-5AEAE54E7907}"/>
          </ac:spMkLst>
        </pc:spChg>
      </pc:sldChg>
      <pc:sldChg chg="modSp mod">
        <pc:chgData name="Links, Ronald" userId="a214375d-509e-426f-9881-a99cf1b8df71" providerId="ADAL" clId="{5DCE06E9-B001-4BC6-A697-B8DF5DC73399}" dt="2021-06-08T09:15:18.422" v="980" actId="207"/>
        <pc:sldMkLst>
          <pc:docMk/>
          <pc:sldMk cId="1587596849" sldId="267"/>
        </pc:sldMkLst>
        <pc:spChg chg="mod">
          <ac:chgData name="Links, Ronald" userId="a214375d-509e-426f-9881-a99cf1b8df71" providerId="ADAL" clId="{5DCE06E9-B001-4BC6-A697-B8DF5DC73399}" dt="2021-06-08T09:15:18.422" v="980" actId="207"/>
          <ac:spMkLst>
            <pc:docMk/>
            <pc:sldMk cId="1587596849" sldId="267"/>
            <ac:spMk id="3" creationId="{E66620E2-0AC1-4D8B-B976-A05830657905}"/>
          </ac:spMkLst>
        </pc:spChg>
      </pc:sldChg>
    </pc:docChg>
  </pc:docChgLst>
  <pc:docChgLst>
    <pc:chgData name="Roordink, Bas" userId="e6b80f22-b7ea-4a1b-9826-4cad8536796c" providerId="ADAL" clId="{C3988FDC-A1EE-4CEF-B6D0-540933B281A9}"/>
    <pc:docChg chg="custSel delSld modSld">
      <pc:chgData name="Roordink, Bas" userId="e6b80f22-b7ea-4a1b-9826-4cad8536796c" providerId="ADAL" clId="{C3988FDC-A1EE-4CEF-B6D0-540933B281A9}" dt="2021-05-31T07:16:52.009" v="170" actId="1076"/>
      <pc:docMkLst>
        <pc:docMk/>
      </pc:docMkLst>
      <pc:sldChg chg="delSp modSp mod">
        <pc:chgData name="Roordink, Bas" userId="e6b80f22-b7ea-4a1b-9826-4cad8536796c" providerId="ADAL" clId="{C3988FDC-A1EE-4CEF-B6D0-540933B281A9}" dt="2021-05-31T07:16:52.009" v="170" actId="1076"/>
        <pc:sldMkLst>
          <pc:docMk/>
          <pc:sldMk cId="192953906" sldId="257"/>
        </pc:sldMkLst>
        <pc:spChg chg="mod">
          <ac:chgData name="Roordink, Bas" userId="e6b80f22-b7ea-4a1b-9826-4cad8536796c" providerId="ADAL" clId="{C3988FDC-A1EE-4CEF-B6D0-540933B281A9}" dt="2021-05-31T07:16:52.009" v="170" actId="1076"/>
          <ac:spMkLst>
            <pc:docMk/>
            <pc:sldMk cId="192953906" sldId="257"/>
            <ac:spMk id="2" creationId="{8BFA767E-3DB7-7B46-855B-3C179A0A7873}"/>
          </ac:spMkLst>
        </pc:spChg>
        <pc:spChg chg="del mod">
          <ac:chgData name="Roordink, Bas" userId="e6b80f22-b7ea-4a1b-9826-4cad8536796c" providerId="ADAL" clId="{C3988FDC-A1EE-4CEF-B6D0-540933B281A9}" dt="2021-05-31T07:16:47.732" v="169" actId="478"/>
          <ac:spMkLst>
            <pc:docMk/>
            <pc:sldMk cId="192953906" sldId="257"/>
            <ac:spMk id="3" creationId="{5AC63826-AA46-8547-9011-215698E5E527}"/>
          </ac:spMkLst>
        </pc:spChg>
      </pc:sldChg>
      <pc:sldChg chg="modSp mod">
        <pc:chgData name="Roordink, Bas" userId="e6b80f22-b7ea-4a1b-9826-4cad8536796c" providerId="ADAL" clId="{C3988FDC-A1EE-4CEF-B6D0-540933B281A9}" dt="2021-05-31T07:13:51.865" v="25" actId="207"/>
        <pc:sldMkLst>
          <pc:docMk/>
          <pc:sldMk cId="3753470074" sldId="260"/>
        </pc:sldMkLst>
        <pc:spChg chg="mod">
          <ac:chgData name="Roordink, Bas" userId="e6b80f22-b7ea-4a1b-9826-4cad8536796c" providerId="ADAL" clId="{C3988FDC-A1EE-4CEF-B6D0-540933B281A9}" dt="2021-05-31T07:13:51.865" v="25" actId="207"/>
          <ac:spMkLst>
            <pc:docMk/>
            <pc:sldMk cId="3753470074" sldId="260"/>
            <ac:spMk id="3" creationId="{BB2A0E52-A3D1-AC44-97E9-4AE4FCB62B0E}"/>
          </ac:spMkLst>
        </pc:spChg>
      </pc:sldChg>
      <pc:sldChg chg="del">
        <pc:chgData name="Roordink, Bas" userId="e6b80f22-b7ea-4a1b-9826-4cad8536796c" providerId="ADAL" clId="{C3988FDC-A1EE-4CEF-B6D0-540933B281A9}" dt="2021-05-31T07:14:13.184" v="42" actId="47"/>
        <pc:sldMkLst>
          <pc:docMk/>
          <pc:sldMk cId="1014227000" sldId="262"/>
        </pc:sldMkLst>
      </pc:sldChg>
      <pc:sldChg chg="addSp delSp modSp mod delAnim">
        <pc:chgData name="Roordink, Bas" userId="e6b80f22-b7ea-4a1b-9826-4cad8536796c" providerId="ADAL" clId="{C3988FDC-A1EE-4CEF-B6D0-540933B281A9}" dt="2021-05-31T07:14:39.447" v="80" actId="688"/>
        <pc:sldMkLst>
          <pc:docMk/>
          <pc:sldMk cId="1885442784" sldId="263"/>
        </pc:sldMkLst>
        <pc:spChg chg="add mod">
          <ac:chgData name="Roordink, Bas" userId="e6b80f22-b7ea-4a1b-9826-4cad8536796c" providerId="ADAL" clId="{C3988FDC-A1EE-4CEF-B6D0-540933B281A9}" dt="2021-05-31T07:14:39.447" v="80" actId="688"/>
          <ac:spMkLst>
            <pc:docMk/>
            <pc:sldMk cId="1885442784" sldId="263"/>
            <ac:spMk id="3" creationId="{62546026-BE3B-4790-8ECF-5AEAE54E7907}"/>
          </ac:spMkLst>
        </pc:spChg>
        <pc:spChg chg="mod">
          <ac:chgData name="Roordink, Bas" userId="e6b80f22-b7ea-4a1b-9826-4cad8536796c" providerId="ADAL" clId="{C3988FDC-A1EE-4CEF-B6D0-540933B281A9}" dt="2021-05-31T07:14:19.464" v="57" actId="20577"/>
          <ac:spMkLst>
            <pc:docMk/>
            <pc:sldMk cId="1885442784" sldId="263"/>
            <ac:spMk id="6" creationId="{0D114B56-608F-456E-AD2D-C48853B0DFF0}"/>
          </ac:spMkLst>
        </pc:spChg>
        <pc:picChg chg="del">
          <ac:chgData name="Roordink, Bas" userId="e6b80f22-b7ea-4a1b-9826-4cad8536796c" providerId="ADAL" clId="{C3988FDC-A1EE-4CEF-B6D0-540933B281A9}" dt="2021-05-31T07:14:24.230" v="58" actId="478"/>
          <ac:picMkLst>
            <pc:docMk/>
            <pc:sldMk cId="1885442784" sldId="263"/>
            <ac:picMk id="9" creationId="{251EA05C-9429-4EEB-829B-893587429233}"/>
          </ac:picMkLst>
        </pc:picChg>
      </pc:sldChg>
      <pc:sldChg chg="addSp delSp modSp mod">
        <pc:chgData name="Roordink, Bas" userId="e6b80f22-b7ea-4a1b-9826-4cad8536796c" providerId="ADAL" clId="{C3988FDC-A1EE-4CEF-B6D0-540933B281A9}" dt="2021-05-31T07:15:51.209" v="166" actId="207"/>
        <pc:sldMkLst>
          <pc:docMk/>
          <pc:sldMk cId="1873730925" sldId="265"/>
        </pc:sldMkLst>
        <pc:spChg chg="mod">
          <ac:chgData name="Roordink, Bas" userId="e6b80f22-b7ea-4a1b-9826-4cad8536796c" providerId="ADAL" clId="{C3988FDC-A1EE-4CEF-B6D0-540933B281A9}" dt="2021-05-31T07:15:19.362" v="123" actId="20577"/>
          <ac:spMkLst>
            <pc:docMk/>
            <pc:sldMk cId="1873730925" sldId="265"/>
            <ac:spMk id="2" creationId="{D1B005F9-ECEA-4481-A9EE-78D13A7859E4}"/>
          </ac:spMkLst>
        </pc:spChg>
        <pc:spChg chg="add mod">
          <ac:chgData name="Roordink, Bas" userId="e6b80f22-b7ea-4a1b-9826-4cad8536796c" providerId="ADAL" clId="{C3988FDC-A1EE-4CEF-B6D0-540933B281A9}" dt="2021-05-31T07:15:51.209" v="166" actId="207"/>
          <ac:spMkLst>
            <pc:docMk/>
            <pc:sldMk cId="1873730925" sldId="265"/>
            <ac:spMk id="7" creationId="{1E13E4E8-EA18-4E8F-8C9B-A31FBEFCFE03}"/>
          </ac:spMkLst>
        </pc:spChg>
        <pc:picChg chg="del">
          <ac:chgData name="Roordink, Bas" userId="e6b80f22-b7ea-4a1b-9826-4cad8536796c" providerId="ADAL" clId="{C3988FDC-A1EE-4CEF-B6D0-540933B281A9}" dt="2021-05-31T07:15:21.506" v="124" actId="478"/>
          <ac:picMkLst>
            <pc:docMk/>
            <pc:sldMk cId="1873730925" sldId="265"/>
            <ac:picMk id="6" creationId="{261D452B-A18C-414F-9E15-C44DFC21A426}"/>
          </ac:picMkLst>
        </pc:picChg>
      </pc:sldChg>
      <pc:sldChg chg="modSp mod">
        <pc:chgData name="Roordink, Bas" userId="e6b80f22-b7ea-4a1b-9826-4cad8536796c" providerId="ADAL" clId="{C3988FDC-A1EE-4CEF-B6D0-540933B281A9}" dt="2021-05-31T07:15:10.952" v="113" actId="20577"/>
        <pc:sldMkLst>
          <pc:docMk/>
          <pc:sldMk cId="28953270" sldId="266"/>
        </pc:sldMkLst>
        <pc:spChg chg="mod">
          <ac:chgData name="Roordink, Bas" userId="e6b80f22-b7ea-4a1b-9826-4cad8536796c" providerId="ADAL" clId="{C3988FDC-A1EE-4CEF-B6D0-540933B281A9}" dt="2021-05-31T07:15:10.952" v="113" actId="20577"/>
          <ac:spMkLst>
            <pc:docMk/>
            <pc:sldMk cId="28953270" sldId="266"/>
            <ac:spMk id="3" creationId="{BB2A0E52-A3D1-AC44-97E9-4AE4FCB62B0E}"/>
          </ac:spMkLst>
        </pc:spChg>
      </pc:sldChg>
      <pc:sldChg chg="modSp mod">
        <pc:chgData name="Roordink, Bas" userId="e6b80f22-b7ea-4a1b-9826-4cad8536796c" providerId="ADAL" clId="{C3988FDC-A1EE-4CEF-B6D0-540933B281A9}" dt="2021-05-31T07:14:58.131" v="103" actId="20577"/>
        <pc:sldMkLst>
          <pc:docMk/>
          <pc:sldMk cId="1587596849" sldId="267"/>
        </pc:sldMkLst>
        <pc:spChg chg="mod">
          <ac:chgData name="Roordink, Bas" userId="e6b80f22-b7ea-4a1b-9826-4cad8536796c" providerId="ADAL" clId="{C3988FDC-A1EE-4CEF-B6D0-540933B281A9}" dt="2021-05-31T07:14:58.131" v="103" actId="20577"/>
          <ac:spMkLst>
            <pc:docMk/>
            <pc:sldMk cId="1587596849" sldId="267"/>
            <ac:spMk id="3" creationId="{E66620E2-0AC1-4D8B-B976-A05830657905}"/>
          </ac:spMkLst>
        </pc:spChg>
      </pc:sldChg>
    </pc:docChg>
  </pc:docChgLst>
  <pc:docChgLst>
    <pc:chgData name="Buitink, Fleur" userId="S::fbuitink@volkerwessels.com::cf590200-e243-4b2e-a585-9874ef062f38" providerId="AD" clId="Web-{4721FF7A-6BF1-8B29-619F-17160C2FA088}"/>
    <pc:docChg chg="modSld">
      <pc:chgData name="Buitink, Fleur" userId="S::fbuitink@volkerwessels.com::cf590200-e243-4b2e-a585-9874ef062f38" providerId="AD" clId="Web-{4721FF7A-6BF1-8B29-619F-17160C2FA088}" dt="2021-02-18T14:49:54.582" v="1"/>
      <pc:docMkLst>
        <pc:docMk/>
      </pc:docMkLst>
      <pc:sldChg chg="modSp delCm">
        <pc:chgData name="Buitink, Fleur" userId="S::fbuitink@volkerwessels.com::cf590200-e243-4b2e-a585-9874ef062f38" providerId="AD" clId="Web-{4721FF7A-6BF1-8B29-619F-17160C2FA088}" dt="2021-02-18T14:49:54.582" v="1"/>
        <pc:sldMkLst>
          <pc:docMk/>
          <pc:sldMk cId="1873730925" sldId="265"/>
        </pc:sldMkLst>
        <pc:picChg chg="mod">
          <ac:chgData name="Buitink, Fleur" userId="S::fbuitink@volkerwessels.com::cf590200-e243-4b2e-a585-9874ef062f38" providerId="AD" clId="Web-{4721FF7A-6BF1-8B29-619F-17160C2FA088}" dt="2021-02-18T14:49:45.035" v="0"/>
          <ac:picMkLst>
            <pc:docMk/>
            <pc:sldMk cId="1873730925" sldId="265"/>
            <ac:picMk id="6" creationId="{261D452B-A18C-414F-9E15-C44DFC21A426}"/>
          </ac:picMkLst>
        </pc:picChg>
      </pc:sldChg>
    </pc:docChg>
  </pc:docChgLst>
  <pc:docChgLst>
    <pc:chgData name="Buitink, Fleur" userId="cf590200-e243-4b2e-a585-9874ef062f38" providerId="ADAL" clId="{4FABABD4-3959-4AF2-8D30-CF6718B480F3}"/>
    <pc:docChg chg="modSld">
      <pc:chgData name="Buitink, Fleur" userId="cf590200-e243-4b2e-a585-9874ef062f38" providerId="ADAL" clId="{4FABABD4-3959-4AF2-8D30-CF6718B480F3}" dt="2021-02-22T14:40:11.352" v="1"/>
      <pc:docMkLst>
        <pc:docMk/>
      </pc:docMkLst>
      <pc:sldChg chg="addSp delSp modSp modAnim modNotesTx">
        <pc:chgData name="Buitink, Fleur" userId="cf590200-e243-4b2e-a585-9874ef062f38" providerId="ADAL" clId="{4FABABD4-3959-4AF2-8D30-CF6718B480F3}" dt="2021-02-22T14:40:11.352" v="1"/>
        <pc:sldMkLst>
          <pc:docMk/>
          <pc:sldMk cId="1014227000" sldId="262"/>
        </pc:sldMkLst>
        <pc:spChg chg="del">
          <ac:chgData name="Buitink, Fleur" userId="cf590200-e243-4b2e-a585-9874ef062f38" providerId="ADAL" clId="{4FABABD4-3959-4AF2-8D30-CF6718B480F3}" dt="2021-02-22T14:40:04.450" v="0"/>
          <ac:spMkLst>
            <pc:docMk/>
            <pc:sldMk cId="1014227000" sldId="262"/>
            <ac:spMk id="3" creationId="{D7839DC0-7656-4756-B462-3631C7F57704}"/>
          </ac:spMkLst>
        </pc:spChg>
        <pc:picChg chg="add mod">
          <ac:chgData name="Buitink, Fleur" userId="cf590200-e243-4b2e-a585-9874ef062f38" providerId="ADAL" clId="{4FABABD4-3959-4AF2-8D30-CF6718B480F3}" dt="2021-02-22T14:40:04.450" v="0"/>
          <ac:picMkLst>
            <pc:docMk/>
            <pc:sldMk cId="1014227000" sldId="262"/>
            <ac:picMk id="6" creationId="{79DB648A-ADC1-40AA-BBC9-81161E649986}"/>
          </ac:picMkLst>
        </pc:picChg>
      </pc:sldChg>
    </pc:docChg>
  </pc:docChgLst>
  <pc:docChgLst>
    <pc:chgData name="Roordink, Bas" userId="e6b80f22-b7ea-4a1b-9826-4cad8536796c" providerId="ADAL" clId="{7025A7BA-9B43-40CF-8CDF-BF713FBD5CFF}"/>
    <pc:docChg chg="custSel addSld modSld">
      <pc:chgData name="Roordink, Bas" userId="e6b80f22-b7ea-4a1b-9826-4cad8536796c" providerId="ADAL" clId="{7025A7BA-9B43-40CF-8CDF-BF713FBD5CFF}" dt="2021-02-19T13:40:15.212" v="844" actId="20577"/>
      <pc:docMkLst>
        <pc:docMk/>
      </pc:docMkLst>
      <pc:sldChg chg="modSp mod">
        <pc:chgData name="Roordink, Bas" userId="e6b80f22-b7ea-4a1b-9826-4cad8536796c" providerId="ADAL" clId="{7025A7BA-9B43-40CF-8CDF-BF713FBD5CFF}" dt="2021-02-16T12:04:06.454" v="734" actId="20577"/>
        <pc:sldMkLst>
          <pc:docMk/>
          <pc:sldMk cId="3753470074" sldId="260"/>
        </pc:sldMkLst>
        <pc:spChg chg="mod">
          <ac:chgData name="Roordink, Bas" userId="e6b80f22-b7ea-4a1b-9826-4cad8536796c" providerId="ADAL" clId="{7025A7BA-9B43-40CF-8CDF-BF713FBD5CFF}" dt="2021-02-16T12:04:06.454" v="734" actId="20577"/>
          <ac:spMkLst>
            <pc:docMk/>
            <pc:sldMk cId="3753470074" sldId="260"/>
            <ac:spMk id="3" creationId="{BB2A0E52-A3D1-AC44-97E9-4AE4FCB62B0E}"/>
          </ac:spMkLst>
        </pc:spChg>
      </pc:sldChg>
      <pc:sldChg chg="modSp mod">
        <pc:chgData name="Roordink, Bas" userId="e6b80f22-b7ea-4a1b-9826-4cad8536796c" providerId="ADAL" clId="{7025A7BA-9B43-40CF-8CDF-BF713FBD5CFF}" dt="2021-02-16T12:13:12.109" v="830" actId="404"/>
        <pc:sldMkLst>
          <pc:docMk/>
          <pc:sldMk cId="634627726" sldId="261"/>
        </pc:sldMkLst>
        <pc:spChg chg="mod">
          <ac:chgData name="Roordink, Bas" userId="e6b80f22-b7ea-4a1b-9826-4cad8536796c" providerId="ADAL" clId="{7025A7BA-9B43-40CF-8CDF-BF713FBD5CFF}" dt="2021-02-16T12:12:44.632" v="778" actId="20577"/>
          <ac:spMkLst>
            <pc:docMk/>
            <pc:sldMk cId="634627726" sldId="261"/>
            <ac:spMk id="2" creationId="{9FB667F7-1C6D-824E-BFED-BB824306E2E6}"/>
          </ac:spMkLst>
        </pc:spChg>
        <pc:spChg chg="mod">
          <ac:chgData name="Roordink, Bas" userId="e6b80f22-b7ea-4a1b-9826-4cad8536796c" providerId="ADAL" clId="{7025A7BA-9B43-40CF-8CDF-BF713FBD5CFF}" dt="2021-02-16T12:13:12.109" v="830" actId="404"/>
          <ac:spMkLst>
            <pc:docMk/>
            <pc:sldMk cId="634627726" sldId="261"/>
            <ac:spMk id="3" creationId="{64535D5F-4E78-144C-A407-989D05CBAB47}"/>
          </ac:spMkLst>
        </pc:spChg>
      </pc:sldChg>
      <pc:sldChg chg="addSp modSp mod">
        <pc:chgData name="Roordink, Bas" userId="e6b80f22-b7ea-4a1b-9826-4cad8536796c" providerId="ADAL" clId="{7025A7BA-9B43-40CF-8CDF-BF713FBD5CFF}" dt="2021-02-16T12:09:58.803" v="741" actId="1076"/>
        <pc:sldMkLst>
          <pc:docMk/>
          <pc:sldMk cId="1885442784" sldId="263"/>
        </pc:sldMkLst>
        <pc:spChg chg="add mod">
          <ac:chgData name="Roordink, Bas" userId="e6b80f22-b7ea-4a1b-9826-4cad8536796c" providerId="ADAL" clId="{7025A7BA-9B43-40CF-8CDF-BF713FBD5CFF}" dt="2021-02-16T11:43:17.653" v="237" actId="20577"/>
          <ac:spMkLst>
            <pc:docMk/>
            <pc:sldMk cId="1885442784" sldId="263"/>
            <ac:spMk id="6" creationId="{0D114B56-608F-456E-AD2D-C48853B0DFF0}"/>
          </ac:spMkLst>
        </pc:spChg>
        <pc:picChg chg="mod">
          <ac:chgData name="Roordink, Bas" userId="e6b80f22-b7ea-4a1b-9826-4cad8536796c" providerId="ADAL" clId="{7025A7BA-9B43-40CF-8CDF-BF713FBD5CFF}" dt="2021-02-16T12:09:58.803" v="741" actId="1076"/>
          <ac:picMkLst>
            <pc:docMk/>
            <pc:sldMk cId="1885442784" sldId="263"/>
            <ac:picMk id="9" creationId="{251EA05C-9429-4EEB-829B-893587429233}"/>
          </ac:picMkLst>
        </pc:picChg>
      </pc:sldChg>
      <pc:sldChg chg="modSp mod addCm modCm">
        <pc:chgData name="Roordink, Bas" userId="e6b80f22-b7ea-4a1b-9826-4cad8536796c" providerId="ADAL" clId="{7025A7BA-9B43-40CF-8CDF-BF713FBD5CFF}" dt="2021-02-16T12:12:14.687" v="743"/>
        <pc:sldMkLst>
          <pc:docMk/>
          <pc:sldMk cId="1873730925" sldId="265"/>
        </pc:sldMkLst>
        <pc:spChg chg="mod">
          <ac:chgData name="Roordink, Bas" userId="e6b80f22-b7ea-4a1b-9826-4cad8536796c" providerId="ADAL" clId="{7025A7BA-9B43-40CF-8CDF-BF713FBD5CFF}" dt="2021-02-16T11:50:13.210" v="729" actId="5793"/>
          <ac:spMkLst>
            <pc:docMk/>
            <pc:sldMk cId="1873730925" sldId="265"/>
            <ac:spMk id="3" creationId="{1C3C662A-6ADC-422B-8735-B7689208F8D4}"/>
          </ac:spMkLst>
        </pc:spChg>
      </pc:sldChg>
      <pc:sldChg chg="modSp add mod">
        <pc:chgData name="Roordink, Bas" userId="e6b80f22-b7ea-4a1b-9826-4cad8536796c" providerId="ADAL" clId="{7025A7BA-9B43-40CF-8CDF-BF713FBD5CFF}" dt="2021-02-16T12:04:25.687" v="739" actId="20577"/>
        <pc:sldMkLst>
          <pc:docMk/>
          <pc:sldMk cId="28953270" sldId="266"/>
        </pc:sldMkLst>
        <pc:spChg chg="mod">
          <ac:chgData name="Roordink, Bas" userId="e6b80f22-b7ea-4a1b-9826-4cad8536796c" providerId="ADAL" clId="{7025A7BA-9B43-40CF-8CDF-BF713FBD5CFF}" dt="2021-02-16T11:40:30.647" v="11" actId="20577"/>
          <ac:spMkLst>
            <pc:docMk/>
            <pc:sldMk cId="28953270" sldId="266"/>
            <ac:spMk id="2" creationId="{A62358EB-E399-4443-BA65-484622651E66}"/>
          </ac:spMkLst>
        </pc:spChg>
        <pc:spChg chg="mod">
          <ac:chgData name="Roordink, Bas" userId="e6b80f22-b7ea-4a1b-9826-4cad8536796c" providerId="ADAL" clId="{7025A7BA-9B43-40CF-8CDF-BF713FBD5CFF}" dt="2021-02-16T12:04:25.687" v="739" actId="20577"/>
          <ac:spMkLst>
            <pc:docMk/>
            <pc:sldMk cId="28953270" sldId="266"/>
            <ac:spMk id="3" creationId="{BB2A0E52-A3D1-AC44-97E9-4AE4FCB62B0E}"/>
          </ac:spMkLst>
        </pc:spChg>
      </pc:sldChg>
      <pc:sldChg chg="addSp delSp modSp add mod delAnim">
        <pc:chgData name="Roordink, Bas" userId="e6b80f22-b7ea-4a1b-9826-4cad8536796c" providerId="ADAL" clId="{7025A7BA-9B43-40CF-8CDF-BF713FBD5CFF}" dt="2021-02-19T13:40:15.212" v="844" actId="20577"/>
        <pc:sldMkLst>
          <pc:docMk/>
          <pc:sldMk cId="1587596849" sldId="267"/>
        </pc:sldMkLst>
        <pc:spChg chg="add mod">
          <ac:chgData name="Roordink, Bas" userId="e6b80f22-b7ea-4a1b-9826-4cad8536796c" providerId="ADAL" clId="{7025A7BA-9B43-40CF-8CDF-BF713FBD5CFF}" dt="2021-02-19T13:40:15.212" v="844" actId="20577"/>
          <ac:spMkLst>
            <pc:docMk/>
            <pc:sldMk cId="1587596849" sldId="267"/>
            <ac:spMk id="3" creationId="{E66620E2-0AC1-4D8B-B976-A05830657905}"/>
          </ac:spMkLst>
        </pc:spChg>
        <pc:spChg chg="mod">
          <ac:chgData name="Roordink, Bas" userId="e6b80f22-b7ea-4a1b-9826-4cad8536796c" providerId="ADAL" clId="{7025A7BA-9B43-40CF-8CDF-BF713FBD5CFF}" dt="2021-02-16T11:47:10.015" v="402" actId="20577"/>
          <ac:spMkLst>
            <pc:docMk/>
            <pc:sldMk cId="1587596849" sldId="267"/>
            <ac:spMk id="6" creationId="{0D114B56-608F-456E-AD2D-C48853B0DFF0}"/>
          </ac:spMkLst>
        </pc:spChg>
        <pc:picChg chg="del">
          <ac:chgData name="Roordink, Bas" userId="e6b80f22-b7ea-4a1b-9826-4cad8536796c" providerId="ADAL" clId="{7025A7BA-9B43-40CF-8CDF-BF713FBD5CFF}" dt="2021-02-16T11:47:03.713" v="386" actId="478"/>
          <ac:picMkLst>
            <pc:docMk/>
            <pc:sldMk cId="1587596849" sldId="267"/>
            <ac:picMk id="9" creationId="{251EA05C-9429-4EEB-829B-893587429233}"/>
          </ac:picMkLst>
        </pc:picChg>
      </pc:sldChg>
    </pc:docChg>
  </pc:docChgLst>
  <pc:docChgLst>
    <pc:chgData name="Links, Ronald" userId="a214375d-509e-426f-9881-a99cf1b8df71" providerId="ADAL" clId="{DC18F8B1-B14F-4BE0-9A8E-391D4FFC2A2D}"/>
    <pc:docChg chg="custSel modSld">
      <pc:chgData name="Links, Ronald" userId="a214375d-509e-426f-9881-a99cf1b8df71" providerId="ADAL" clId="{DC18F8B1-B14F-4BE0-9A8E-391D4FFC2A2D}" dt="2021-11-30T12:40:39.692" v="77" actId="20577"/>
      <pc:docMkLst>
        <pc:docMk/>
      </pc:docMkLst>
      <pc:sldChg chg="modSp mod">
        <pc:chgData name="Links, Ronald" userId="a214375d-509e-426f-9881-a99cf1b8df71" providerId="ADAL" clId="{DC18F8B1-B14F-4BE0-9A8E-391D4FFC2A2D}" dt="2021-11-30T12:39:50.298" v="24" actId="20577"/>
        <pc:sldMkLst>
          <pc:docMk/>
          <pc:sldMk cId="192953906" sldId="257"/>
        </pc:sldMkLst>
        <pc:spChg chg="mod">
          <ac:chgData name="Links, Ronald" userId="a214375d-509e-426f-9881-a99cf1b8df71" providerId="ADAL" clId="{DC18F8B1-B14F-4BE0-9A8E-391D4FFC2A2D}" dt="2021-11-30T12:39:50.298" v="24" actId="20577"/>
          <ac:spMkLst>
            <pc:docMk/>
            <pc:sldMk cId="192953906" sldId="257"/>
            <ac:spMk id="2" creationId="{8BFA767E-3DB7-7B46-855B-3C179A0A7873}"/>
          </ac:spMkLst>
        </pc:spChg>
      </pc:sldChg>
      <pc:sldChg chg="modSp mod">
        <pc:chgData name="Links, Ronald" userId="a214375d-509e-426f-9881-a99cf1b8df71" providerId="ADAL" clId="{DC18F8B1-B14F-4BE0-9A8E-391D4FFC2A2D}" dt="2021-11-30T12:40:30.677" v="75"/>
        <pc:sldMkLst>
          <pc:docMk/>
          <pc:sldMk cId="3753470074" sldId="260"/>
        </pc:sldMkLst>
        <pc:spChg chg="mod">
          <ac:chgData name="Links, Ronald" userId="a214375d-509e-426f-9881-a99cf1b8df71" providerId="ADAL" clId="{DC18F8B1-B14F-4BE0-9A8E-391D4FFC2A2D}" dt="2021-11-30T12:40:30.677" v="75"/>
          <ac:spMkLst>
            <pc:docMk/>
            <pc:sldMk cId="3753470074" sldId="260"/>
            <ac:spMk id="4" creationId="{7126FB9D-B883-6741-8B26-1B8549314BD4}"/>
          </ac:spMkLst>
        </pc:spChg>
      </pc:sldChg>
      <pc:sldChg chg="modSp mod">
        <pc:chgData name="Links, Ronald" userId="a214375d-509e-426f-9881-a99cf1b8df71" providerId="ADAL" clId="{DC18F8B1-B14F-4BE0-9A8E-391D4FFC2A2D}" dt="2021-11-30T12:40:19.001" v="71" actId="20577"/>
        <pc:sldMkLst>
          <pc:docMk/>
          <pc:sldMk cId="634627726" sldId="261"/>
        </pc:sldMkLst>
        <pc:spChg chg="mod">
          <ac:chgData name="Links, Ronald" userId="a214375d-509e-426f-9881-a99cf1b8df71" providerId="ADAL" clId="{DC18F8B1-B14F-4BE0-9A8E-391D4FFC2A2D}" dt="2021-11-30T12:40:19.001" v="71" actId="20577"/>
          <ac:spMkLst>
            <pc:docMk/>
            <pc:sldMk cId="634627726" sldId="261"/>
            <ac:spMk id="4" creationId="{370EDB71-C56E-2D4C-97D8-90041AF473F8}"/>
          </ac:spMkLst>
        </pc:spChg>
      </pc:sldChg>
      <pc:sldChg chg="modSp mod modNotesTx">
        <pc:chgData name="Links, Ronald" userId="a214375d-509e-426f-9881-a99cf1b8df71" providerId="ADAL" clId="{DC18F8B1-B14F-4BE0-9A8E-391D4FFC2A2D}" dt="2021-11-30T12:40:39.692" v="77" actId="20577"/>
        <pc:sldMkLst>
          <pc:docMk/>
          <pc:sldMk cId="1885442784" sldId="263"/>
        </pc:sldMkLst>
        <pc:spChg chg="mod">
          <ac:chgData name="Links, Ronald" userId="a214375d-509e-426f-9881-a99cf1b8df71" providerId="ADAL" clId="{DC18F8B1-B14F-4BE0-9A8E-391D4FFC2A2D}" dt="2021-11-30T12:40:26.319" v="73"/>
          <ac:spMkLst>
            <pc:docMk/>
            <pc:sldMk cId="1885442784" sldId="263"/>
            <ac:spMk id="4" creationId="{5E8B34FD-5255-4A4E-AC75-C102EF8F0D5B}"/>
          </ac:spMkLst>
        </pc:spChg>
        <pc:spChg chg="mod">
          <ac:chgData name="Links, Ronald" userId="a214375d-509e-426f-9881-a99cf1b8df71" providerId="ADAL" clId="{DC18F8B1-B14F-4BE0-9A8E-391D4FFC2A2D}" dt="2021-11-30T12:40:09.833" v="48" actId="20577"/>
          <ac:spMkLst>
            <pc:docMk/>
            <pc:sldMk cId="1885442784" sldId="263"/>
            <ac:spMk id="6" creationId="{0D114B56-608F-456E-AD2D-C48853B0DFF0}"/>
          </ac:spMkLst>
        </pc:spChg>
      </pc:sldChg>
      <pc:sldChg chg="modSp mod">
        <pc:chgData name="Links, Ronald" userId="a214375d-509e-426f-9881-a99cf1b8df71" providerId="ADAL" clId="{DC18F8B1-B14F-4BE0-9A8E-391D4FFC2A2D}" dt="2021-11-30T12:40:28.457" v="74"/>
        <pc:sldMkLst>
          <pc:docMk/>
          <pc:sldMk cId="28953270" sldId="266"/>
        </pc:sldMkLst>
        <pc:spChg chg="mod">
          <ac:chgData name="Links, Ronald" userId="a214375d-509e-426f-9881-a99cf1b8df71" providerId="ADAL" clId="{DC18F8B1-B14F-4BE0-9A8E-391D4FFC2A2D}" dt="2021-11-30T12:40:01.474" v="25" actId="20577"/>
          <ac:spMkLst>
            <pc:docMk/>
            <pc:sldMk cId="28953270" sldId="266"/>
            <ac:spMk id="3" creationId="{BB2A0E52-A3D1-AC44-97E9-4AE4FCB62B0E}"/>
          </ac:spMkLst>
        </pc:spChg>
        <pc:spChg chg="mod">
          <ac:chgData name="Links, Ronald" userId="a214375d-509e-426f-9881-a99cf1b8df71" providerId="ADAL" clId="{DC18F8B1-B14F-4BE0-9A8E-391D4FFC2A2D}" dt="2021-11-30T12:40:28.457" v="74"/>
          <ac:spMkLst>
            <pc:docMk/>
            <pc:sldMk cId="28953270" sldId="266"/>
            <ac:spMk id="4" creationId="{7126FB9D-B883-6741-8B26-1B8549314BD4}"/>
          </ac:spMkLst>
        </pc:spChg>
      </pc:sldChg>
      <pc:sldChg chg="modSp mod modNotesTx">
        <pc:chgData name="Links, Ronald" userId="a214375d-509e-426f-9881-a99cf1b8df71" providerId="ADAL" clId="{DC18F8B1-B14F-4BE0-9A8E-391D4FFC2A2D}" dt="2021-11-30T12:40:37.619" v="76" actId="20577"/>
        <pc:sldMkLst>
          <pc:docMk/>
          <pc:sldMk cId="1587596849" sldId="267"/>
        </pc:sldMkLst>
        <pc:spChg chg="mod">
          <ac:chgData name="Links, Ronald" userId="a214375d-509e-426f-9881-a99cf1b8df71" providerId="ADAL" clId="{DC18F8B1-B14F-4BE0-9A8E-391D4FFC2A2D}" dt="2021-11-30T12:40:24.464" v="72"/>
          <ac:spMkLst>
            <pc:docMk/>
            <pc:sldMk cId="1587596849" sldId="267"/>
            <ac:spMk id="4" creationId="{5E8B34FD-5255-4A4E-AC75-C102EF8F0D5B}"/>
          </ac:spMkLst>
        </pc:spChg>
      </pc:sldChg>
    </pc:docChg>
  </pc:docChgLst>
  <pc:docChgLst>
    <pc:chgData name="Bas" userId="e6b80f22-b7ea-4a1b-9826-4cad8536796c" providerId="ADAL" clId="{7025A7BA-9B43-40CF-8CDF-BF713FBD5CFF}"/>
    <pc:docChg chg="undo custSel modSld">
      <pc:chgData name="Bas" userId="e6b80f22-b7ea-4a1b-9826-4cad8536796c" providerId="ADAL" clId="{7025A7BA-9B43-40CF-8CDF-BF713FBD5CFF}" dt="2021-02-18T09:30:07.529" v="385" actId="5793"/>
      <pc:docMkLst>
        <pc:docMk/>
      </pc:docMkLst>
      <pc:sldChg chg="modSp mod">
        <pc:chgData name="Bas" userId="e6b80f22-b7ea-4a1b-9826-4cad8536796c" providerId="ADAL" clId="{7025A7BA-9B43-40CF-8CDF-BF713FBD5CFF}" dt="2021-02-18T09:30:07.529" v="385" actId="5793"/>
        <pc:sldMkLst>
          <pc:docMk/>
          <pc:sldMk cId="1587596849" sldId="267"/>
        </pc:sldMkLst>
        <pc:spChg chg="mod">
          <ac:chgData name="Bas" userId="e6b80f22-b7ea-4a1b-9826-4cad8536796c" providerId="ADAL" clId="{7025A7BA-9B43-40CF-8CDF-BF713FBD5CFF}" dt="2021-02-18T09:30:07.529" v="385" actId="5793"/>
          <ac:spMkLst>
            <pc:docMk/>
            <pc:sldMk cId="1587596849" sldId="267"/>
            <ac:spMk id="3" creationId="{E66620E2-0AC1-4D8B-B976-A05830657905}"/>
          </ac:spMkLst>
        </pc:spChg>
      </pc:sldChg>
    </pc:docChg>
  </pc:docChgLst>
  <pc:docChgLst>
    <pc:chgData name="Roordink, Bas" userId="e6b80f22-b7ea-4a1b-9826-4cad8536796c" providerId="ADAL" clId="{CE4C900D-181D-45D9-9262-50938B43D125}"/>
    <pc:docChg chg="custSel modSld">
      <pc:chgData name="Roordink, Bas" userId="e6b80f22-b7ea-4a1b-9826-4cad8536796c" providerId="ADAL" clId="{CE4C900D-181D-45D9-9262-50938B43D125}" dt="2021-06-28T12:14:32.755" v="18" actId="1076"/>
      <pc:docMkLst>
        <pc:docMk/>
      </pc:docMkLst>
      <pc:sldChg chg="addSp delSp modSp mod delAnim modAnim modNotesTx">
        <pc:chgData name="Roordink, Bas" userId="e6b80f22-b7ea-4a1b-9826-4cad8536796c" providerId="ADAL" clId="{CE4C900D-181D-45D9-9262-50938B43D125}" dt="2021-06-28T12:14:32.755" v="18" actId="1076"/>
        <pc:sldMkLst>
          <pc:docMk/>
          <pc:sldMk cId="1885442784" sldId="263"/>
        </pc:sldMkLst>
        <pc:spChg chg="del">
          <ac:chgData name="Roordink, Bas" userId="e6b80f22-b7ea-4a1b-9826-4cad8536796c" providerId="ADAL" clId="{CE4C900D-181D-45D9-9262-50938B43D125}" dt="2021-06-28T12:12:22.456" v="0" actId="478"/>
          <ac:spMkLst>
            <pc:docMk/>
            <pc:sldMk cId="1885442784" sldId="263"/>
            <ac:spMk id="3" creationId="{62546026-BE3B-4790-8ECF-5AEAE54E7907}"/>
          </ac:spMkLst>
        </pc:spChg>
        <pc:spChg chg="del mod">
          <ac:chgData name="Roordink, Bas" userId="e6b80f22-b7ea-4a1b-9826-4cad8536796c" providerId="ADAL" clId="{CE4C900D-181D-45D9-9262-50938B43D125}" dt="2021-06-28T12:12:24.827" v="2" actId="478"/>
          <ac:spMkLst>
            <pc:docMk/>
            <pc:sldMk cId="1885442784" sldId="263"/>
            <ac:spMk id="7" creationId="{6A0AC59E-1712-4F99-B2B0-885B8DC8F482}"/>
          </ac:spMkLst>
        </pc:spChg>
        <pc:picChg chg="add del mod">
          <ac:chgData name="Roordink, Bas" userId="e6b80f22-b7ea-4a1b-9826-4cad8536796c" providerId="ADAL" clId="{CE4C900D-181D-45D9-9262-50938B43D125}" dt="2021-06-28T12:13:43.220" v="10" actId="478"/>
          <ac:picMkLst>
            <pc:docMk/>
            <pc:sldMk cId="1885442784" sldId="263"/>
            <ac:picMk id="2" creationId="{B3632560-7F3F-47DC-BF10-646F4740FC81}"/>
          </ac:picMkLst>
        </pc:picChg>
        <pc:picChg chg="add del mod">
          <ac:chgData name="Roordink, Bas" userId="e6b80f22-b7ea-4a1b-9826-4cad8536796c" providerId="ADAL" clId="{CE4C900D-181D-45D9-9262-50938B43D125}" dt="2021-06-28T12:14:04.850" v="12" actId="478"/>
          <ac:picMkLst>
            <pc:docMk/>
            <pc:sldMk cId="1885442784" sldId="263"/>
            <ac:picMk id="8" creationId="{524B2B76-C40B-4F6B-A114-C1B7E2191D82}"/>
          </ac:picMkLst>
        </pc:picChg>
        <pc:picChg chg="add mod">
          <ac:chgData name="Roordink, Bas" userId="e6b80f22-b7ea-4a1b-9826-4cad8536796c" providerId="ADAL" clId="{CE4C900D-181D-45D9-9262-50938B43D125}" dt="2021-06-28T12:14:32.755" v="18" actId="1076"/>
          <ac:picMkLst>
            <pc:docMk/>
            <pc:sldMk cId="1885442784" sldId="263"/>
            <ac:picMk id="9" creationId="{21227040-359A-4AAE-9A86-75263A4D2071}"/>
          </ac:picMkLst>
        </pc:picChg>
      </pc:sldChg>
    </pc:docChg>
  </pc:docChgLst>
  <pc:docChgLst>
    <pc:chgData name="Roordink, Bas" userId="e6b80f22-b7ea-4a1b-9826-4cad8536796c" providerId="ADAL" clId="{A37D28F6-B50C-4C7D-940C-E60FF1112B81}"/>
    <pc:docChg chg="custSel modSld">
      <pc:chgData name="Roordink, Bas" userId="e6b80f22-b7ea-4a1b-9826-4cad8536796c" providerId="ADAL" clId="{A37D28F6-B50C-4C7D-940C-E60FF1112B81}" dt="2022-03-11T09:36:18.005" v="1060" actId="108"/>
      <pc:docMkLst>
        <pc:docMk/>
      </pc:docMkLst>
      <pc:sldChg chg="modSp mod">
        <pc:chgData name="Roordink, Bas" userId="e6b80f22-b7ea-4a1b-9826-4cad8536796c" providerId="ADAL" clId="{A37D28F6-B50C-4C7D-940C-E60FF1112B81}" dt="2022-03-11T09:36:18.005" v="1060" actId="108"/>
        <pc:sldMkLst>
          <pc:docMk/>
          <pc:sldMk cId="192953906" sldId="257"/>
        </pc:sldMkLst>
        <pc:spChg chg="mod">
          <ac:chgData name="Roordink, Bas" userId="e6b80f22-b7ea-4a1b-9826-4cad8536796c" providerId="ADAL" clId="{A37D28F6-B50C-4C7D-940C-E60FF1112B81}" dt="2022-03-11T09:36:18.005" v="1060" actId="108"/>
          <ac:spMkLst>
            <pc:docMk/>
            <pc:sldMk cId="192953906" sldId="257"/>
            <ac:spMk id="2" creationId="{8BFA767E-3DB7-7B46-855B-3C179A0A7873}"/>
          </ac:spMkLst>
        </pc:spChg>
      </pc:sldChg>
      <pc:sldChg chg="addSp modSp mod">
        <pc:chgData name="Roordink, Bas" userId="e6b80f22-b7ea-4a1b-9826-4cad8536796c" providerId="ADAL" clId="{A37D28F6-B50C-4C7D-940C-E60FF1112B81}" dt="2022-03-11T09:22:16.336" v="776" actId="27636"/>
        <pc:sldMkLst>
          <pc:docMk/>
          <pc:sldMk cId="3753470074" sldId="260"/>
        </pc:sldMkLst>
        <pc:spChg chg="add mod">
          <ac:chgData name="Roordink, Bas" userId="e6b80f22-b7ea-4a1b-9826-4cad8536796c" providerId="ADAL" clId="{A37D28F6-B50C-4C7D-940C-E60FF1112B81}" dt="2022-03-11T09:22:16.336" v="776" actId="27636"/>
          <ac:spMkLst>
            <pc:docMk/>
            <pc:sldMk cId="3753470074" sldId="260"/>
            <ac:spMk id="6" creationId="{876AD194-8815-4117-80C8-ED8CCD9270F9}"/>
          </ac:spMkLst>
        </pc:spChg>
      </pc:sldChg>
      <pc:sldChg chg="addSp delSp modSp mod">
        <pc:chgData name="Roordink, Bas" userId="e6b80f22-b7ea-4a1b-9826-4cad8536796c" providerId="ADAL" clId="{A37D28F6-B50C-4C7D-940C-E60FF1112B81}" dt="2022-03-11T09:34:57.163" v="1048" actId="20577"/>
        <pc:sldMkLst>
          <pc:docMk/>
          <pc:sldMk cId="1587596849" sldId="267"/>
        </pc:sldMkLst>
        <pc:spChg chg="del mod">
          <ac:chgData name="Roordink, Bas" userId="e6b80f22-b7ea-4a1b-9826-4cad8536796c" providerId="ADAL" clId="{A37D28F6-B50C-4C7D-940C-E60FF1112B81}" dt="2022-03-11T09:22:45.575" v="778" actId="478"/>
          <ac:spMkLst>
            <pc:docMk/>
            <pc:sldMk cId="1587596849" sldId="267"/>
            <ac:spMk id="2" creationId="{834CF66C-28FC-46ED-80AE-E2EC868D3BEC}"/>
          </ac:spMkLst>
        </pc:spChg>
        <pc:spChg chg="add del mod">
          <ac:chgData name="Roordink, Bas" userId="e6b80f22-b7ea-4a1b-9826-4cad8536796c" providerId="ADAL" clId="{A37D28F6-B50C-4C7D-940C-E60FF1112B81}" dt="2022-03-11T09:23:15.271" v="781" actId="478"/>
          <ac:spMkLst>
            <pc:docMk/>
            <pc:sldMk cId="1587596849" sldId="267"/>
            <ac:spMk id="7" creationId="{8ACBC054-6569-45D2-848B-8213229648FE}"/>
          </ac:spMkLst>
        </pc:spChg>
        <pc:spChg chg="add mod">
          <ac:chgData name="Roordink, Bas" userId="e6b80f22-b7ea-4a1b-9826-4cad8536796c" providerId="ADAL" clId="{A37D28F6-B50C-4C7D-940C-E60FF1112B81}" dt="2022-03-11T09:34:57.163" v="1048" actId="20577"/>
          <ac:spMkLst>
            <pc:docMk/>
            <pc:sldMk cId="1587596849" sldId="267"/>
            <ac:spMk id="8" creationId="{673EFD66-E1ED-4FA1-93B1-CD428160988F}"/>
          </ac:spMkLst>
        </pc:spChg>
      </pc:sldChg>
    </pc:docChg>
  </pc:docChgLst>
  <pc:docChgLst>
    <pc:chgData name="Links, Ronald" userId="a214375d-509e-426f-9881-a99cf1b8df71" providerId="ADAL" clId="{9DD5F2F5-787D-404E-B1F7-3F2A77776325}"/>
    <pc:docChg chg="custSel modSld modMainMaster">
      <pc:chgData name="Links, Ronald" userId="a214375d-509e-426f-9881-a99cf1b8df71" providerId="ADAL" clId="{9DD5F2F5-787D-404E-B1F7-3F2A77776325}" dt="2022-06-20T07:19:50.535" v="19" actId="1076"/>
      <pc:docMkLst>
        <pc:docMk/>
      </pc:docMkLst>
      <pc:sldChg chg="addSp delSp modSp mod modAnim">
        <pc:chgData name="Links, Ronald" userId="a214375d-509e-426f-9881-a99cf1b8df71" providerId="ADAL" clId="{9DD5F2F5-787D-404E-B1F7-3F2A77776325}" dt="2022-06-20T06:09:27.539" v="4" actId="1076"/>
        <pc:sldMkLst>
          <pc:docMk/>
          <pc:sldMk cId="1885442784" sldId="263"/>
        </pc:sldMkLst>
        <pc:spChg chg="del mod">
          <ac:chgData name="Links, Ronald" userId="a214375d-509e-426f-9881-a99cf1b8df71" providerId="ADAL" clId="{9DD5F2F5-787D-404E-B1F7-3F2A77776325}" dt="2022-06-20T06:09:11.876" v="1" actId="478"/>
          <ac:spMkLst>
            <pc:docMk/>
            <pc:sldMk cId="1885442784" sldId="263"/>
            <ac:spMk id="2" creationId="{5813C6B6-72C0-40EA-9A8B-B46F31A69D02}"/>
          </ac:spMkLst>
        </pc:spChg>
        <pc:picChg chg="add mod">
          <ac:chgData name="Links, Ronald" userId="a214375d-509e-426f-9881-a99cf1b8df71" providerId="ADAL" clId="{9DD5F2F5-787D-404E-B1F7-3F2A77776325}" dt="2022-06-20T06:09:27.539" v="4" actId="1076"/>
          <ac:picMkLst>
            <pc:docMk/>
            <pc:sldMk cId="1885442784" sldId="263"/>
            <ac:picMk id="3" creationId="{56FA2C5D-9DD8-C903-0526-461E8BC42371}"/>
          </ac:picMkLst>
        </pc:picChg>
      </pc:sldChg>
      <pc:sldMasterChg chg="modSldLayout">
        <pc:chgData name="Links, Ronald" userId="a214375d-509e-426f-9881-a99cf1b8df71" providerId="ADAL" clId="{9DD5F2F5-787D-404E-B1F7-3F2A77776325}" dt="2022-06-20T07:19:50.535" v="19" actId="1076"/>
        <pc:sldMasterMkLst>
          <pc:docMk/>
          <pc:sldMasterMk cId="3641486974" sldId="2147483648"/>
        </pc:sldMasterMkLst>
        <pc:sldLayoutChg chg="addSp delSp modSp mod">
          <pc:chgData name="Links, Ronald" userId="a214375d-509e-426f-9881-a99cf1b8df71" providerId="ADAL" clId="{9DD5F2F5-787D-404E-B1F7-3F2A77776325}" dt="2022-06-20T07:19:30.330" v="10" actId="1076"/>
          <pc:sldLayoutMkLst>
            <pc:docMk/>
            <pc:sldMasterMk cId="3641486974" sldId="2147483648"/>
            <pc:sldLayoutMk cId="3758720441" sldId="2147483649"/>
          </pc:sldLayoutMkLst>
          <pc:picChg chg="add mod">
            <ac:chgData name="Links, Ronald" userId="a214375d-509e-426f-9881-a99cf1b8df71" providerId="ADAL" clId="{9DD5F2F5-787D-404E-B1F7-3F2A77776325}" dt="2022-06-20T07:19:30.330" v="10" actId="1076"/>
            <ac:picMkLst>
              <pc:docMk/>
              <pc:sldMasterMk cId="3641486974" sldId="2147483648"/>
              <pc:sldLayoutMk cId="3758720441" sldId="2147483649"/>
              <ac:picMk id="5" creationId="{38DF2193-0F54-5E4E-960E-3FF781734408}"/>
            </ac:picMkLst>
          </pc:picChg>
          <pc:picChg chg="del">
            <ac:chgData name="Links, Ronald" userId="a214375d-509e-426f-9881-a99cf1b8df71" providerId="ADAL" clId="{9DD5F2F5-787D-404E-B1F7-3F2A77776325}" dt="2022-06-20T07:19:27.625" v="8" actId="478"/>
            <ac:picMkLst>
              <pc:docMk/>
              <pc:sldMasterMk cId="3641486974" sldId="2147483648"/>
              <pc:sldLayoutMk cId="3758720441" sldId="2147483649"/>
              <ac:picMk id="6" creationId="{E59A9C6E-C737-0445-A5DF-459FC1CF0C4C}"/>
            </ac:picMkLst>
          </pc:picChg>
        </pc:sldLayoutChg>
        <pc:sldLayoutChg chg="addSp delSp modSp mod">
          <pc:chgData name="Links, Ronald" userId="a214375d-509e-426f-9881-a99cf1b8df71" providerId="ADAL" clId="{9DD5F2F5-787D-404E-B1F7-3F2A77776325}" dt="2022-06-20T07:19:43.718" v="16" actId="1076"/>
          <pc:sldLayoutMkLst>
            <pc:docMk/>
            <pc:sldMasterMk cId="3641486974" sldId="2147483648"/>
            <pc:sldLayoutMk cId="2646846720" sldId="2147483650"/>
          </pc:sldLayoutMkLst>
          <pc:picChg chg="add mod">
            <ac:chgData name="Links, Ronald" userId="a214375d-509e-426f-9881-a99cf1b8df71" providerId="ADAL" clId="{9DD5F2F5-787D-404E-B1F7-3F2A77776325}" dt="2022-06-20T07:19:43.718" v="16" actId="1076"/>
            <ac:picMkLst>
              <pc:docMk/>
              <pc:sldMasterMk cId="3641486974" sldId="2147483648"/>
              <pc:sldLayoutMk cId="2646846720" sldId="2147483650"/>
              <ac:picMk id="5" creationId="{37682C67-B3A1-D0A4-06B1-3B1A49F88FDD}"/>
            </ac:picMkLst>
          </pc:picChg>
          <pc:picChg chg="del">
            <ac:chgData name="Links, Ronald" userId="a214375d-509e-426f-9881-a99cf1b8df71" providerId="ADAL" clId="{9DD5F2F5-787D-404E-B1F7-3F2A77776325}" dt="2022-06-20T07:19:39.769" v="14" actId="478"/>
            <ac:picMkLst>
              <pc:docMk/>
              <pc:sldMasterMk cId="3641486974" sldId="2147483648"/>
              <pc:sldLayoutMk cId="2646846720" sldId="2147483650"/>
              <ac:picMk id="6" creationId="{039DEE86-40DF-C74A-9A04-B6055F7B3F8B}"/>
            </ac:picMkLst>
          </pc:picChg>
        </pc:sldLayoutChg>
        <pc:sldLayoutChg chg="addSp delSp modSp mod">
          <pc:chgData name="Links, Ronald" userId="a214375d-509e-426f-9881-a99cf1b8df71" providerId="ADAL" clId="{9DD5F2F5-787D-404E-B1F7-3F2A77776325}" dt="2022-06-20T07:19:36.889" v="13" actId="1076"/>
          <pc:sldLayoutMkLst>
            <pc:docMk/>
            <pc:sldMasterMk cId="3641486974" sldId="2147483648"/>
            <pc:sldLayoutMk cId="1341624264" sldId="2147483653"/>
          </pc:sldLayoutMkLst>
          <pc:picChg chg="add mod">
            <ac:chgData name="Links, Ronald" userId="a214375d-509e-426f-9881-a99cf1b8df71" providerId="ADAL" clId="{9DD5F2F5-787D-404E-B1F7-3F2A77776325}" dt="2022-06-20T07:19:36.889" v="13" actId="1076"/>
            <ac:picMkLst>
              <pc:docMk/>
              <pc:sldMasterMk cId="3641486974" sldId="2147483648"/>
              <pc:sldLayoutMk cId="1341624264" sldId="2147483653"/>
              <ac:picMk id="5" creationId="{E6E3C3CA-4B4E-333D-A74C-A35876117E3B}"/>
            </ac:picMkLst>
          </pc:picChg>
          <pc:picChg chg="del">
            <ac:chgData name="Links, Ronald" userId="a214375d-509e-426f-9881-a99cf1b8df71" providerId="ADAL" clId="{9DD5F2F5-787D-404E-B1F7-3F2A77776325}" dt="2022-06-20T07:19:33.016" v="11" actId="478"/>
            <ac:picMkLst>
              <pc:docMk/>
              <pc:sldMasterMk cId="3641486974" sldId="2147483648"/>
              <pc:sldLayoutMk cId="1341624264" sldId="2147483653"/>
              <ac:picMk id="7" creationId="{8D2AD3EC-E0F6-7645-929A-86B49ED34BBB}"/>
            </ac:picMkLst>
          </pc:picChg>
        </pc:sldLayoutChg>
        <pc:sldLayoutChg chg="addSp delSp modSp mod">
          <pc:chgData name="Links, Ronald" userId="a214375d-509e-426f-9881-a99cf1b8df71" providerId="ADAL" clId="{9DD5F2F5-787D-404E-B1F7-3F2A77776325}" dt="2022-06-20T07:19:50.535" v="19" actId="1076"/>
          <pc:sldLayoutMkLst>
            <pc:docMk/>
            <pc:sldMasterMk cId="3641486974" sldId="2147483648"/>
            <pc:sldLayoutMk cId="1340692724" sldId="2147483654"/>
          </pc:sldLayoutMkLst>
          <pc:picChg chg="add mod">
            <ac:chgData name="Links, Ronald" userId="a214375d-509e-426f-9881-a99cf1b8df71" providerId="ADAL" clId="{9DD5F2F5-787D-404E-B1F7-3F2A77776325}" dt="2022-06-20T07:19:50.535" v="19" actId="1076"/>
            <ac:picMkLst>
              <pc:docMk/>
              <pc:sldMasterMk cId="3641486974" sldId="2147483648"/>
              <pc:sldLayoutMk cId="1340692724" sldId="2147483654"/>
              <ac:picMk id="5" creationId="{A52E8CF6-22C9-C640-5965-08C102E02DED}"/>
            </ac:picMkLst>
          </pc:picChg>
          <pc:picChg chg="del">
            <ac:chgData name="Links, Ronald" userId="a214375d-509e-426f-9881-a99cf1b8df71" providerId="ADAL" clId="{9DD5F2F5-787D-404E-B1F7-3F2A77776325}" dt="2022-06-20T07:19:47.098" v="17" actId="478"/>
            <ac:picMkLst>
              <pc:docMk/>
              <pc:sldMasterMk cId="3641486974" sldId="2147483648"/>
              <pc:sldLayoutMk cId="1340692724" sldId="2147483654"/>
              <ac:picMk id="9" creationId="{8617EB2F-571B-2A4E-9F7B-E04F0A86F7A9}"/>
            </ac:picMkLst>
          </pc:picChg>
        </pc:sldLayoutChg>
        <pc:sldLayoutChg chg="addSp delSp modSp mod">
          <pc:chgData name="Links, Ronald" userId="a214375d-509e-426f-9881-a99cf1b8df71" providerId="ADAL" clId="{9DD5F2F5-787D-404E-B1F7-3F2A77776325}" dt="2022-06-20T07:19:23.365" v="7" actId="1076"/>
          <pc:sldLayoutMkLst>
            <pc:docMk/>
            <pc:sldMasterMk cId="3641486974" sldId="2147483648"/>
            <pc:sldLayoutMk cId="1051067155" sldId="2147483655"/>
          </pc:sldLayoutMkLst>
          <pc:picChg chg="del">
            <ac:chgData name="Links, Ronald" userId="a214375d-509e-426f-9881-a99cf1b8df71" providerId="ADAL" clId="{9DD5F2F5-787D-404E-B1F7-3F2A77776325}" dt="2022-06-20T07:19:19.850" v="5" actId="478"/>
            <ac:picMkLst>
              <pc:docMk/>
              <pc:sldMasterMk cId="3641486974" sldId="2147483648"/>
              <pc:sldLayoutMk cId="1051067155" sldId="2147483655"/>
              <ac:picMk id="7" creationId="{B4B125FC-2D3E-0244-AD16-4F1AB1E9342A}"/>
            </ac:picMkLst>
          </pc:picChg>
          <pc:picChg chg="add mod">
            <ac:chgData name="Links, Ronald" userId="a214375d-509e-426f-9881-a99cf1b8df71" providerId="ADAL" clId="{9DD5F2F5-787D-404E-B1F7-3F2A77776325}" dt="2022-06-20T07:19:23.365" v="7" actId="1076"/>
            <ac:picMkLst>
              <pc:docMk/>
              <pc:sldMasterMk cId="3641486974" sldId="2147483648"/>
              <pc:sldLayoutMk cId="1051067155" sldId="2147483655"/>
              <ac:picMk id="9" creationId="{D12A7D6B-75B7-8888-612C-FF1C6797CD19}"/>
            </ac:picMkLst>
          </pc:picChg>
        </pc:sldLayoutChg>
      </pc:sldMasterChg>
    </pc:docChg>
  </pc:docChgLst>
  <pc:docChgLst>
    <pc:chgData name="Links, Ronald" userId="a214375d-509e-426f-9881-a99cf1b8df71" providerId="ADAL" clId="{66B41AD1-4B6B-4751-B633-E92F219A4692}"/>
    <pc:docChg chg="undo custSel modSld">
      <pc:chgData name="Links, Ronald" userId="a214375d-509e-426f-9881-a99cf1b8df71" providerId="ADAL" clId="{66B41AD1-4B6B-4751-B633-E92F219A4692}" dt="2021-11-30T12:25:27.185" v="163" actId="207"/>
      <pc:docMkLst>
        <pc:docMk/>
      </pc:docMkLst>
      <pc:sldChg chg="modSp mod">
        <pc:chgData name="Links, Ronald" userId="a214375d-509e-426f-9881-a99cf1b8df71" providerId="ADAL" clId="{66B41AD1-4B6B-4751-B633-E92F219A4692}" dt="2021-11-30T12:24:58.969" v="152" actId="20577"/>
        <pc:sldMkLst>
          <pc:docMk/>
          <pc:sldMk cId="192953906" sldId="257"/>
        </pc:sldMkLst>
        <pc:spChg chg="mod">
          <ac:chgData name="Links, Ronald" userId="a214375d-509e-426f-9881-a99cf1b8df71" providerId="ADAL" clId="{66B41AD1-4B6B-4751-B633-E92F219A4692}" dt="2021-11-30T12:24:58.969" v="152" actId="20577"/>
          <ac:spMkLst>
            <pc:docMk/>
            <pc:sldMk cId="192953906" sldId="257"/>
            <ac:spMk id="2" creationId="{8BFA767E-3DB7-7B46-855B-3C179A0A7873}"/>
          </ac:spMkLst>
        </pc:spChg>
      </pc:sldChg>
      <pc:sldChg chg="modSp mod">
        <pc:chgData name="Links, Ronald" userId="a214375d-509e-426f-9881-a99cf1b8df71" providerId="ADAL" clId="{66B41AD1-4B6B-4751-B633-E92F219A4692}" dt="2021-11-30T12:24:46.988" v="135"/>
        <pc:sldMkLst>
          <pc:docMk/>
          <pc:sldMk cId="3753470074" sldId="260"/>
        </pc:sldMkLst>
        <pc:spChg chg="mod">
          <ac:chgData name="Links, Ronald" userId="a214375d-509e-426f-9881-a99cf1b8df71" providerId="ADAL" clId="{66B41AD1-4B6B-4751-B633-E92F219A4692}" dt="2021-11-30T12:21:45.070" v="30" actId="20577"/>
          <ac:spMkLst>
            <pc:docMk/>
            <pc:sldMk cId="3753470074" sldId="260"/>
            <ac:spMk id="3" creationId="{BB2A0E52-A3D1-AC44-97E9-4AE4FCB62B0E}"/>
          </ac:spMkLst>
        </pc:spChg>
        <pc:spChg chg="mod">
          <ac:chgData name="Links, Ronald" userId="a214375d-509e-426f-9881-a99cf1b8df71" providerId="ADAL" clId="{66B41AD1-4B6B-4751-B633-E92F219A4692}" dt="2021-11-30T12:24:46.988" v="135"/>
          <ac:spMkLst>
            <pc:docMk/>
            <pc:sldMk cId="3753470074" sldId="260"/>
            <ac:spMk id="4" creationId="{7126FB9D-B883-6741-8B26-1B8549314BD4}"/>
          </ac:spMkLst>
        </pc:spChg>
      </pc:sldChg>
      <pc:sldChg chg="modSp mod">
        <pc:chgData name="Links, Ronald" userId="a214375d-509e-426f-9881-a99cf1b8df71" providerId="ADAL" clId="{66B41AD1-4B6B-4751-B633-E92F219A4692}" dt="2021-11-30T12:23:04.358" v="100" actId="20577"/>
        <pc:sldMkLst>
          <pc:docMk/>
          <pc:sldMk cId="634627726" sldId="261"/>
        </pc:sldMkLst>
        <pc:spChg chg="mod">
          <ac:chgData name="Links, Ronald" userId="a214375d-509e-426f-9881-a99cf1b8df71" providerId="ADAL" clId="{66B41AD1-4B6B-4751-B633-E92F219A4692}" dt="2021-11-30T12:23:04.358" v="100" actId="20577"/>
          <ac:spMkLst>
            <pc:docMk/>
            <pc:sldMk cId="634627726" sldId="261"/>
            <ac:spMk id="4" creationId="{370EDB71-C56E-2D4C-97D8-90041AF473F8}"/>
          </ac:spMkLst>
        </pc:spChg>
      </pc:sldChg>
      <pc:sldChg chg="addSp delSp modSp mod delAnim">
        <pc:chgData name="Links, Ronald" userId="a214375d-509e-426f-9881-a99cf1b8df71" providerId="ADAL" clId="{66B41AD1-4B6B-4751-B633-E92F219A4692}" dt="2021-11-30T12:25:27.185" v="163" actId="207"/>
        <pc:sldMkLst>
          <pc:docMk/>
          <pc:sldMk cId="1885442784" sldId="263"/>
        </pc:sldMkLst>
        <pc:spChg chg="add mod">
          <ac:chgData name="Links, Ronald" userId="a214375d-509e-426f-9881-a99cf1b8df71" providerId="ADAL" clId="{66B41AD1-4B6B-4751-B633-E92F219A4692}" dt="2021-11-30T12:25:27.185" v="163" actId="207"/>
          <ac:spMkLst>
            <pc:docMk/>
            <pc:sldMk cId="1885442784" sldId="263"/>
            <ac:spMk id="2" creationId="{5813C6B6-72C0-40EA-9A8B-B46F31A69D02}"/>
          </ac:spMkLst>
        </pc:spChg>
        <pc:spChg chg="mod">
          <ac:chgData name="Links, Ronald" userId="a214375d-509e-426f-9881-a99cf1b8df71" providerId="ADAL" clId="{66B41AD1-4B6B-4751-B633-E92F219A4692}" dt="2021-11-30T12:24:42.222" v="133"/>
          <ac:spMkLst>
            <pc:docMk/>
            <pc:sldMk cId="1885442784" sldId="263"/>
            <ac:spMk id="4" creationId="{5E8B34FD-5255-4A4E-AC75-C102EF8F0D5B}"/>
          </ac:spMkLst>
        </pc:spChg>
        <pc:spChg chg="mod">
          <ac:chgData name="Links, Ronald" userId="a214375d-509e-426f-9881-a99cf1b8df71" providerId="ADAL" clId="{66B41AD1-4B6B-4751-B633-E92F219A4692}" dt="2021-11-30T12:23:20.474" v="132" actId="20577"/>
          <ac:spMkLst>
            <pc:docMk/>
            <pc:sldMk cId="1885442784" sldId="263"/>
            <ac:spMk id="6" creationId="{0D114B56-608F-456E-AD2D-C48853B0DFF0}"/>
          </ac:spMkLst>
        </pc:spChg>
        <pc:picChg chg="del">
          <ac:chgData name="Links, Ronald" userId="a214375d-509e-426f-9881-a99cf1b8df71" providerId="ADAL" clId="{66B41AD1-4B6B-4751-B633-E92F219A4692}" dt="2021-11-30T12:21:59.690" v="48" actId="478"/>
          <ac:picMkLst>
            <pc:docMk/>
            <pc:sldMk cId="1885442784" sldId="263"/>
            <ac:picMk id="9" creationId="{21227040-359A-4AAE-9A86-75263A4D2071}"/>
          </ac:picMkLst>
        </pc:picChg>
      </pc:sldChg>
      <pc:sldChg chg="modSp mod">
        <pc:chgData name="Links, Ronald" userId="a214375d-509e-426f-9881-a99cf1b8df71" providerId="ADAL" clId="{66B41AD1-4B6B-4751-B633-E92F219A4692}" dt="2021-11-30T12:24:44.398" v="134"/>
        <pc:sldMkLst>
          <pc:docMk/>
          <pc:sldMk cId="28953270" sldId="266"/>
        </pc:sldMkLst>
        <pc:spChg chg="mod">
          <ac:chgData name="Links, Ronald" userId="a214375d-509e-426f-9881-a99cf1b8df71" providerId="ADAL" clId="{66B41AD1-4B6B-4751-B633-E92F219A4692}" dt="2021-11-30T12:21:56.323" v="47" actId="20577"/>
          <ac:spMkLst>
            <pc:docMk/>
            <pc:sldMk cId="28953270" sldId="266"/>
            <ac:spMk id="3" creationId="{BB2A0E52-A3D1-AC44-97E9-4AE4FCB62B0E}"/>
          </ac:spMkLst>
        </pc:spChg>
        <pc:spChg chg="mod">
          <ac:chgData name="Links, Ronald" userId="a214375d-509e-426f-9881-a99cf1b8df71" providerId="ADAL" clId="{66B41AD1-4B6B-4751-B633-E92F219A4692}" dt="2021-11-30T12:24:44.398" v="134"/>
          <ac:spMkLst>
            <pc:docMk/>
            <pc:sldMk cId="28953270" sldId="266"/>
            <ac:spMk id="4" creationId="{7126FB9D-B883-6741-8B26-1B8549314BD4}"/>
          </ac:spMkLst>
        </pc:spChg>
      </pc:sldChg>
      <pc:sldChg chg="addSp modSp mod">
        <pc:chgData name="Links, Ronald" userId="a214375d-509e-426f-9881-a99cf1b8df71" providerId="ADAL" clId="{66B41AD1-4B6B-4751-B633-E92F219A4692}" dt="2021-11-30T12:25:24.146" v="162" actId="207"/>
        <pc:sldMkLst>
          <pc:docMk/>
          <pc:sldMk cId="1587596849" sldId="267"/>
        </pc:sldMkLst>
        <pc:spChg chg="add mod">
          <ac:chgData name="Links, Ronald" userId="a214375d-509e-426f-9881-a99cf1b8df71" providerId="ADAL" clId="{66B41AD1-4B6B-4751-B633-E92F219A4692}" dt="2021-11-30T12:25:24.146" v="162" actId="207"/>
          <ac:spMkLst>
            <pc:docMk/>
            <pc:sldMk cId="1587596849" sldId="267"/>
            <ac:spMk id="2" creationId="{834CF66C-28FC-46ED-80AE-E2EC868D3BEC}"/>
          </ac:spMkLst>
        </pc:spChg>
        <pc:spChg chg="mod">
          <ac:chgData name="Links, Ronald" userId="a214375d-509e-426f-9881-a99cf1b8df71" providerId="ADAL" clId="{66B41AD1-4B6B-4751-B633-E92F219A4692}" dt="2021-11-30T12:22:51.203" v="84" actId="20577"/>
          <ac:spMkLst>
            <pc:docMk/>
            <pc:sldMk cId="1587596849" sldId="267"/>
            <ac:spMk id="3" creationId="{E66620E2-0AC1-4D8B-B976-A05830657905}"/>
          </ac:spMkLst>
        </pc:spChg>
        <pc:spChg chg="mod">
          <ac:chgData name="Links, Ronald" userId="a214375d-509e-426f-9881-a99cf1b8df71" providerId="ADAL" clId="{66B41AD1-4B6B-4751-B633-E92F219A4692}" dt="2021-11-30T12:23:14.450" v="116" actId="20577"/>
          <ac:spMkLst>
            <pc:docMk/>
            <pc:sldMk cId="1587596849" sldId="267"/>
            <ac:spMk id="4" creationId="{5E8B34FD-5255-4A4E-AC75-C102EF8F0D5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3C9284CA-EE09-4B3F-9B00-2DDCC75282E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406FA12D-EBC8-405D-A962-9ADF9107298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88317C7-521E-4CAE-AC4F-38E8DAB6A462}" type="datetimeFigureOut">
              <a:rPr lang="nl-NL" smtClean="0"/>
              <a:t>20-6-2022</a:t>
            </a:fld>
            <a:endParaRPr lang="nl-NL"/>
          </a:p>
        </p:txBody>
      </p:sp>
      <p:sp>
        <p:nvSpPr>
          <p:cNvPr id="4" name="Tijdelijke aanduiding voor voettekst 3">
            <a:extLst>
              <a:ext uri="{FF2B5EF4-FFF2-40B4-BE49-F238E27FC236}">
                <a16:creationId xmlns:a16="http://schemas.microsoft.com/office/drawing/2014/main" id="{C7D59D3B-EF79-4626-9877-36215975A2F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BD50ACBB-A86D-4D70-BC3C-4659F1B339E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30DE843-64F8-4497-BDD2-590291499EAE}" type="slidenum">
              <a:rPr lang="nl-NL" smtClean="0"/>
              <a:t>‹nr.›</a:t>
            </a:fld>
            <a:endParaRPr lang="nl-NL"/>
          </a:p>
        </p:txBody>
      </p:sp>
    </p:spTree>
    <p:extLst>
      <p:ext uri="{BB962C8B-B14F-4D97-AF65-F5344CB8AC3E}">
        <p14:creationId xmlns:p14="http://schemas.microsoft.com/office/powerpoint/2010/main" val="19853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85C2C8-B723-4546-AA45-0F060A885A57}" type="datetimeFigureOut">
              <a:rPr lang="nl-NL" smtClean="0"/>
              <a:t>20-6-2022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730059-9356-5542-B7AC-C623CB1A6CD8}" type="slidenum">
              <a:rPr lang="nl-NL" smtClean="0"/>
              <a:t>‹nr.›</a:t>
            </a:fld>
            <a:endParaRPr lang="nl-NL"/>
          </a:p>
        </p:txBody>
      </p:sp>
    </p:spTree>
    <p:extLst>
      <p:ext uri="{BB962C8B-B14F-4D97-AF65-F5344CB8AC3E}">
        <p14:creationId xmlns:p14="http://schemas.microsoft.com/office/powerpoint/2010/main" val="2764296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5</a:t>
            </a:fld>
            <a:endParaRPr lang="nl-NL"/>
          </a:p>
        </p:txBody>
      </p:sp>
    </p:spTree>
    <p:extLst>
      <p:ext uri="{BB962C8B-B14F-4D97-AF65-F5344CB8AC3E}">
        <p14:creationId xmlns:p14="http://schemas.microsoft.com/office/powerpoint/2010/main" val="3729068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6</a:t>
            </a:fld>
            <a:endParaRPr lang="nl-NL"/>
          </a:p>
        </p:txBody>
      </p:sp>
    </p:spTree>
    <p:extLst>
      <p:ext uri="{BB962C8B-B14F-4D97-AF65-F5344CB8AC3E}">
        <p14:creationId xmlns:p14="http://schemas.microsoft.com/office/powerpoint/2010/main" val="27728626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
        <p:nvSpPr>
          <p:cNvPr id="4" name="Tijdelijke aanduiding voor voettekst 3">
            <a:extLst>
              <a:ext uri="{FF2B5EF4-FFF2-40B4-BE49-F238E27FC236}">
                <a16:creationId xmlns:a16="http://schemas.microsoft.com/office/drawing/2014/main" id="{DFDBD2BC-DA55-2D4E-8862-5C21587C474A}"/>
              </a:ext>
            </a:extLst>
          </p:cNvPr>
          <p:cNvSpPr>
            <a:spLocks noGrp="1"/>
          </p:cNvSpPr>
          <p:nvPr>
            <p:ph type="ftr" sz="quarter" idx="10"/>
          </p:nvPr>
        </p:nvSpPr>
        <p:spPr/>
        <p:txBody>
          <a:bodyPr/>
          <a:lstStyle/>
          <a:p>
            <a:r>
              <a:rPr lang="nl-NL" dirty="0"/>
              <a:t>Toolbox snij-incidenten</a:t>
            </a:r>
          </a:p>
        </p:txBody>
      </p:sp>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9" name="Afbeelding 8">
            <a:extLst>
              <a:ext uri="{FF2B5EF4-FFF2-40B4-BE49-F238E27FC236}">
                <a16:creationId xmlns:a16="http://schemas.microsoft.com/office/drawing/2014/main" id="{D12A7D6B-75B7-8888-612C-FF1C6797CD19}"/>
              </a:ext>
            </a:extLst>
          </p:cNvPr>
          <p:cNvPicPr>
            <a:picLocks noChangeAspect="1"/>
          </p:cNvPicPr>
          <p:nvPr userDrawn="1"/>
        </p:nvPicPr>
        <p:blipFill>
          <a:blip r:embed="rId3"/>
          <a:stretch>
            <a:fillRect/>
          </a:stretch>
        </p:blipFill>
        <p:spPr>
          <a:xfrm>
            <a:off x="9608814" y="6093142"/>
            <a:ext cx="2240285" cy="167640"/>
          </a:xfrm>
          <a:prstGeom prst="rect">
            <a:avLst/>
          </a:prstGeom>
        </p:spPr>
      </p:pic>
    </p:spTree>
    <p:extLst>
      <p:ext uri="{BB962C8B-B14F-4D97-AF65-F5344CB8AC3E}">
        <p14:creationId xmlns:p14="http://schemas.microsoft.com/office/powerpoint/2010/main" val="105106715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366285405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pPr/>
              <a:t>‹nr.›</a:t>
            </a:fld>
            <a:endParaRPr lang="nl-NL"/>
          </a:p>
        </p:txBody>
      </p:sp>
    </p:spTree>
    <p:extLst>
      <p:ext uri="{BB962C8B-B14F-4D97-AF65-F5344CB8AC3E}">
        <p14:creationId xmlns:p14="http://schemas.microsoft.com/office/powerpoint/2010/main" val="86753593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r>
              <a:rPr lang="nl-NL" dirty="0"/>
              <a:t>Toolbox snij-incidenten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5" name="Afbeelding 4">
            <a:extLst>
              <a:ext uri="{FF2B5EF4-FFF2-40B4-BE49-F238E27FC236}">
                <a16:creationId xmlns:a16="http://schemas.microsoft.com/office/drawing/2014/main" id="{38DF2193-0F54-5E4E-960E-3FF781734408}"/>
              </a:ext>
            </a:extLst>
          </p:cNvPr>
          <p:cNvPicPr>
            <a:picLocks noChangeAspect="1"/>
          </p:cNvPicPr>
          <p:nvPr userDrawn="1"/>
        </p:nvPicPr>
        <p:blipFill>
          <a:blip r:embed="rId2"/>
          <a:stretch>
            <a:fillRect/>
          </a:stretch>
        </p:blipFill>
        <p:spPr>
          <a:xfrm>
            <a:off x="9547857" y="6093142"/>
            <a:ext cx="2240285" cy="167640"/>
          </a:xfrm>
          <a:prstGeom prst="rect">
            <a:avLst/>
          </a:prstGeom>
        </p:spPr>
      </p:pic>
    </p:spTree>
    <p:extLst>
      <p:ext uri="{BB962C8B-B14F-4D97-AF65-F5344CB8AC3E}">
        <p14:creationId xmlns:p14="http://schemas.microsoft.com/office/powerpoint/2010/main" val="3758720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spTree>
    <p:extLst>
      <p:ext uri="{BB962C8B-B14F-4D97-AF65-F5344CB8AC3E}">
        <p14:creationId xmlns:p14="http://schemas.microsoft.com/office/powerpoint/2010/main" val="2322944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r>
              <a:rPr lang="nl-NL" dirty="0"/>
              <a:t>Toolbox snij-incidenten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pic>
        <p:nvPicPr>
          <p:cNvPr id="5" name="Afbeelding 4">
            <a:extLst>
              <a:ext uri="{FF2B5EF4-FFF2-40B4-BE49-F238E27FC236}">
                <a16:creationId xmlns:a16="http://schemas.microsoft.com/office/drawing/2014/main" id="{E6E3C3CA-4B4E-333D-A74C-A35876117E3B}"/>
              </a:ext>
            </a:extLst>
          </p:cNvPr>
          <p:cNvPicPr>
            <a:picLocks noChangeAspect="1"/>
          </p:cNvPicPr>
          <p:nvPr userDrawn="1"/>
        </p:nvPicPr>
        <p:blipFill>
          <a:blip r:embed="rId3"/>
          <a:stretch>
            <a:fillRect/>
          </a:stretch>
        </p:blipFill>
        <p:spPr>
          <a:xfrm>
            <a:off x="9692712" y="6066234"/>
            <a:ext cx="2240285" cy="167640"/>
          </a:xfrm>
          <a:prstGeom prst="rect">
            <a:avLst/>
          </a:prstGeom>
        </p:spPr>
      </p:pic>
    </p:spTree>
    <p:extLst>
      <p:ext uri="{BB962C8B-B14F-4D97-AF65-F5344CB8AC3E}">
        <p14:creationId xmlns:p14="http://schemas.microsoft.com/office/powerpoint/2010/main" val="134162426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1_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2730041371"/>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lvl1pPr>
              <a:defRPr sz="800"/>
            </a:lvl1pPr>
          </a:lstStyle>
          <a:p>
            <a:r>
              <a:rPr lang="nl-NL" dirty="0"/>
              <a:t>Toolbox snij-incidenten</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lvl1pPr>
              <a:defRPr sz="800"/>
            </a:lvl1pPr>
          </a:lstStyle>
          <a:p>
            <a:fld id="{4EE4AD8C-2841-0441-ABCE-FDDBA89E857F}" type="slidenum">
              <a:rPr lang="nl-NL" smtClean="0"/>
              <a:pPr/>
              <a:t>‹nr.›</a:t>
            </a:fld>
            <a:endParaRPr lang="nl-NL"/>
          </a:p>
        </p:txBody>
      </p:sp>
      <p:pic>
        <p:nvPicPr>
          <p:cNvPr id="5" name="Afbeelding 4">
            <a:extLst>
              <a:ext uri="{FF2B5EF4-FFF2-40B4-BE49-F238E27FC236}">
                <a16:creationId xmlns:a16="http://schemas.microsoft.com/office/drawing/2014/main" id="{37682C67-B3A1-D0A4-06B1-3B1A49F88FDD}"/>
              </a:ext>
            </a:extLst>
          </p:cNvPr>
          <p:cNvPicPr>
            <a:picLocks noChangeAspect="1"/>
          </p:cNvPicPr>
          <p:nvPr userDrawn="1"/>
        </p:nvPicPr>
        <p:blipFill>
          <a:blip r:embed="rId2"/>
          <a:stretch>
            <a:fillRect/>
          </a:stretch>
        </p:blipFill>
        <p:spPr>
          <a:xfrm>
            <a:off x="9792300" y="6203871"/>
            <a:ext cx="2240285" cy="167640"/>
          </a:xfrm>
          <a:prstGeom prst="rect">
            <a:avLst/>
          </a:prstGeom>
        </p:spPr>
      </p:pic>
    </p:spTree>
    <p:extLst>
      <p:ext uri="{BB962C8B-B14F-4D97-AF65-F5344CB8AC3E}">
        <p14:creationId xmlns:p14="http://schemas.microsoft.com/office/powerpoint/2010/main" val="2646846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spTree>
    <p:extLst>
      <p:ext uri="{BB962C8B-B14F-4D97-AF65-F5344CB8AC3E}">
        <p14:creationId xmlns:p14="http://schemas.microsoft.com/office/powerpoint/2010/main" val="1009169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p>
            <a:r>
              <a:rPr lang="nl-NL" dirty="0"/>
              <a:t>Toolbox snij-incidenten</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pic>
        <p:nvPicPr>
          <p:cNvPr id="5" name="Afbeelding 4">
            <a:extLst>
              <a:ext uri="{FF2B5EF4-FFF2-40B4-BE49-F238E27FC236}">
                <a16:creationId xmlns:a16="http://schemas.microsoft.com/office/drawing/2014/main" id="{A52E8CF6-22C9-C640-5965-08C102E02DED}"/>
              </a:ext>
            </a:extLst>
          </p:cNvPr>
          <p:cNvPicPr>
            <a:picLocks noChangeAspect="1"/>
          </p:cNvPicPr>
          <p:nvPr userDrawn="1"/>
        </p:nvPicPr>
        <p:blipFill>
          <a:blip r:embed="rId3"/>
          <a:stretch>
            <a:fillRect/>
          </a:stretch>
        </p:blipFill>
        <p:spPr>
          <a:xfrm>
            <a:off x="9747033" y="6120051"/>
            <a:ext cx="2240285" cy="167640"/>
          </a:xfrm>
          <a:prstGeom prst="rect">
            <a:avLst/>
          </a:prstGeom>
        </p:spPr>
      </p:pic>
    </p:spTree>
    <p:extLst>
      <p:ext uri="{BB962C8B-B14F-4D97-AF65-F5344CB8AC3E}">
        <p14:creationId xmlns:p14="http://schemas.microsoft.com/office/powerpoint/2010/main" val="134069272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074628F-69FD-CA41-8C79-B23139C53FDC}"/>
              </a:ext>
            </a:extLst>
          </p:cNvPr>
          <p:cNvSpPr>
            <a:spLocks noGrp="1"/>
          </p:cNvSpPr>
          <p:nvPr>
            <p:ph type="title"/>
          </p:nvPr>
        </p:nvSpPr>
        <p:spPr>
          <a:xfrm>
            <a:off x="838200" y="741680"/>
            <a:ext cx="10515600" cy="949008"/>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70D8E5CA-E8EA-5C4A-8BE1-E97760729F04}"/>
              </a:ext>
            </a:extLst>
          </p:cNvPr>
          <p:cNvSpPr>
            <a:spLocks noGrp="1"/>
          </p:cNvSpPr>
          <p:nvPr>
            <p:ph type="body" idx="1"/>
          </p:nvPr>
        </p:nvSpPr>
        <p:spPr>
          <a:xfrm>
            <a:off x="838200" y="1825625"/>
            <a:ext cx="10515600" cy="40640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4">
            <a:extLst>
              <a:ext uri="{FF2B5EF4-FFF2-40B4-BE49-F238E27FC236}">
                <a16:creationId xmlns:a16="http://schemas.microsoft.com/office/drawing/2014/main" id="{F96F3169-F004-1E41-859E-C1F213D219E5}"/>
              </a:ext>
            </a:extLst>
          </p:cNvPr>
          <p:cNvSpPr>
            <a:spLocks noGrp="1"/>
          </p:cNvSpPr>
          <p:nvPr>
            <p:ph type="ftr" sz="quarter" idx="3"/>
          </p:nvPr>
        </p:nvSpPr>
        <p:spPr>
          <a:xfrm>
            <a:off x="838200" y="6066234"/>
            <a:ext cx="4185920" cy="221457"/>
          </a:xfrm>
          <a:prstGeom prst="rect">
            <a:avLst/>
          </a:prstGeom>
        </p:spPr>
        <p:txBody>
          <a:bodyPr/>
          <a:lstStyle>
            <a:lvl1pPr algn="l">
              <a:defRPr sz="1000">
                <a:solidFill>
                  <a:schemeClr val="tx1"/>
                </a:solidFill>
              </a:defRPr>
            </a:lvl1pPr>
          </a:lstStyle>
          <a:p>
            <a:r>
              <a:rPr lang="nl-NL" dirty="0"/>
              <a:t>Toolbox snij-incidenten</a:t>
            </a:r>
          </a:p>
        </p:txBody>
      </p:sp>
      <p:sp>
        <p:nvSpPr>
          <p:cNvPr id="8" name="Tijdelijke aanduiding voor dianummer 5">
            <a:extLst>
              <a:ext uri="{FF2B5EF4-FFF2-40B4-BE49-F238E27FC236}">
                <a16:creationId xmlns:a16="http://schemas.microsoft.com/office/drawing/2014/main" id="{CAF06113-FFA7-1846-9695-2AC84ECFB0A3}"/>
              </a:ext>
            </a:extLst>
          </p:cNvPr>
          <p:cNvSpPr>
            <a:spLocks noGrp="1"/>
          </p:cNvSpPr>
          <p:nvPr>
            <p:ph type="sldNum" sz="quarter" idx="4"/>
          </p:nvPr>
        </p:nvSpPr>
        <p:spPr>
          <a:xfrm>
            <a:off x="342900" y="6066234"/>
            <a:ext cx="495300" cy="221457"/>
          </a:xfrm>
          <a:prstGeom prst="rect">
            <a:avLst/>
          </a:prstGeom>
        </p:spPr>
        <p:txBody>
          <a:bodyPr/>
          <a:lstStyle>
            <a:lvl1pPr algn="l">
              <a:defRPr sz="1000">
                <a:solidFill>
                  <a:schemeClr val="tx1"/>
                </a:solidFill>
              </a:defRPr>
            </a:lvl1pPr>
          </a:lstStyle>
          <a:p>
            <a:fld id="{4EE4AD8C-2841-0441-ABCE-FDDBA89E857F}" type="slidenum">
              <a:rPr lang="nl-NL" smtClean="0"/>
              <a:pPr/>
              <a:t>‹nr.›</a:t>
            </a:fld>
            <a:endParaRPr lang="nl-NL"/>
          </a:p>
        </p:txBody>
      </p:sp>
      <p:pic>
        <p:nvPicPr>
          <p:cNvPr id="9" name="Afbeelding 8">
            <a:extLst>
              <a:ext uri="{FF2B5EF4-FFF2-40B4-BE49-F238E27FC236}">
                <a16:creationId xmlns:a16="http://schemas.microsoft.com/office/drawing/2014/main" id="{2D734FFE-290E-224F-ACC3-02E50E931091}"/>
              </a:ext>
            </a:extLst>
          </p:cNvPr>
          <p:cNvPicPr>
            <a:picLocks noChangeAspect="1"/>
          </p:cNvPicPr>
          <p:nvPr userDrawn="1"/>
        </p:nvPicPr>
        <p:blipFill>
          <a:blip r:embed="rId12"/>
          <a:stretch>
            <a:fillRect/>
          </a:stretch>
        </p:blipFill>
        <p:spPr>
          <a:xfrm>
            <a:off x="0" y="0"/>
            <a:ext cx="12192000" cy="393700"/>
          </a:xfrm>
          <a:prstGeom prst="rect">
            <a:avLst/>
          </a:prstGeom>
        </p:spPr>
      </p:pic>
      <p:pic>
        <p:nvPicPr>
          <p:cNvPr id="10" name="Afbeelding 9">
            <a:extLst>
              <a:ext uri="{FF2B5EF4-FFF2-40B4-BE49-F238E27FC236}">
                <a16:creationId xmlns:a16="http://schemas.microsoft.com/office/drawing/2014/main" id="{6CF49184-0590-824E-BF9A-DE0914F033CA}"/>
              </a:ext>
            </a:extLst>
          </p:cNvPr>
          <p:cNvPicPr>
            <a:picLocks noChangeAspect="1"/>
          </p:cNvPicPr>
          <p:nvPr userDrawn="1"/>
        </p:nvPicPr>
        <p:blipFill>
          <a:blip r:embed="rId12"/>
          <a:stretch>
            <a:fillRect/>
          </a:stretch>
        </p:blipFill>
        <p:spPr>
          <a:xfrm>
            <a:off x="0" y="6464300"/>
            <a:ext cx="12192000" cy="393700"/>
          </a:xfrm>
          <a:prstGeom prst="rect">
            <a:avLst/>
          </a:prstGeom>
        </p:spPr>
      </p:pic>
      <p:pic>
        <p:nvPicPr>
          <p:cNvPr id="18" name="Afbeelding 17" descr="Afbeelding met geel, mensen, tekening, man&#10;&#10;Automatisch gegenereerde beschrijving">
            <a:extLst>
              <a:ext uri="{FF2B5EF4-FFF2-40B4-BE49-F238E27FC236}">
                <a16:creationId xmlns:a16="http://schemas.microsoft.com/office/drawing/2014/main" id="{62D31040-170C-634D-A801-DB5693374B0C}"/>
              </a:ext>
            </a:extLst>
          </p:cNvPr>
          <p:cNvPicPr>
            <a:picLocks noChangeAspect="1"/>
          </p:cNvPicPr>
          <p:nvPr userDrawn="1"/>
        </p:nvPicPr>
        <p:blipFill>
          <a:blip r:embed="rId13"/>
          <a:stretch>
            <a:fillRect/>
          </a:stretch>
        </p:blipFill>
        <p:spPr>
          <a:xfrm>
            <a:off x="11007114" y="0"/>
            <a:ext cx="841986" cy="1250950"/>
          </a:xfrm>
          <a:prstGeom prst="rect">
            <a:avLst/>
          </a:prstGeom>
        </p:spPr>
      </p:pic>
    </p:spTree>
    <p:extLst>
      <p:ext uri="{BB962C8B-B14F-4D97-AF65-F5344CB8AC3E}">
        <p14:creationId xmlns:p14="http://schemas.microsoft.com/office/powerpoint/2010/main" val="3641486974"/>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49" r:id="rId3"/>
    <p:sldLayoutId id="2147483657" r:id="rId4"/>
    <p:sldLayoutId id="2147483653" r:id="rId5"/>
    <p:sldLayoutId id="2147483658" r:id="rId6"/>
    <p:sldLayoutId id="2147483650" r:id="rId7"/>
    <p:sldLayoutId id="2147483659" r:id="rId8"/>
    <p:sldLayoutId id="2147483654" r:id="rId9"/>
    <p:sldLayoutId id="2147483660" r:id="rId10"/>
  </p:sldLayoutIdLst>
  <p:hf hd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ideo" Target="https://www.youtube.com/embed/sNRrabGklSU?feature=oembed" TargetMode="Externa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mailto:veiligheid@volkerwessels.com" TargetMode="Externa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FA767E-3DB7-7B46-855B-3C179A0A7873}"/>
              </a:ext>
            </a:extLst>
          </p:cNvPr>
          <p:cNvSpPr>
            <a:spLocks noGrp="1"/>
          </p:cNvSpPr>
          <p:nvPr>
            <p:ph type="ctrTitle"/>
          </p:nvPr>
        </p:nvSpPr>
        <p:spPr>
          <a:xfrm>
            <a:off x="2976533" y="1894721"/>
            <a:ext cx="8321040" cy="2387600"/>
          </a:xfrm>
        </p:spPr>
        <p:txBody>
          <a:bodyPr>
            <a:normAutofit fontScale="90000"/>
          </a:bodyPr>
          <a:lstStyle/>
          <a:p>
            <a:r>
              <a:rPr lang="pl-PL" b="1" dirty="0"/>
              <a:t>Agresja</a:t>
            </a:r>
            <a:r>
              <a:rPr lang="en-US" b="1" dirty="0"/>
              <a:t> </a:t>
            </a:r>
            <a:r>
              <a:rPr lang="pl-PL" b="1" dirty="0"/>
              <a:t>w pracy – instruktaż</a:t>
            </a:r>
            <a:br>
              <a:rPr lang="pl-PL" dirty="0"/>
            </a:br>
            <a:r>
              <a:rPr lang="pl-PL" sz="2800" b="0" dirty="0"/>
              <a:t>wrzesień 2022 r.</a:t>
            </a:r>
            <a:br>
              <a:rPr lang="pl-PL" sz="2800" b="0" dirty="0"/>
            </a:br>
            <a:endParaRPr lang="pl-PL" sz="2800" b="0" dirty="0"/>
          </a:p>
        </p:txBody>
      </p:sp>
      <p:pic>
        <p:nvPicPr>
          <p:cNvPr id="5" name="Afbeelding 4">
            <a:extLst>
              <a:ext uri="{FF2B5EF4-FFF2-40B4-BE49-F238E27FC236}">
                <a16:creationId xmlns:a16="http://schemas.microsoft.com/office/drawing/2014/main" id="{4EF3F3FF-6898-894B-BBBE-EC7B2543F4D6}"/>
              </a:ext>
            </a:extLst>
          </p:cNvPr>
          <p:cNvPicPr>
            <a:picLocks noChangeAspect="1"/>
          </p:cNvPicPr>
          <p:nvPr/>
        </p:nvPicPr>
        <p:blipFill>
          <a:blip r:embed="rId2"/>
          <a:stretch>
            <a:fillRect/>
          </a:stretch>
        </p:blipFill>
        <p:spPr>
          <a:xfrm>
            <a:off x="1207967" y="1199520"/>
            <a:ext cx="1514683" cy="4023377"/>
          </a:xfrm>
          <a:prstGeom prst="rect">
            <a:avLst/>
          </a:prstGeom>
        </p:spPr>
      </p:pic>
    </p:spTree>
    <p:extLst>
      <p:ext uri="{BB962C8B-B14F-4D97-AF65-F5344CB8AC3E}">
        <p14:creationId xmlns:p14="http://schemas.microsoft.com/office/powerpoint/2010/main" val="192953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p:txBody>
          <a:bodyPr/>
          <a:lstStyle/>
          <a:p>
            <a:r>
              <a:rPr lang="pl-PL"/>
              <a:t>Wprowadzenie</a:t>
            </a:r>
            <a:endParaRPr lang="pl-PL" dirty="0"/>
          </a:p>
        </p:txBody>
      </p:sp>
      <p:sp>
        <p:nvSpPr>
          <p:cNvPr id="3" name="Tijdelijke aanduiding voor inhoud 2">
            <a:extLst>
              <a:ext uri="{FF2B5EF4-FFF2-40B4-BE49-F238E27FC236}">
                <a16:creationId xmlns:a16="http://schemas.microsoft.com/office/drawing/2014/main" id="{BB2A0E52-A3D1-AC44-97E9-4AE4FCB62B0E}"/>
              </a:ext>
            </a:extLst>
          </p:cNvPr>
          <p:cNvSpPr>
            <a:spLocks noGrp="1"/>
          </p:cNvSpPr>
          <p:nvPr>
            <p:ph idx="1"/>
          </p:nvPr>
        </p:nvSpPr>
        <p:spPr/>
        <p:txBody>
          <a:bodyPr vert="horz" lIns="91440" tIns="45720" rIns="91440" bIns="45720" rtlCol="0" anchor="t">
            <a:normAutofit/>
          </a:bodyPr>
          <a:lstStyle/>
          <a:p>
            <a:pPr marL="0" indent="0">
              <a:buNone/>
            </a:pPr>
            <a:endParaRPr lang="pl-PL" sz="180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pl-PL" sz="1800">
              <a:solidFill>
                <a:srgbClr val="000000"/>
              </a:solidFill>
              <a:latin typeface="Calibri"/>
              <a:ea typeface="Calibri" panose="020F0502020204030204" pitchFamily="34" charset="0"/>
              <a:cs typeface="Calibri"/>
            </a:endParaRPr>
          </a:p>
          <a:p>
            <a:pPr marL="0" indent="0">
              <a:buNone/>
            </a:pPr>
            <a:endParaRPr lang="pl-PL" sz="1800">
              <a:solidFill>
                <a:srgbClr val="000000"/>
              </a:solidFill>
              <a:latin typeface="Calibri"/>
              <a:ea typeface="Calibri" panose="020F0502020204030204" pitchFamily="34" charset="0"/>
              <a:cs typeface="Calibri"/>
            </a:endParaRPr>
          </a:p>
          <a:p>
            <a:pPr marL="0" indent="0">
              <a:buNone/>
            </a:pPr>
            <a:endParaRPr lang="pl-PL" sz="1800">
              <a:solidFill>
                <a:srgbClr val="000000"/>
              </a:solidFill>
              <a:latin typeface="Calibri"/>
              <a:ea typeface="Calibri" panose="020F0502020204030204" pitchFamily="34" charset="0"/>
              <a:cs typeface="Calibri"/>
            </a:endParaRPr>
          </a:p>
          <a:p>
            <a:pPr marL="0" indent="0">
              <a:buNone/>
            </a:pPr>
            <a:endParaRPr lang="pl-PL" sz="1800">
              <a:solidFill>
                <a:srgbClr val="000000"/>
              </a:solidFill>
              <a:latin typeface="Calibri"/>
              <a:ea typeface="Calibri" panose="020F0502020204030204" pitchFamily="34" charset="0"/>
              <a:cs typeface="Calibri"/>
            </a:endParaRPr>
          </a:p>
          <a:p>
            <a:pPr marL="0" indent="0">
              <a:buNone/>
            </a:pPr>
            <a:endParaRPr lang="pl-PL" sz="1800" dirty="0">
              <a:solidFill>
                <a:srgbClr val="FF0000"/>
              </a:solidFill>
              <a:latin typeface="Calibri"/>
              <a:cs typeface="Calibri"/>
            </a:endParaRPr>
          </a:p>
        </p:txBody>
      </p:sp>
      <p:sp>
        <p:nvSpPr>
          <p:cNvPr id="4" name="Tijdelijke aanduiding voor voettekst 3">
            <a:extLst>
              <a:ext uri="{FF2B5EF4-FFF2-40B4-BE49-F238E27FC236}">
                <a16:creationId xmlns:a16="http://schemas.microsoft.com/office/drawing/2014/main" id="{7126FB9D-B883-6741-8B26-1B8549314BD4}"/>
              </a:ext>
            </a:extLst>
          </p:cNvPr>
          <p:cNvSpPr>
            <a:spLocks noGrp="1"/>
          </p:cNvSpPr>
          <p:nvPr>
            <p:ph type="ftr" sz="quarter" idx="10"/>
          </p:nvPr>
        </p:nvSpPr>
        <p:spPr/>
        <p:txBody>
          <a:bodyPr/>
          <a:lstStyle/>
          <a:p>
            <a:r>
              <a:rPr lang="pl-PL"/>
              <a:t>Agresja w pracy – instruktaż</a:t>
            </a:r>
            <a:endParaRPr lang="pl-PL" dirty="0"/>
          </a:p>
        </p:txBody>
      </p:sp>
      <p:sp>
        <p:nvSpPr>
          <p:cNvPr id="5" name="Tijdelijke aanduiding voor dianummer 4">
            <a:extLst>
              <a:ext uri="{FF2B5EF4-FFF2-40B4-BE49-F238E27FC236}">
                <a16:creationId xmlns:a16="http://schemas.microsoft.com/office/drawing/2014/main" id="{4C4B5DED-CBC7-9242-98B4-62FC47718688}"/>
              </a:ext>
            </a:extLst>
          </p:cNvPr>
          <p:cNvSpPr>
            <a:spLocks noGrp="1"/>
          </p:cNvSpPr>
          <p:nvPr>
            <p:ph type="sldNum" sz="quarter" idx="11"/>
          </p:nvPr>
        </p:nvSpPr>
        <p:spPr/>
        <p:txBody>
          <a:bodyPr/>
          <a:lstStyle/>
          <a:p>
            <a:fld id="{4EE4AD8C-2841-0441-ABCE-FDDBA89E857F}" type="slidenum">
              <a:rPr lang="pl-PL" smtClean="0"/>
              <a:pPr/>
              <a:t>3</a:t>
            </a:fld>
            <a:endParaRPr lang="pl-PL" dirty="0"/>
          </a:p>
        </p:txBody>
      </p:sp>
      <p:sp>
        <p:nvSpPr>
          <p:cNvPr id="6" name="Tijdelijke aanduiding voor inhoud 2">
            <a:extLst>
              <a:ext uri="{FF2B5EF4-FFF2-40B4-BE49-F238E27FC236}">
                <a16:creationId xmlns:a16="http://schemas.microsoft.com/office/drawing/2014/main" id="{876AD194-8815-4117-80C8-ED8CCD9270F9}"/>
              </a:ext>
            </a:extLst>
          </p:cNvPr>
          <p:cNvSpPr txBox="1">
            <a:spLocks/>
          </p:cNvSpPr>
          <p:nvPr/>
        </p:nvSpPr>
        <p:spPr>
          <a:xfrm>
            <a:off x="838199" y="1867297"/>
            <a:ext cx="10867931" cy="406400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7000"/>
              </a:lnSpc>
              <a:spcAft>
                <a:spcPts val="800"/>
              </a:spcAft>
              <a:buFont typeface="Arial" panose="020B0604020202020204" pitchFamily="34" charset="0"/>
              <a:buNone/>
            </a:pPr>
            <a:r>
              <a:rPr lang="pl-PL" sz="1800">
                <a:latin typeface="Calibri" panose="020F0502020204030204" pitchFamily="34" charset="0"/>
                <a:ea typeface="Calibri" panose="020F0502020204030204" pitchFamily="34" charset="0"/>
                <a:cs typeface="Times New Roman" panose="02020603050405020304" pitchFamily="18" charset="0"/>
              </a:rPr>
              <a:t>Co roku pojawia się kilka głównych ryzyk, na które VolkerWessels zwraca szczególną uwagę. Te ryzyka mają poważny wpływ na bezpieczeństwo naszych kolegów podczas pracy. Jesteśmy przekonani, że dzięki ich wspólnemu omówieniu możemy zapobiec niebezpiecznym sytuacjom i wypadkom.</a:t>
            </a:r>
          </a:p>
          <a:p>
            <a:pPr marL="0" indent="0">
              <a:lnSpc>
                <a:spcPct val="107000"/>
              </a:lnSpc>
              <a:spcAft>
                <a:spcPts val="800"/>
              </a:spcAft>
              <a:buFont typeface="Arial" panose="020B0604020202020204" pitchFamily="34" charset="0"/>
              <a:buNone/>
            </a:pPr>
            <a:r>
              <a:rPr lang="pl-PL" sz="1800">
                <a:latin typeface="Calibri" panose="020F0502020204030204" pitchFamily="34" charset="0"/>
                <a:ea typeface="Calibri" panose="020F0502020204030204" pitchFamily="34" charset="0"/>
                <a:cs typeface="Times New Roman" panose="02020603050405020304" pitchFamily="18" charset="0"/>
              </a:rPr>
              <a:t>Ten instruktaż dotyczy „Agresji w pracy” </a:t>
            </a:r>
          </a:p>
          <a:p>
            <a:pPr marL="0" indent="0">
              <a:lnSpc>
                <a:spcPct val="107000"/>
              </a:lnSpc>
              <a:spcAft>
                <a:spcPts val="800"/>
              </a:spcAft>
              <a:buFont typeface="Arial" panose="020B0604020202020204" pitchFamily="34" charset="0"/>
              <a:buNone/>
            </a:pPr>
            <a:r>
              <a:rPr lang="pl-PL" sz="1800">
                <a:latin typeface="Calibri" panose="020F0502020204030204" pitchFamily="34" charset="0"/>
                <a:ea typeface="Calibri" panose="020F0502020204030204" pitchFamily="34" charset="0"/>
                <a:cs typeface="Times New Roman" panose="02020603050405020304" pitchFamily="18" charset="0"/>
              </a:rPr>
              <a:t>Czasami w pracy zdarza Wam się niestety zetknąć z agresją i przemocą. Dzieje się to np. w przypadku blokad na drodze, kiedy pracujecie w domu klienta, a także razem z kolegami. Takie sytuacje nie pozostają bez wpływu na Was.</a:t>
            </a:r>
            <a:br>
              <a:rPr lang="pl-PL" sz="1800">
                <a:latin typeface="Calibri" panose="020F0502020204030204" pitchFamily="34" charset="0"/>
                <a:ea typeface="Calibri" panose="020F0502020204030204" pitchFamily="34" charset="0"/>
                <a:cs typeface="Times New Roman" panose="02020603050405020304" pitchFamily="18" charset="0"/>
              </a:rPr>
            </a:br>
            <a:br>
              <a:rPr lang="pl-PL" sz="1800">
                <a:latin typeface="Calibri" panose="020F0502020204030204" pitchFamily="34" charset="0"/>
                <a:ea typeface="Calibri" panose="020F0502020204030204" pitchFamily="34" charset="0"/>
                <a:cs typeface="Times New Roman" panose="02020603050405020304" pitchFamily="18" charset="0"/>
              </a:rPr>
            </a:br>
            <a:r>
              <a:rPr lang="pl-PL" sz="1800">
                <a:latin typeface="Calibri" panose="020F0502020204030204" pitchFamily="34" charset="0"/>
                <a:ea typeface="Calibri" panose="020F0502020204030204" pitchFamily="34" charset="0"/>
                <a:cs typeface="Times New Roman" panose="02020603050405020304" pitchFamily="18" charset="0"/>
              </a:rPr>
              <a:t>W tym </a:t>
            </a:r>
            <a:r>
              <a:rPr lang="pl-PL" sz="1800">
                <a:latin typeface="Calibri" panose="020F0502020204030204" pitchFamily="34" charset="0"/>
                <a:cs typeface="Times New Roman" panose="02020603050405020304" pitchFamily="18" charset="0"/>
              </a:rPr>
              <a:t>instruktażu wskażemy Wam, jak rozpoznać agresję i jak zapobiegać przemocy.</a:t>
            </a:r>
          </a:p>
          <a:p>
            <a:pPr marL="0" indent="0">
              <a:lnSpc>
                <a:spcPct val="107000"/>
              </a:lnSpc>
              <a:spcAft>
                <a:spcPts val="800"/>
              </a:spcAft>
              <a:buFont typeface="Arial" panose="020B0604020202020204" pitchFamily="34" charset="0"/>
              <a:buNone/>
            </a:pPr>
            <a:br>
              <a:rPr lang="pl-PL" sz="1800">
                <a:latin typeface="Calibri" panose="020F0502020204030204" pitchFamily="34" charset="0"/>
                <a:cs typeface="Times New Roman" panose="02020603050405020304" pitchFamily="18" charset="0"/>
              </a:rPr>
            </a:br>
            <a:endParaRPr lang="pl-PL" dirty="0"/>
          </a:p>
        </p:txBody>
      </p:sp>
    </p:spTree>
    <p:extLst>
      <p:ext uri="{BB962C8B-B14F-4D97-AF65-F5344CB8AC3E}">
        <p14:creationId xmlns:p14="http://schemas.microsoft.com/office/powerpoint/2010/main" val="3753470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p:txBody>
          <a:bodyPr/>
          <a:lstStyle/>
          <a:p>
            <a:r>
              <a:rPr lang="pl-PL"/>
              <a:t>Tematy</a:t>
            </a:r>
            <a:endParaRPr lang="pl-PL" dirty="0"/>
          </a:p>
        </p:txBody>
      </p:sp>
      <p:sp>
        <p:nvSpPr>
          <p:cNvPr id="3" name="Tijdelijke aanduiding voor inhoud 2">
            <a:extLst>
              <a:ext uri="{FF2B5EF4-FFF2-40B4-BE49-F238E27FC236}">
                <a16:creationId xmlns:a16="http://schemas.microsoft.com/office/drawing/2014/main" id="{BB2A0E52-A3D1-AC44-97E9-4AE4FCB62B0E}"/>
              </a:ext>
            </a:extLst>
          </p:cNvPr>
          <p:cNvSpPr>
            <a:spLocks noGrp="1"/>
          </p:cNvSpPr>
          <p:nvPr>
            <p:ph idx="1"/>
          </p:nvPr>
        </p:nvSpPr>
        <p:spPr/>
        <p:txBody>
          <a:bodyPr vert="horz" lIns="91440" tIns="45720" rIns="91440" bIns="45720" rtlCol="0" anchor="t">
            <a:normAutofit/>
          </a:bodyPr>
          <a:lstStyle/>
          <a:p>
            <a:pPr marL="0" indent="0">
              <a:buNone/>
            </a:pPr>
            <a:endParaRPr lang="pl-PL" sz="1800">
              <a:effectLst/>
              <a:latin typeface="Calibri" panose="020F0502020204030204" pitchFamily="34" charset="0"/>
              <a:ea typeface="Calibri" panose="020F0502020204030204" pitchFamily="34" charset="0"/>
            </a:endParaRPr>
          </a:p>
          <a:p>
            <a:pPr marL="0" indent="0">
              <a:buNone/>
            </a:pPr>
            <a:endParaRPr lang="pl-PL" sz="1800">
              <a:latin typeface="Calibri" panose="020F0502020204030204" pitchFamily="34" charset="0"/>
              <a:ea typeface="Calibri" panose="020F0502020204030204" pitchFamily="34" charset="0"/>
            </a:endParaRPr>
          </a:p>
          <a:p>
            <a:pPr>
              <a:buFont typeface="Wingdings" panose="05000000000000000000" pitchFamily="2" charset="2"/>
              <a:buChar char="§"/>
            </a:pPr>
            <a:r>
              <a:rPr lang="pl-PL" sz="1800">
                <a:latin typeface="Calibri" panose="020F0502020204030204" pitchFamily="34" charset="0"/>
              </a:rPr>
              <a:t>Animacja</a:t>
            </a:r>
          </a:p>
          <a:p>
            <a:pPr>
              <a:buFont typeface="Wingdings" panose="05000000000000000000" pitchFamily="2" charset="2"/>
              <a:buChar char="§"/>
            </a:pPr>
            <a:endParaRPr lang="pl-PL" sz="1800">
              <a:latin typeface="Calibri" panose="020F0502020204030204" pitchFamily="34" charset="0"/>
            </a:endParaRPr>
          </a:p>
          <a:p>
            <a:pPr>
              <a:buFont typeface="Wingdings" panose="05000000000000000000" pitchFamily="2" charset="2"/>
              <a:buChar char="§"/>
            </a:pPr>
            <a:r>
              <a:rPr lang="pl-PL" sz="1800">
                <a:latin typeface="Calibri" panose="020F0502020204030204" pitchFamily="34" charset="0"/>
              </a:rPr>
              <a:t>Dialog</a:t>
            </a:r>
            <a:endParaRPr lang="pl-PL" sz="1800" dirty="0">
              <a:latin typeface="Calibri" panose="020F0502020204030204" pitchFamily="34" charset="0"/>
            </a:endParaRPr>
          </a:p>
        </p:txBody>
      </p:sp>
      <p:sp>
        <p:nvSpPr>
          <p:cNvPr id="4" name="Tijdelijke aanduiding voor voettekst 3">
            <a:extLst>
              <a:ext uri="{FF2B5EF4-FFF2-40B4-BE49-F238E27FC236}">
                <a16:creationId xmlns:a16="http://schemas.microsoft.com/office/drawing/2014/main" id="{7126FB9D-B883-6741-8B26-1B8549314BD4}"/>
              </a:ext>
            </a:extLst>
          </p:cNvPr>
          <p:cNvSpPr>
            <a:spLocks noGrp="1"/>
          </p:cNvSpPr>
          <p:nvPr>
            <p:ph type="ftr" sz="quarter" idx="10"/>
          </p:nvPr>
        </p:nvSpPr>
        <p:spPr/>
        <p:txBody>
          <a:bodyPr/>
          <a:lstStyle/>
          <a:p>
            <a:r>
              <a:rPr lang="pl-PL"/>
              <a:t>Agresja w pracy – instruktaż</a:t>
            </a:r>
            <a:endParaRPr lang="pl-PL" dirty="0"/>
          </a:p>
        </p:txBody>
      </p:sp>
      <p:sp>
        <p:nvSpPr>
          <p:cNvPr id="5" name="Tijdelijke aanduiding voor dianummer 4">
            <a:extLst>
              <a:ext uri="{FF2B5EF4-FFF2-40B4-BE49-F238E27FC236}">
                <a16:creationId xmlns:a16="http://schemas.microsoft.com/office/drawing/2014/main" id="{4C4B5DED-CBC7-9242-98B4-62FC47718688}"/>
              </a:ext>
            </a:extLst>
          </p:cNvPr>
          <p:cNvSpPr>
            <a:spLocks noGrp="1"/>
          </p:cNvSpPr>
          <p:nvPr>
            <p:ph type="sldNum" sz="quarter" idx="11"/>
          </p:nvPr>
        </p:nvSpPr>
        <p:spPr/>
        <p:txBody>
          <a:bodyPr/>
          <a:lstStyle/>
          <a:p>
            <a:fld id="{4EE4AD8C-2841-0441-ABCE-FDDBA89E857F}" type="slidenum">
              <a:rPr lang="pl-PL" smtClean="0"/>
              <a:pPr/>
              <a:t>4</a:t>
            </a:fld>
            <a:endParaRPr lang="pl-PL" dirty="0"/>
          </a:p>
        </p:txBody>
      </p:sp>
    </p:spTree>
    <p:extLst>
      <p:ext uri="{BB962C8B-B14F-4D97-AF65-F5344CB8AC3E}">
        <p14:creationId xmlns:p14="http://schemas.microsoft.com/office/powerpoint/2010/main" val="28953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5E8B34FD-5255-4A4E-AC75-C102EF8F0D5B}"/>
              </a:ext>
            </a:extLst>
          </p:cNvPr>
          <p:cNvSpPr>
            <a:spLocks noGrp="1"/>
          </p:cNvSpPr>
          <p:nvPr>
            <p:ph type="ftr" sz="quarter" idx="10"/>
          </p:nvPr>
        </p:nvSpPr>
        <p:spPr/>
        <p:txBody>
          <a:bodyPr/>
          <a:lstStyle/>
          <a:p>
            <a:r>
              <a:rPr lang="pl-PL"/>
              <a:t>Agresja w pracy – instruktaż</a:t>
            </a:r>
            <a:endParaRPr lang="pl-PL" dirty="0"/>
          </a:p>
        </p:txBody>
      </p:sp>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p:txBody>
          <a:bodyPr/>
          <a:lstStyle/>
          <a:p>
            <a:fld id="{4EE4AD8C-2841-0441-ABCE-FDDBA89E857F}" type="slidenum">
              <a:rPr lang="pl-PL" smtClean="0"/>
              <a:pPr/>
              <a:t>5</a:t>
            </a:fld>
            <a:endParaRPr lang="pl-PL" dirty="0"/>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lstStyle/>
          <a:p>
            <a:r>
              <a:rPr lang="pl-PL"/>
              <a:t>Agresja w pracy</a:t>
            </a:r>
            <a:endParaRPr lang="pl-PL" dirty="0"/>
          </a:p>
        </p:txBody>
      </p:sp>
      <p:pic>
        <p:nvPicPr>
          <p:cNvPr id="3" name="Onlinemedia 2" title="VW TOOLBOX AGRESSIE SUBS PL">
            <a:hlinkClick r:id="" action="ppaction://media"/>
            <a:extLst>
              <a:ext uri="{FF2B5EF4-FFF2-40B4-BE49-F238E27FC236}">
                <a16:creationId xmlns:a16="http://schemas.microsoft.com/office/drawing/2014/main" id="{56FA2C5D-9DD8-C903-0526-461E8BC42371}"/>
              </a:ext>
            </a:extLst>
          </p:cNvPr>
          <p:cNvPicPr>
            <a:picLocks noRot="1" noChangeAspect="1"/>
          </p:cNvPicPr>
          <p:nvPr>
            <a:videoFile r:link="rId1"/>
          </p:nvPr>
        </p:nvPicPr>
        <p:blipFill>
          <a:blip r:embed="rId4"/>
          <a:stretch>
            <a:fillRect/>
          </a:stretch>
        </p:blipFill>
        <p:spPr>
          <a:xfrm>
            <a:off x="3515946" y="1482969"/>
            <a:ext cx="5390662" cy="4042997"/>
          </a:xfrm>
          <a:prstGeom prst="rect">
            <a:avLst/>
          </a:prstGeom>
        </p:spPr>
      </p:pic>
    </p:spTree>
    <p:extLst>
      <p:ext uri="{BB962C8B-B14F-4D97-AF65-F5344CB8AC3E}">
        <p14:creationId xmlns:p14="http://schemas.microsoft.com/office/powerpoint/2010/main" val="1885442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5E8B34FD-5255-4A4E-AC75-C102EF8F0D5B}"/>
              </a:ext>
            </a:extLst>
          </p:cNvPr>
          <p:cNvSpPr>
            <a:spLocks noGrp="1"/>
          </p:cNvSpPr>
          <p:nvPr>
            <p:ph type="ftr" sz="quarter" idx="10"/>
          </p:nvPr>
        </p:nvSpPr>
        <p:spPr/>
        <p:txBody>
          <a:bodyPr/>
          <a:lstStyle/>
          <a:p>
            <a:r>
              <a:rPr lang="pl-PL"/>
              <a:t>Agresja w pracy – instruktaż</a:t>
            </a:r>
            <a:endParaRPr lang="pl-PL" dirty="0"/>
          </a:p>
        </p:txBody>
      </p:sp>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p:txBody>
          <a:bodyPr/>
          <a:lstStyle/>
          <a:p>
            <a:fld id="{4EE4AD8C-2841-0441-ABCE-FDDBA89E857F}" type="slidenum">
              <a:rPr lang="pl-PL" smtClean="0"/>
              <a:pPr/>
              <a:t>6</a:t>
            </a:fld>
            <a:endParaRPr lang="pl-PL" dirty="0"/>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lstStyle/>
          <a:p>
            <a:r>
              <a:rPr lang="pl-PL"/>
              <a:t>Dialog</a:t>
            </a:r>
            <a:endParaRPr lang="pl-PL" dirty="0"/>
          </a:p>
        </p:txBody>
      </p:sp>
      <p:sp>
        <p:nvSpPr>
          <p:cNvPr id="3" name="Tijdelijke aanduiding voor inhoud 2">
            <a:extLst>
              <a:ext uri="{FF2B5EF4-FFF2-40B4-BE49-F238E27FC236}">
                <a16:creationId xmlns:a16="http://schemas.microsoft.com/office/drawing/2014/main" id="{E66620E2-0AC1-4D8B-B976-A05830657905}"/>
              </a:ext>
            </a:extLst>
          </p:cNvPr>
          <p:cNvSpPr>
            <a:spLocks noGrp="1"/>
          </p:cNvSpPr>
          <p:nvPr>
            <p:ph idx="1"/>
          </p:nvPr>
        </p:nvSpPr>
        <p:spPr/>
        <p:txBody>
          <a:bodyPr>
            <a:normAutofit/>
          </a:bodyPr>
          <a:lstStyle/>
          <a:p>
            <a:pPr marL="514350" indent="-514350">
              <a:buFont typeface="+mj-lt"/>
              <a:buAutoNum type="arabicPeriod"/>
            </a:pPr>
            <a:endParaRPr lang="pl-PL">
              <a:solidFill>
                <a:srgbClr val="FF0000"/>
              </a:solidFill>
            </a:endParaRPr>
          </a:p>
          <a:p>
            <a:pPr marL="514350" indent="-514350">
              <a:buFont typeface="+mj-lt"/>
              <a:buAutoNum type="arabicPeriod"/>
            </a:pPr>
            <a:endParaRPr lang="pl-PL"/>
          </a:p>
          <a:p>
            <a:pPr marL="514350" indent="-514350">
              <a:buFont typeface="+mj-lt"/>
              <a:buAutoNum type="arabicPeriod"/>
            </a:pPr>
            <a:endParaRPr lang="pl-PL"/>
          </a:p>
          <a:p>
            <a:pPr marL="0" indent="0">
              <a:buNone/>
            </a:pPr>
            <a:endParaRPr lang="pl-PL" dirty="0"/>
          </a:p>
        </p:txBody>
      </p:sp>
      <p:sp>
        <p:nvSpPr>
          <p:cNvPr id="8" name="Tijdelijke aanduiding voor inhoud 2">
            <a:extLst>
              <a:ext uri="{FF2B5EF4-FFF2-40B4-BE49-F238E27FC236}">
                <a16:creationId xmlns:a16="http://schemas.microsoft.com/office/drawing/2014/main" id="{673EFD66-E1ED-4FA1-93B1-CD428160988F}"/>
              </a:ext>
            </a:extLst>
          </p:cNvPr>
          <p:cNvSpPr txBox="1">
            <a:spLocks/>
          </p:cNvSpPr>
          <p:nvPr/>
        </p:nvSpPr>
        <p:spPr>
          <a:xfrm>
            <a:off x="590550" y="1480084"/>
            <a:ext cx="10515600" cy="40640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pl-PL"/>
          </a:p>
          <a:p>
            <a:pPr marL="514350" indent="-514350">
              <a:buFont typeface="+mj-lt"/>
              <a:buAutoNum type="arabicPeriod"/>
            </a:pPr>
            <a:r>
              <a:rPr lang="pl-PL"/>
              <a:t>Czy ktoś z Was doświadczył kiedyś agresji w pracy? Co ją spowodowało i jak sobie z nią poradziliście?</a:t>
            </a:r>
          </a:p>
          <a:p>
            <a:pPr marL="514350" indent="-514350">
              <a:buFont typeface="+mj-lt"/>
              <a:buAutoNum type="arabicPeriod"/>
            </a:pPr>
            <a:endParaRPr lang="pl-PL">
              <a:solidFill>
                <a:srgbClr val="FF0000"/>
              </a:solidFill>
            </a:endParaRPr>
          </a:p>
          <a:p>
            <a:pPr marL="514350" indent="-514350">
              <a:buFont typeface="+mj-lt"/>
              <a:buAutoNum type="arabicPeriod"/>
            </a:pPr>
            <a:r>
              <a:rPr lang="pl-PL" i="1">
                <a:solidFill>
                  <a:schemeClr val="tx2"/>
                </a:solidFill>
              </a:rPr>
              <a:t>Stwierdzenie:</a:t>
            </a:r>
            <a:r>
              <a:rPr lang="pl-PL">
                <a:solidFill>
                  <a:schemeClr val="tx2"/>
                </a:solidFill>
              </a:rPr>
              <a:t> Każdy reaguje inaczej. Agresja w umiarkowanych ilościach jest nieodłączną częścią życia!</a:t>
            </a:r>
          </a:p>
          <a:p>
            <a:pPr marL="514350" indent="-514350">
              <a:buFont typeface="+mj-lt"/>
              <a:buAutoNum type="arabicPeriod"/>
            </a:pPr>
            <a:endParaRPr lang="pl-PL">
              <a:solidFill>
                <a:srgbClr val="FF0000"/>
              </a:solidFill>
            </a:endParaRPr>
          </a:p>
          <a:p>
            <a:pPr marL="514350" indent="-514350">
              <a:buFont typeface="+mj-lt"/>
              <a:buAutoNum type="arabicPeriod"/>
            </a:pPr>
            <a:endParaRPr lang="pl-PL">
              <a:solidFill>
                <a:srgbClr val="FF0000"/>
              </a:solidFill>
            </a:endParaRPr>
          </a:p>
          <a:p>
            <a:pPr marL="0" indent="0">
              <a:buFont typeface="Arial" panose="020B0604020202020204" pitchFamily="34" charset="0"/>
              <a:buNone/>
            </a:pPr>
            <a:endParaRPr lang="pl-PL"/>
          </a:p>
          <a:p>
            <a:pPr marL="0" indent="0">
              <a:buFont typeface="Arial" panose="020B0604020202020204" pitchFamily="34" charset="0"/>
              <a:buNone/>
            </a:pPr>
            <a:endParaRPr lang="pl-PL" dirty="0">
              <a:solidFill>
                <a:srgbClr val="FF0000"/>
              </a:solidFill>
            </a:endParaRPr>
          </a:p>
        </p:txBody>
      </p:sp>
    </p:spTree>
    <p:extLst>
      <p:ext uri="{BB962C8B-B14F-4D97-AF65-F5344CB8AC3E}">
        <p14:creationId xmlns:p14="http://schemas.microsoft.com/office/powerpoint/2010/main" val="1587596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B667F7-1C6D-824E-BFED-BB824306E2E6}"/>
              </a:ext>
            </a:extLst>
          </p:cNvPr>
          <p:cNvSpPr>
            <a:spLocks noGrp="1"/>
          </p:cNvSpPr>
          <p:nvPr>
            <p:ph type="title"/>
          </p:nvPr>
        </p:nvSpPr>
        <p:spPr/>
        <p:txBody>
          <a:bodyPr/>
          <a:lstStyle/>
          <a:p>
            <a:r>
              <a:rPr lang="pl-PL"/>
              <a:t>Dziękuję za uwagę!</a:t>
            </a:r>
            <a:endParaRPr lang="pl-PL" dirty="0"/>
          </a:p>
        </p:txBody>
      </p:sp>
      <p:sp>
        <p:nvSpPr>
          <p:cNvPr id="3" name="Tijdelijke aanduiding voor inhoud 2">
            <a:extLst>
              <a:ext uri="{FF2B5EF4-FFF2-40B4-BE49-F238E27FC236}">
                <a16:creationId xmlns:a16="http://schemas.microsoft.com/office/drawing/2014/main" id="{64535D5F-4E78-144C-A407-989D05CBAB47}"/>
              </a:ext>
            </a:extLst>
          </p:cNvPr>
          <p:cNvSpPr>
            <a:spLocks noGrp="1"/>
          </p:cNvSpPr>
          <p:nvPr>
            <p:ph idx="1"/>
          </p:nvPr>
        </p:nvSpPr>
        <p:spPr/>
        <p:txBody>
          <a:bodyPr/>
          <a:lstStyle/>
          <a:p>
            <a:pPr marL="0" indent="0">
              <a:buNone/>
            </a:pPr>
            <a:endParaRPr lang="pl-PL"/>
          </a:p>
          <a:p>
            <a:pPr marL="0" indent="0">
              <a:buNone/>
            </a:pPr>
            <a:endParaRPr lang="pl-PL"/>
          </a:p>
          <a:p>
            <a:pPr marL="0" indent="0">
              <a:buNone/>
            </a:pPr>
            <a:endParaRPr lang="pl-PL"/>
          </a:p>
          <a:p>
            <a:pPr marL="0" indent="0">
              <a:buNone/>
            </a:pPr>
            <a:endParaRPr lang="pl-PL"/>
          </a:p>
          <a:p>
            <a:pPr marL="0" indent="0">
              <a:buNone/>
            </a:pPr>
            <a:endParaRPr lang="pl-PL"/>
          </a:p>
          <a:p>
            <a:pPr marL="0" indent="0">
              <a:buNone/>
            </a:pPr>
            <a:endParaRPr lang="pl-PL"/>
          </a:p>
          <a:p>
            <a:pPr marL="0" indent="0">
              <a:buNone/>
            </a:pPr>
            <a:endParaRPr lang="pl-PL"/>
          </a:p>
          <a:p>
            <a:pPr marL="0" indent="0">
              <a:buNone/>
            </a:pPr>
            <a:r>
              <a:rPr lang="pl-PL" sz="1800">
                <a:hlinkClick r:id="rId2"/>
              </a:rPr>
              <a:t>veiligheid@volkerwessels.com</a:t>
            </a:r>
            <a:endParaRPr lang="pl-PL" sz="1800"/>
          </a:p>
          <a:p>
            <a:pPr marL="0" indent="0">
              <a:buNone/>
            </a:pPr>
            <a:endParaRPr lang="pl-PL" dirty="0"/>
          </a:p>
        </p:txBody>
      </p:sp>
      <p:sp>
        <p:nvSpPr>
          <p:cNvPr id="4" name="Tijdelijke aanduiding voor voettekst 3">
            <a:extLst>
              <a:ext uri="{FF2B5EF4-FFF2-40B4-BE49-F238E27FC236}">
                <a16:creationId xmlns:a16="http://schemas.microsoft.com/office/drawing/2014/main" id="{370EDB71-C56E-2D4C-97D8-90041AF473F8}"/>
              </a:ext>
            </a:extLst>
          </p:cNvPr>
          <p:cNvSpPr>
            <a:spLocks noGrp="1"/>
          </p:cNvSpPr>
          <p:nvPr>
            <p:ph type="ftr" sz="quarter" idx="10"/>
          </p:nvPr>
        </p:nvSpPr>
        <p:spPr/>
        <p:txBody>
          <a:bodyPr/>
          <a:lstStyle/>
          <a:p>
            <a:r>
              <a:rPr lang="pl-PL"/>
              <a:t>Agresja w pracy – instruktaż</a:t>
            </a:r>
            <a:endParaRPr lang="pl-PL" dirty="0"/>
          </a:p>
        </p:txBody>
      </p:sp>
      <p:sp>
        <p:nvSpPr>
          <p:cNvPr id="5" name="Tijdelijke aanduiding voor dianummer 4">
            <a:extLst>
              <a:ext uri="{FF2B5EF4-FFF2-40B4-BE49-F238E27FC236}">
                <a16:creationId xmlns:a16="http://schemas.microsoft.com/office/drawing/2014/main" id="{CE6CDCE2-2628-0841-B75D-AFF188BC43F0}"/>
              </a:ext>
            </a:extLst>
          </p:cNvPr>
          <p:cNvSpPr>
            <a:spLocks noGrp="1"/>
          </p:cNvSpPr>
          <p:nvPr>
            <p:ph type="sldNum" sz="quarter" idx="11"/>
          </p:nvPr>
        </p:nvSpPr>
        <p:spPr/>
        <p:txBody>
          <a:bodyPr/>
          <a:lstStyle/>
          <a:p>
            <a:fld id="{4EE4AD8C-2841-0441-ABCE-FDDBA89E857F}" type="slidenum">
              <a:rPr lang="pl-PL" smtClean="0"/>
              <a:pPr/>
              <a:t>7</a:t>
            </a:fld>
            <a:endParaRPr lang="pl-PL" dirty="0"/>
          </a:p>
        </p:txBody>
      </p:sp>
    </p:spTree>
    <p:extLst>
      <p:ext uri="{BB962C8B-B14F-4D97-AF65-F5344CB8AC3E}">
        <p14:creationId xmlns:p14="http://schemas.microsoft.com/office/powerpoint/2010/main" val="634627726"/>
      </p:ext>
    </p:extLst>
  </p:cSld>
  <p:clrMapOvr>
    <a:masterClrMapping/>
  </p:clrMapOvr>
</p:sld>
</file>

<file path=ppt/theme/theme1.xml><?xml version="1.0" encoding="utf-8"?>
<a:theme xmlns:a="http://schemas.openxmlformats.org/drawingml/2006/main" name="Kantoorthema">
  <a:themeElements>
    <a:clrScheme name="Aangepast 11">
      <a:dk1>
        <a:srgbClr val="000000"/>
      </a:dk1>
      <a:lt1>
        <a:srgbClr val="FFFFFF"/>
      </a:lt1>
      <a:dk2>
        <a:srgbClr val="000000"/>
      </a:dk2>
      <a:lt2>
        <a:srgbClr val="FFDD00"/>
      </a:lt2>
      <a:accent1>
        <a:srgbClr val="000000"/>
      </a:accent1>
      <a:accent2>
        <a:srgbClr val="FFDD00"/>
      </a:accent2>
      <a:accent3>
        <a:srgbClr val="FFFFFF"/>
      </a:accent3>
      <a:accent4>
        <a:srgbClr val="666666"/>
      </a:accent4>
      <a:accent5>
        <a:srgbClr val="5B9BD5"/>
      </a:accent5>
      <a:accent6>
        <a:srgbClr val="70AD47"/>
      </a:accent6>
      <a:hlink>
        <a:srgbClr val="000000"/>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9252B65C-5470-0A41-9940-C699F80E7CA4}" vid="{AD2F2E86-5680-F847-BA77-AE4D3793842B}"/>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AB685409C87DC4DA58F3DA56CFAB0F1" ma:contentTypeVersion="12" ma:contentTypeDescription="Een nieuw document maken." ma:contentTypeScope="" ma:versionID="8e9eb9c7714fd643dfa8f91aad92e908">
  <xsd:schema xmlns:xsd="http://www.w3.org/2001/XMLSchema" xmlns:xs="http://www.w3.org/2001/XMLSchema" xmlns:p="http://schemas.microsoft.com/office/2006/metadata/properties" xmlns:ns2="b46f7e7e-091b-45fc-b07a-14756525cbd9" xmlns:ns3="508e3145-0529-4d6a-a15f-862d6f4bb661" targetNamespace="http://schemas.microsoft.com/office/2006/metadata/properties" ma:root="true" ma:fieldsID="b6833165235b8070cc8f603796126e57" ns2:_="" ns3:_="">
    <xsd:import namespace="b46f7e7e-091b-45fc-b07a-14756525cbd9"/>
    <xsd:import namespace="508e3145-0529-4d6a-a15f-862d6f4bb66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3:SharedWithUsers" minOccurs="0"/>
                <xsd:element ref="ns3:SharedWithDetails" minOccurs="0"/>
                <xsd:element ref="ns2:MediaServiceGenerationTime" minOccurs="0"/>
                <xsd:element ref="ns2:MediaServiceEventHashCode" minOccurs="0"/>
                <xsd:element ref="ns2:MediaLengthInSecond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6f7e7e-091b-45fc-b07a-14756525cbd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08e3145-0529-4d6a-a15f-862d6f4bb661" elementFormDefault="qualified">
    <xsd:import namespace="http://schemas.microsoft.com/office/2006/documentManagement/types"/>
    <xsd:import namespace="http://schemas.microsoft.com/office/infopath/2007/PartnerControls"/>
    <xsd:element name="SharedWithUsers" ma:index="13"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508e3145-0529-4d6a-a15f-862d6f4bb661">
      <UserInfo>
        <DisplayName>Hollander, William</DisplayName>
        <AccountId>12</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85192B6-377A-41F6-8049-2658407E65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46f7e7e-091b-45fc-b07a-14756525cbd9"/>
    <ds:schemaRef ds:uri="508e3145-0529-4d6a-a15f-862d6f4bb6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0B6B502-389B-4E8A-B84F-F4AB7D47291A}">
  <ds:schemaRefs>
    <ds:schemaRef ds:uri="24e35ab4-3cf1-46c9-8eaa-1b1e0ea8a84b"/>
    <ds:schemaRef ds:uri="http://schemas.microsoft.com/office/2006/metadata/properties"/>
    <ds:schemaRef ds:uri="http://schemas.microsoft.com/office/infopath/2007/PartnerControls"/>
    <ds:schemaRef ds:uri="508e3145-0529-4d6a-a15f-862d6f4bb661"/>
  </ds:schemaRefs>
</ds:datastoreItem>
</file>

<file path=customXml/itemProps3.xml><?xml version="1.0" encoding="utf-8"?>
<ds:datastoreItem xmlns:ds="http://schemas.openxmlformats.org/officeDocument/2006/customXml" ds:itemID="{C01DD0A9-397E-4707-86B1-5DFD7A181A8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Powerpoint</Template>
  <TotalTime>232</TotalTime>
  <Words>207</Words>
  <Application>Microsoft Office PowerPoint</Application>
  <PresentationFormat>Breedbeeld</PresentationFormat>
  <Paragraphs>47</Paragraphs>
  <Slides>6</Slides>
  <Notes>2</Notes>
  <HiddenSlides>0</HiddenSlides>
  <MMClips>1</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6</vt:i4>
      </vt:variant>
    </vt:vector>
  </HeadingPairs>
  <TitlesOfParts>
    <vt:vector size="10" baseType="lpstr">
      <vt:lpstr>Arial</vt:lpstr>
      <vt:lpstr>Calibri</vt:lpstr>
      <vt:lpstr>Wingdings</vt:lpstr>
      <vt:lpstr>Kantoorthema</vt:lpstr>
      <vt:lpstr>Agresja w pracy – instruktaż wrzesień 2022 r. </vt:lpstr>
      <vt:lpstr>Wprowadzenie</vt:lpstr>
      <vt:lpstr>Tematy</vt:lpstr>
      <vt:lpstr>Agresja w pracy</vt:lpstr>
      <vt:lpstr>Dialog</vt:lpstr>
      <vt:lpstr>Dziękuję za uwagę!</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Veiligheidsdag  24 maart 2021</dc:title>
  <dc:creator>Buitink, Fleur</dc:creator>
  <cp:lastModifiedBy>Links, Ronald</cp:lastModifiedBy>
  <cp:revision>39</cp:revision>
  <dcterms:created xsi:type="dcterms:W3CDTF">2021-02-11T14:15:30Z</dcterms:created>
  <dcterms:modified xsi:type="dcterms:W3CDTF">2022-06-20T07:19:50Z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0x0101008AB685409C87DC4DA58F3DA56CFAB0F1</vt:lpwstr>
  </property>
</Properties>
</file>