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962A87-085B-478B-A81B-08451AE290AB}" v="11" dt="2022-06-20T07:19:07.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2" d="100"/>
          <a:sy n="112" d="100"/>
        </p:scale>
        <p:origin x="51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Roordink, Bas" userId="e6b80f22-b7ea-4a1b-9826-4cad8536796c" providerId="ADAL" clId="{8759F9D3-F0BF-46AE-BC81-A09B5B8816BB}"/>
    <pc:docChg chg="modSld">
      <pc:chgData name="Roordink, Bas" userId="e6b80f22-b7ea-4a1b-9826-4cad8536796c" providerId="ADAL" clId="{8759F9D3-F0BF-46AE-BC81-A09B5B8816BB}" dt="2022-06-20T09:41:51.206" v="3" actId="20577"/>
      <pc:docMkLst>
        <pc:docMk/>
      </pc:docMkLst>
      <pc:sldChg chg="modSp mod">
        <pc:chgData name="Roordink, Bas" userId="e6b80f22-b7ea-4a1b-9826-4cad8536796c" providerId="ADAL" clId="{8759F9D3-F0BF-46AE-BC81-A09B5B8816BB}" dt="2022-06-20T09:41:51.206" v="3" actId="20577"/>
        <pc:sldMkLst>
          <pc:docMk/>
          <pc:sldMk cId="192953906" sldId="257"/>
        </pc:sldMkLst>
        <pc:spChg chg="mod">
          <ac:chgData name="Roordink, Bas" userId="e6b80f22-b7ea-4a1b-9826-4cad8536796c" providerId="ADAL" clId="{8759F9D3-F0BF-46AE-BC81-A09B5B8816BB}" dt="2022-06-20T09:41:51.206" v="3" actId="20577"/>
          <ac:spMkLst>
            <pc:docMk/>
            <pc:sldMk cId="192953906" sldId="257"/>
            <ac:spMk id="2" creationId="{8BFA767E-3DB7-7B46-855B-3C179A0A7873}"/>
          </ac:spMkLst>
        </pc:spChg>
      </pc:sldChg>
    </pc:docChg>
  </pc:docChgLst>
  <pc:docChgLst>
    <pc:chgData name="Links, Ronald" userId="a214375d-509e-426f-9881-a99cf1b8df71" providerId="ADAL" clId="{8E962A87-085B-478B-A81B-08451AE290AB}"/>
    <pc:docChg chg="custSel modSld modMainMaster">
      <pc:chgData name="Links, Ronald" userId="a214375d-509e-426f-9881-a99cf1b8df71" providerId="ADAL" clId="{8E962A87-085B-478B-A81B-08451AE290AB}" dt="2022-06-20T07:19:09.518" v="30" actId="1076"/>
      <pc:docMkLst>
        <pc:docMk/>
      </pc:docMkLst>
      <pc:sldChg chg="addSp delSp modSp mod modAnim">
        <pc:chgData name="Links, Ronald" userId="a214375d-509e-426f-9881-a99cf1b8df71" providerId="ADAL" clId="{8E962A87-085B-478B-A81B-08451AE290AB}" dt="2022-06-20T06:08:58.232" v="3" actId="1076"/>
        <pc:sldMkLst>
          <pc:docMk/>
          <pc:sldMk cId="1885442784" sldId="263"/>
        </pc:sldMkLst>
        <pc:spChg chg="del">
          <ac:chgData name="Links, Ronald" userId="a214375d-509e-426f-9881-a99cf1b8df71" providerId="ADAL" clId="{8E962A87-085B-478B-A81B-08451AE290AB}" dt="2022-06-20T06:08:36.086" v="0" actId="478"/>
          <ac:spMkLst>
            <pc:docMk/>
            <pc:sldMk cId="1885442784" sldId="263"/>
            <ac:spMk id="2" creationId="{5813C6B6-72C0-40EA-9A8B-B46F31A69D02}"/>
          </ac:spMkLst>
        </pc:spChg>
        <pc:picChg chg="add mod">
          <ac:chgData name="Links, Ronald" userId="a214375d-509e-426f-9881-a99cf1b8df71" providerId="ADAL" clId="{8E962A87-085B-478B-A81B-08451AE290AB}" dt="2022-06-20T06:08:58.232" v="3" actId="1076"/>
          <ac:picMkLst>
            <pc:docMk/>
            <pc:sldMk cId="1885442784" sldId="263"/>
            <ac:picMk id="3" creationId="{FB7A91F0-B308-122F-760E-C95E60528415}"/>
          </ac:picMkLst>
        </pc:picChg>
      </pc:sldChg>
      <pc:sldMasterChg chg="modSldLayout">
        <pc:chgData name="Links, Ronald" userId="a214375d-509e-426f-9881-a99cf1b8df71" providerId="ADAL" clId="{8E962A87-085B-478B-A81B-08451AE290AB}" dt="2022-06-20T07:19:09.518" v="30" actId="1076"/>
        <pc:sldMasterMkLst>
          <pc:docMk/>
          <pc:sldMasterMk cId="3641486974" sldId="2147483648"/>
        </pc:sldMasterMkLst>
        <pc:sldLayoutChg chg="addSp delSp modSp mod">
          <pc:chgData name="Links, Ronald" userId="a214375d-509e-426f-9881-a99cf1b8df71" providerId="ADAL" clId="{8E962A87-085B-478B-A81B-08451AE290AB}" dt="2022-06-20T07:18:35.025" v="13" actId="1076"/>
          <pc:sldLayoutMkLst>
            <pc:docMk/>
            <pc:sldMasterMk cId="3641486974" sldId="2147483648"/>
            <pc:sldLayoutMk cId="3758720441" sldId="2147483649"/>
          </pc:sldLayoutMkLst>
          <pc:picChg chg="add mod">
            <ac:chgData name="Links, Ronald" userId="a214375d-509e-426f-9881-a99cf1b8df71" providerId="ADAL" clId="{8E962A87-085B-478B-A81B-08451AE290AB}" dt="2022-06-20T07:18:35.025" v="13" actId="1076"/>
            <ac:picMkLst>
              <pc:docMk/>
              <pc:sldMasterMk cId="3641486974" sldId="2147483648"/>
              <pc:sldLayoutMk cId="3758720441" sldId="2147483649"/>
              <ac:picMk id="5" creationId="{1E393503-C430-627D-92B8-73411A020066}"/>
            </ac:picMkLst>
          </pc:picChg>
          <pc:picChg chg="del mod">
            <ac:chgData name="Links, Ronald" userId="a214375d-509e-426f-9881-a99cf1b8df71" providerId="ADAL" clId="{8E962A87-085B-478B-A81B-08451AE290AB}" dt="2022-06-20T07:18:31.648" v="11" actId="478"/>
            <ac:picMkLst>
              <pc:docMk/>
              <pc:sldMasterMk cId="3641486974" sldId="2147483648"/>
              <pc:sldLayoutMk cId="3758720441" sldId="2147483649"/>
              <ac:picMk id="6" creationId="{E59A9C6E-C737-0445-A5DF-459FC1CF0C4C}"/>
            </ac:picMkLst>
          </pc:picChg>
        </pc:sldLayoutChg>
        <pc:sldLayoutChg chg="addSp delSp modSp mod">
          <pc:chgData name="Links, Ronald" userId="a214375d-509e-426f-9881-a99cf1b8df71" providerId="ADAL" clId="{8E962A87-085B-478B-A81B-08451AE290AB}" dt="2022-06-20T07:18:55.130" v="23" actId="1076"/>
          <pc:sldLayoutMkLst>
            <pc:docMk/>
            <pc:sldMasterMk cId="3641486974" sldId="2147483648"/>
            <pc:sldLayoutMk cId="2646846720" sldId="2147483650"/>
          </pc:sldLayoutMkLst>
          <pc:picChg chg="add mod">
            <ac:chgData name="Links, Ronald" userId="a214375d-509e-426f-9881-a99cf1b8df71" providerId="ADAL" clId="{8E962A87-085B-478B-A81B-08451AE290AB}" dt="2022-06-20T07:18:55.130" v="23" actId="1076"/>
            <ac:picMkLst>
              <pc:docMk/>
              <pc:sldMasterMk cId="3641486974" sldId="2147483648"/>
              <pc:sldLayoutMk cId="2646846720" sldId="2147483650"/>
              <ac:picMk id="5" creationId="{F00BB2B5-6A4E-9B1E-4B15-A8654B9A7F16}"/>
            </ac:picMkLst>
          </pc:picChg>
          <pc:picChg chg="del">
            <ac:chgData name="Links, Ronald" userId="a214375d-509e-426f-9881-a99cf1b8df71" providerId="ADAL" clId="{8E962A87-085B-478B-A81B-08451AE290AB}" dt="2022-06-20T07:18:51.978" v="21" actId="478"/>
            <ac:picMkLst>
              <pc:docMk/>
              <pc:sldMasterMk cId="3641486974" sldId="2147483648"/>
              <pc:sldLayoutMk cId="2646846720" sldId="2147483650"/>
              <ac:picMk id="6" creationId="{039DEE86-40DF-C74A-9A04-B6055F7B3F8B}"/>
            </ac:picMkLst>
          </pc:picChg>
        </pc:sldLayoutChg>
        <pc:sldLayoutChg chg="addSp delSp modSp mod">
          <pc:chgData name="Links, Ronald" userId="a214375d-509e-426f-9881-a99cf1b8df71" providerId="ADAL" clId="{8E962A87-085B-478B-A81B-08451AE290AB}" dt="2022-06-20T07:18:44.340" v="18" actId="1076"/>
          <pc:sldLayoutMkLst>
            <pc:docMk/>
            <pc:sldMasterMk cId="3641486974" sldId="2147483648"/>
            <pc:sldLayoutMk cId="1341624264" sldId="2147483653"/>
          </pc:sldLayoutMkLst>
          <pc:picChg chg="add mod">
            <ac:chgData name="Links, Ronald" userId="a214375d-509e-426f-9881-a99cf1b8df71" providerId="ADAL" clId="{8E962A87-085B-478B-A81B-08451AE290AB}" dt="2022-06-20T07:18:44.340" v="18" actId="1076"/>
            <ac:picMkLst>
              <pc:docMk/>
              <pc:sldMasterMk cId="3641486974" sldId="2147483648"/>
              <pc:sldLayoutMk cId="1341624264" sldId="2147483653"/>
              <ac:picMk id="5" creationId="{7E8113E7-C711-57DC-4CDE-1DD82091FFDE}"/>
            </ac:picMkLst>
          </pc:picChg>
          <pc:picChg chg="del">
            <ac:chgData name="Links, Ronald" userId="a214375d-509e-426f-9881-a99cf1b8df71" providerId="ADAL" clId="{8E962A87-085B-478B-A81B-08451AE290AB}" dt="2022-06-20T07:18:42.121" v="17" actId="478"/>
            <ac:picMkLst>
              <pc:docMk/>
              <pc:sldMasterMk cId="3641486974" sldId="2147483648"/>
              <pc:sldLayoutMk cId="1341624264" sldId="2147483653"/>
              <ac:picMk id="7" creationId="{8D2AD3EC-E0F6-7645-929A-86B49ED34BBB}"/>
            </ac:picMkLst>
          </pc:picChg>
        </pc:sldLayoutChg>
        <pc:sldLayoutChg chg="addSp delSp modSp mod">
          <pc:chgData name="Links, Ronald" userId="a214375d-509e-426f-9881-a99cf1b8df71" providerId="ADAL" clId="{8E962A87-085B-478B-A81B-08451AE290AB}" dt="2022-06-20T07:19:05.918" v="28" actId="1076"/>
          <pc:sldLayoutMkLst>
            <pc:docMk/>
            <pc:sldMasterMk cId="3641486974" sldId="2147483648"/>
            <pc:sldLayoutMk cId="1340692724" sldId="2147483654"/>
          </pc:sldLayoutMkLst>
          <pc:picChg chg="add mod">
            <ac:chgData name="Links, Ronald" userId="a214375d-509e-426f-9881-a99cf1b8df71" providerId="ADAL" clId="{8E962A87-085B-478B-A81B-08451AE290AB}" dt="2022-06-20T07:19:05.918" v="28" actId="1076"/>
            <ac:picMkLst>
              <pc:docMk/>
              <pc:sldMasterMk cId="3641486974" sldId="2147483648"/>
              <pc:sldLayoutMk cId="1340692724" sldId="2147483654"/>
              <ac:picMk id="5" creationId="{98315774-B696-95E1-EBA6-F6D1353A63A3}"/>
            </ac:picMkLst>
          </pc:picChg>
          <pc:picChg chg="del">
            <ac:chgData name="Links, Ronald" userId="a214375d-509e-426f-9881-a99cf1b8df71" providerId="ADAL" clId="{8E962A87-085B-478B-A81B-08451AE290AB}" dt="2022-06-20T07:19:02.913" v="26" actId="478"/>
            <ac:picMkLst>
              <pc:docMk/>
              <pc:sldMasterMk cId="3641486974" sldId="2147483648"/>
              <pc:sldLayoutMk cId="1340692724" sldId="2147483654"/>
              <ac:picMk id="9" creationId="{8617EB2F-571B-2A4E-9F7B-E04F0A86F7A9}"/>
            </ac:picMkLst>
          </pc:picChg>
        </pc:sldLayoutChg>
        <pc:sldLayoutChg chg="addSp delSp modSp mod">
          <pc:chgData name="Links, Ronald" userId="a214375d-509e-426f-9881-a99cf1b8df71" providerId="ADAL" clId="{8E962A87-085B-478B-A81B-08451AE290AB}" dt="2022-06-20T07:18:22.313" v="6" actId="1076"/>
          <pc:sldLayoutMkLst>
            <pc:docMk/>
            <pc:sldMasterMk cId="3641486974" sldId="2147483648"/>
            <pc:sldLayoutMk cId="1051067155" sldId="2147483655"/>
          </pc:sldLayoutMkLst>
          <pc:picChg chg="del">
            <ac:chgData name="Links, Ronald" userId="a214375d-509e-426f-9881-a99cf1b8df71" providerId="ADAL" clId="{8E962A87-085B-478B-A81B-08451AE290AB}" dt="2022-06-20T07:18:19.027" v="4"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8E962A87-085B-478B-A81B-08451AE290AB}" dt="2022-06-20T07:18:22.313" v="6" actId="1076"/>
            <ac:picMkLst>
              <pc:docMk/>
              <pc:sldMasterMk cId="3641486974" sldId="2147483648"/>
              <pc:sldLayoutMk cId="1051067155" sldId="2147483655"/>
              <ac:picMk id="9" creationId="{96CC34E8-1919-D3DB-45FA-A2AC90DA62EA}"/>
            </ac:picMkLst>
          </pc:picChg>
        </pc:sldLayoutChg>
        <pc:sldLayoutChg chg="addSp modSp mod">
          <pc:chgData name="Links, Ronald" userId="a214375d-509e-426f-9881-a99cf1b8df71" providerId="ADAL" clId="{8E962A87-085B-478B-A81B-08451AE290AB}" dt="2022-06-20T07:18:28.511" v="9" actId="1076"/>
          <pc:sldLayoutMkLst>
            <pc:docMk/>
            <pc:sldMasterMk cId="3641486974" sldId="2147483648"/>
            <pc:sldLayoutMk cId="867535932" sldId="2147483656"/>
          </pc:sldLayoutMkLst>
          <pc:picChg chg="add mod">
            <ac:chgData name="Links, Ronald" userId="a214375d-509e-426f-9881-a99cf1b8df71" providerId="ADAL" clId="{8E962A87-085B-478B-A81B-08451AE290AB}" dt="2022-06-20T07:18:28.511" v="9" actId="1076"/>
            <ac:picMkLst>
              <pc:docMk/>
              <pc:sldMasterMk cId="3641486974" sldId="2147483648"/>
              <pc:sldLayoutMk cId="867535932" sldId="2147483656"/>
              <ac:picMk id="7" creationId="{EABE3426-1ED4-DEF7-47C7-39D5A5B60487}"/>
            </ac:picMkLst>
          </pc:picChg>
        </pc:sldLayoutChg>
        <pc:sldLayoutChg chg="addSp modSp mod">
          <pc:chgData name="Links, Ronald" userId="a214375d-509e-426f-9881-a99cf1b8df71" providerId="ADAL" clId="{8E962A87-085B-478B-A81B-08451AE290AB}" dt="2022-06-20T07:18:39.019" v="15" actId="1076"/>
          <pc:sldLayoutMkLst>
            <pc:docMk/>
            <pc:sldMasterMk cId="3641486974" sldId="2147483648"/>
            <pc:sldLayoutMk cId="2322944216" sldId="2147483657"/>
          </pc:sldLayoutMkLst>
          <pc:picChg chg="add mod">
            <ac:chgData name="Links, Ronald" userId="a214375d-509e-426f-9881-a99cf1b8df71" providerId="ADAL" clId="{8E962A87-085B-478B-A81B-08451AE290AB}" dt="2022-06-20T07:18:39.019" v="15" actId="1076"/>
            <ac:picMkLst>
              <pc:docMk/>
              <pc:sldMasterMk cId="3641486974" sldId="2147483648"/>
              <pc:sldLayoutMk cId="2322944216" sldId="2147483657"/>
              <ac:picMk id="5" creationId="{F990F7AA-ED41-4F18-3481-4436A83B2CD8}"/>
            </ac:picMkLst>
          </pc:picChg>
        </pc:sldLayoutChg>
        <pc:sldLayoutChg chg="addSp modSp mod">
          <pc:chgData name="Links, Ronald" userId="a214375d-509e-426f-9881-a99cf1b8df71" providerId="ADAL" clId="{8E962A87-085B-478B-A81B-08451AE290AB}" dt="2022-06-20T07:18:49.637" v="20" actId="1076"/>
          <pc:sldLayoutMkLst>
            <pc:docMk/>
            <pc:sldMasterMk cId="3641486974" sldId="2147483648"/>
            <pc:sldLayoutMk cId="2730041371" sldId="2147483658"/>
          </pc:sldLayoutMkLst>
          <pc:picChg chg="add mod">
            <ac:chgData name="Links, Ronald" userId="a214375d-509e-426f-9881-a99cf1b8df71" providerId="ADAL" clId="{8E962A87-085B-478B-A81B-08451AE290AB}" dt="2022-06-20T07:18:49.637" v="20" actId="1076"/>
            <ac:picMkLst>
              <pc:docMk/>
              <pc:sldMasterMk cId="3641486974" sldId="2147483648"/>
              <pc:sldLayoutMk cId="2730041371" sldId="2147483658"/>
              <ac:picMk id="5" creationId="{DB05CFA0-C9BF-DD66-2CED-7C787F5C9115}"/>
            </ac:picMkLst>
          </pc:picChg>
        </pc:sldLayoutChg>
        <pc:sldLayoutChg chg="addSp modSp mod">
          <pc:chgData name="Links, Ronald" userId="a214375d-509e-426f-9881-a99cf1b8df71" providerId="ADAL" clId="{8E962A87-085B-478B-A81B-08451AE290AB}" dt="2022-06-20T07:18:59.650" v="25" actId="1076"/>
          <pc:sldLayoutMkLst>
            <pc:docMk/>
            <pc:sldMasterMk cId="3641486974" sldId="2147483648"/>
            <pc:sldLayoutMk cId="1009169000" sldId="2147483659"/>
          </pc:sldLayoutMkLst>
          <pc:picChg chg="add mod">
            <ac:chgData name="Links, Ronald" userId="a214375d-509e-426f-9881-a99cf1b8df71" providerId="ADAL" clId="{8E962A87-085B-478B-A81B-08451AE290AB}" dt="2022-06-20T07:18:59.650" v="25" actId="1076"/>
            <ac:picMkLst>
              <pc:docMk/>
              <pc:sldMasterMk cId="3641486974" sldId="2147483648"/>
              <pc:sldLayoutMk cId="1009169000" sldId="2147483659"/>
              <ac:picMk id="5" creationId="{82553DFF-4ACA-EF11-6979-826FD2A59E65}"/>
            </ac:picMkLst>
          </pc:picChg>
        </pc:sldLayoutChg>
        <pc:sldLayoutChg chg="addSp modSp mod">
          <pc:chgData name="Links, Ronald" userId="a214375d-509e-426f-9881-a99cf1b8df71" providerId="ADAL" clId="{8E962A87-085B-478B-A81B-08451AE290AB}" dt="2022-06-20T07:19:09.518" v="30" actId="1076"/>
          <pc:sldLayoutMkLst>
            <pc:docMk/>
            <pc:sldMasterMk cId="3641486974" sldId="2147483648"/>
            <pc:sldLayoutMk cId="3662854059" sldId="2147483660"/>
          </pc:sldLayoutMkLst>
          <pc:picChg chg="add mod">
            <ac:chgData name="Links, Ronald" userId="a214375d-509e-426f-9881-a99cf1b8df71" providerId="ADAL" clId="{8E962A87-085B-478B-A81B-08451AE290AB}" dt="2022-06-20T07:19:09.518" v="30" actId="1076"/>
            <ac:picMkLst>
              <pc:docMk/>
              <pc:sldMasterMk cId="3641486974" sldId="2147483648"/>
              <pc:sldLayoutMk cId="3662854059" sldId="2147483660"/>
              <ac:picMk id="5" creationId="{3D2EBDA4-5C53-B052-3D0C-A5EF188C612B}"/>
            </ac:picMkLst>
          </pc:picChg>
        </pc:sldLayoutChg>
      </pc:sldMasterChg>
    </pc:docChg>
  </pc:docChgLst>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Links, Ronald" userId="a214375d-509e-426f-9881-a99cf1b8df71" providerId="ADAL" clId="{DC18F8B1-B14F-4BE0-9A8E-391D4FFC2A2D}"/>
    <pc:docChg chg="custSel modSld">
      <pc:chgData name="Links, Ronald" userId="a214375d-509e-426f-9881-a99cf1b8df71" providerId="ADAL" clId="{DC18F8B1-B14F-4BE0-9A8E-391D4FFC2A2D}" dt="2021-11-30T12:40:39.692" v="77" actId="20577"/>
      <pc:docMkLst>
        <pc:docMk/>
      </pc:docMkLst>
      <pc:sldChg chg="modSp mod">
        <pc:chgData name="Links, Ronald" userId="a214375d-509e-426f-9881-a99cf1b8df71" providerId="ADAL" clId="{DC18F8B1-B14F-4BE0-9A8E-391D4FFC2A2D}" dt="2021-11-30T12:39:50.298" v="24" actId="20577"/>
        <pc:sldMkLst>
          <pc:docMk/>
          <pc:sldMk cId="192953906" sldId="257"/>
        </pc:sldMkLst>
        <pc:spChg chg="mod">
          <ac:chgData name="Links, Ronald" userId="a214375d-509e-426f-9881-a99cf1b8df71" providerId="ADAL" clId="{DC18F8B1-B14F-4BE0-9A8E-391D4FFC2A2D}" dt="2021-11-30T12:39:50.298" v="24" actId="20577"/>
          <ac:spMkLst>
            <pc:docMk/>
            <pc:sldMk cId="192953906" sldId="257"/>
            <ac:spMk id="2" creationId="{8BFA767E-3DB7-7B46-855B-3C179A0A7873}"/>
          </ac:spMkLst>
        </pc:spChg>
      </pc:sldChg>
      <pc:sldChg chg="modSp mod">
        <pc:chgData name="Links, Ronald" userId="a214375d-509e-426f-9881-a99cf1b8df71" providerId="ADAL" clId="{DC18F8B1-B14F-4BE0-9A8E-391D4FFC2A2D}" dt="2021-11-30T12:40:30.677" v="75"/>
        <pc:sldMkLst>
          <pc:docMk/>
          <pc:sldMk cId="3753470074" sldId="260"/>
        </pc:sldMkLst>
        <pc:spChg chg="mod">
          <ac:chgData name="Links, Ronald" userId="a214375d-509e-426f-9881-a99cf1b8df71" providerId="ADAL" clId="{DC18F8B1-B14F-4BE0-9A8E-391D4FFC2A2D}" dt="2021-11-30T12:40:30.677" v="75"/>
          <ac:spMkLst>
            <pc:docMk/>
            <pc:sldMk cId="3753470074" sldId="260"/>
            <ac:spMk id="4" creationId="{7126FB9D-B883-6741-8B26-1B8549314BD4}"/>
          </ac:spMkLst>
        </pc:spChg>
      </pc:sldChg>
      <pc:sldChg chg="modSp mod">
        <pc:chgData name="Links, Ronald" userId="a214375d-509e-426f-9881-a99cf1b8df71" providerId="ADAL" clId="{DC18F8B1-B14F-4BE0-9A8E-391D4FFC2A2D}" dt="2021-11-30T12:40:19.001" v="71" actId="20577"/>
        <pc:sldMkLst>
          <pc:docMk/>
          <pc:sldMk cId="634627726" sldId="261"/>
        </pc:sldMkLst>
        <pc:spChg chg="mod">
          <ac:chgData name="Links, Ronald" userId="a214375d-509e-426f-9881-a99cf1b8df71" providerId="ADAL" clId="{DC18F8B1-B14F-4BE0-9A8E-391D4FFC2A2D}" dt="2021-11-30T12:40:19.001" v="71" actId="20577"/>
          <ac:spMkLst>
            <pc:docMk/>
            <pc:sldMk cId="634627726" sldId="261"/>
            <ac:spMk id="4" creationId="{370EDB71-C56E-2D4C-97D8-90041AF473F8}"/>
          </ac:spMkLst>
        </pc:spChg>
      </pc:sldChg>
      <pc:sldChg chg="modSp mod modNotesTx">
        <pc:chgData name="Links, Ronald" userId="a214375d-509e-426f-9881-a99cf1b8df71" providerId="ADAL" clId="{DC18F8B1-B14F-4BE0-9A8E-391D4FFC2A2D}" dt="2021-11-30T12:40:39.692" v="77" actId="20577"/>
        <pc:sldMkLst>
          <pc:docMk/>
          <pc:sldMk cId="1885442784" sldId="263"/>
        </pc:sldMkLst>
        <pc:spChg chg="mod">
          <ac:chgData name="Links, Ronald" userId="a214375d-509e-426f-9881-a99cf1b8df71" providerId="ADAL" clId="{DC18F8B1-B14F-4BE0-9A8E-391D4FFC2A2D}" dt="2021-11-30T12:40:26.319" v="73"/>
          <ac:spMkLst>
            <pc:docMk/>
            <pc:sldMk cId="1885442784" sldId="263"/>
            <ac:spMk id="4" creationId="{5E8B34FD-5255-4A4E-AC75-C102EF8F0D5B}"/>
          </ac:spMkLst>
        </pc:spChg>
        <pc:spChg chg="mod">
          <ac:chgData name="Links, Ronald" userId="a214375d-509e-426f-9881-a99cf1b8df71" providerId="ADAL" clId="{DC18F8B1-B14F-4BE0-9A8E-391D4FFC2A2D}" dt="2021-11-30T12:40:09.833" v="48" actId="20577"/>
          <ac:spMkLst>
            <pc:docMk/>
            <pc:sldMk cId="1885442784" sldId="263"/>
            <ac:spMk id="6" creationId="{0D114B56-608F-456E-AD2D-C48853B0DFF0}"/>
          </ac:spMkLst>
        </pc:spChg>
      </pc:sldChg>
      <pc:sldChg chg="modSp mod">
        <pc:chgData name="Links, Ronald" userId="a214375d-509e-426f-9881-a99cf1b8df71" providerId="ADAL" clId="{DC18F8B1-B14F-4BE0-9A8E-391D4FFC2A2D}" dt="2021-11-30T12:40:28.457" v="74"/>
        <pc:sldMkLst>
          <pc:docMk/>
          <pc:sldMk cId="28953270" sldId="266"/>
        </pc:sldMkLst>
        <pc:spChg chg="mod">
          <ac:chgData name="Links, Ronald" userId="a214375d-509e-426f-9881-a99cf1b8df71" providerId="ADAL" clId="{DC18F8B1-B14F-4BE0-9A8E-391D4FFC2A2D}" dt="2021-11-30T12:40:01.474" v="25" actId="20577"/>
          <ac:spMkLst>
            <pc:docMk/>
            <pc:sldMk cId="28953270" sldId="266"/>
            <ac:spMk id="3" creationId="{BB2A0E52-A3D1-AC44-97E9-4AE4FCB62B0E}"/>
          </ac:spMkLst>
        </pc:spChg>
        <pc:spChg chg="mod">
          <ac:chgData name="Links, Ronald" userId="a214375d-509e-426f-9881-a99cf1b8df71" providerId="ADAL" clId="{DC18F8B1-B14F-4BE0-9A8E-391D4FFC2A2D}" dt="2021-11-30T12:40:28.457" v="74"/>
          <ac:spMkLst>
            <pc:docMk/>
            <pc:sldMk cId="28953270" sldId="266"/>
            <ac:spMk id="4" creationId="{7126FB9D-B883-6741-8B26-1B8549314BD4}"/>
          </ac:spMkLst>
        </pc:spChg>
      </pc:sldChg>
      <pc:sldChg chg="modSp mod modNotesTx">
        <pc:chgData name="Links, Ronald" userId="a214375d-509e-426f-9881-a99cf1b8df71" providerId="ADAL" clId="{DC18F8B1-B14F-4BE0-9A8E-391D4FFC2A2D}" dt="2021-11-30T12:40:37.619" v="76" actId="20577"/>
        <pc:sldMkLst>
          <pc:docMk/>
          <pc:sldMk cId="1587596849" sldId="267"/>
        </pc:sldMkLst>
        <pc:spChg chg="mod">
          <ac:chgData name="Links, Ronald" userId="a214375d-509e-426f-9881-a99cf1b8df71" providerId="ADAL" clId="{DC18F8B1-B14F-4BE0-9A8E-391D4FFC2A2D}" dt="2021-11-30T12:40:24.464" v="72"/>
          <ac:spMkLst>
            <pc:docMk/>
            <pc:sldMk cId="1587596849" sldId="267"/>
            <ac:spMk id="4" creationId="{5E8B34FD-5255-4A4E-AC75-C102EF8F0D5B}"/>
          </ac:spMkLst>
        </pc:spChg>
      </pc:sld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Roordink, Bas" userId="e6b80f22-b7ea-4a1b-9826-4cad8536796c" providerId="ADAL" clId="{A37D28F6-B50C-4C7D-940C-E60FF1112B81}"/>
    <pc:docChg chg="custSel modSld">
      <pc:chgData name="Roordink, Bas" userId="e6b80f22-b7ea-4a1b-9826-4cad8536796c" providerId="ADAL" clId="{A37D28F6-B50C-4C7D-940C-E60FF1112B81}" dt="2022-03-11T09:36:18.005" v="1060" actId="108"/>
      <pc:docMkLst>
        <pc:docMk/>
      </pc:docMkLst>
      <pc:sldChg chg="modSp mod">
        <pc:chgData name="Roordink, Bas" userId="e6b80f22-b7ea-4a1b-9826-4cad8536796c" providerId="ADAL" clId="{A37D28F6-B50C-4C7D-940C-E60FF1112B81}" dt="2022-03-11T09:36:18.005" v="1060" actId="108"/>
        <pc:sldMkLst>
          <pc:docMk/>
          <pc:sldMk cId="192953906" sldId="257"/>
        </pc:sldMkLst>
        <pc:spChg chg="mod">
          <ac:chgData name="Roordink, Bas" userId="e6b80f22-b7ea-4a1b-9826-4cad8536796c" providerId="ADAL" clId="{A37D28F6-B50C-4C7D-940C-E60FF1112B81}" dt="2022-03-11T09:36:18.005" v="1060" actId="108"/>
          <ac:spMkLst>
            <pc:docMk/>
            <pc:sldMk cId="192953906" sldId="257"/>
            <ac:spMk id="2" creationId="{8BFA767E-3DB7-7B46-855B-3C179A0A7873}"/>
          </ac:spMkLst>
        </pc:spChg>
      </pc:sldChg>
      <pc:sldChg chg="addSp modSp mod">
        <pc:chgData name="Roordink, Bas" userId="e6b80f22-b7ea-4a1b-9826-4cad8536796c" providerId="ADAL" clId="{A37D28F6-B50C-4C7D-940C-E60FF1112B81}" dt="2022-03-11T09:22:16.336" v="776" actId="27636"/>
        <pc:sldMkLst>
          <pc:docMk/>
          <pc:sldMk cId="3753470074" sldId="260"/>
        </pc:sldMkLst>
        <pc:spChg chg="add mod">
          <ac:chgData name="Roordink, Bas" userId="e6b80f22-b7ea-4a1b-9826-4cad8536796c" providerId="ADAL" clId="{A37D28F6-B50C-4C7D-940C-E60FF1112B81}" dt="2022-03-11T09:22:16.336" v="776" actId="27636"/>
          <ac:spMkLst>
            <pc:docMk/>
            <pc:sldMk cId="3753470074" sldId="260"/>
            <ac:spMk id="6" creationId="{876AD194-8815-4117-80C8-ED8CCD9270F9}"/>
          </ac:spMkLst>
        </pc:spChg>
      </pc:sldChg>
      <pc:sldChg chg="addSp delSp modSp mod">
        <pc:chgData name="Roordink, Bas" userId="e6b80f22-b7ea-4a1b-9826-4cad8536796c" providerId="ADAL" clId="{A37D28F6-B50C-4C7D-940C-E60FF1112B81}" dt="2022-03-11T09:34:57.163" v="1048" actId="20577"/>
        <pc:sldMkLst>
          <pc:docMk/>
          <pc:sldMk cId="1587596849" sldId="267"/>
        </pc:sldMkLst>
        <pc:spChg chg="del mod">
          <ac:chgData name="Roordink, Bas" userId="e6b80f22-b7ea-4a1b-9826-4cad8536796c" providerId="ADAL" clId="{A37D28F6-B50C-4C7D-940C-E60FF1112B81}" dt="2022-03-11T09:22:45.575" v="778" actId="478"/>
          <ac:spMkLst>
            <pc:docMk/>
            <pc:sldMk cId="1587596849" sldId="267"/>
            <ac:spMk id="2" creationId="{834CF66C-28FC-46ED-80AE-E2EC868D3BEC}"/>
          </ac:spMkLst>
        </pc:spChg>
        <pc:spChg chg="add del mod">
          <ac:chgData name="Roordink, Bas" userId="e6b80f22-b7ea-4a1b-9826-4cad8536796c" providerId="ADAL" clId="{A37D28F6-B50C-4C7D-940C-E60FF1112B81}" dt="2022-03-11T09:23:15.271" v="781" actId="478"/>
          <ac:spMkLst>
            <pc:docMk/>
            <pc:sldMk cId="1587596849" sldId="267"/>
            <ac:spMk id="7" creationId="{8ACBC054-6569-45D2-848B-8213229648FE}"/>
          </ac:spMkLst>
        </pc:spChg>
        <pc:spChg chg="add mod">
          <ac:chgData name="Roordink, Bas" userId="e6b80f22-b7ea-4a1b-9826-4cad8536796c" providerId="ADAL" clId="{A37D28F6-B50C-4C7D-940C-E60FF1112B81}" dt="2022-03-11T09:34:57.163" v="1048" actId="20577"/>
          <ac:spMkLst>
            <pc:docMk/>
            <pc:sldMk cId="1587596849" sldId="267"/>
            <ac:spMk id="8" creationId="{673EFD66-E1ED-4FA1-93B1-CD428160988F}"/>
          </ac:spMkLst>
        </pc:spChg>
      </pc:sld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1-11-30T12:25:27.185" v="163" actId="20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1-11-30T12:24:46.988" v="135"/>
        <pc:sldMkLst>
          <pc:docMk/>
          <pc:sldMk cId="3753470074" sldId="260"/>
        </pc:sldMkLst>
        <pc:spChg chg="mod">
          <ac:chgData name="Links, Ronald" userId="a214375d-509e-426f-9881-a99cf1b8df71" providerId="ADAL" clId="{66B41AD1-4B6B-4751-B633-E92F219A4692}" dt="2021-11-30T12:21:45.070" v="30"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20-6-2022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20-6-2022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dirty="0"/>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96CC34E8-1919-D3DB-45FA-A2AC90DA62EA}"/>
              </a:ext>
            </a:extLst>
          </p:cNvPr>
          <p:cNvPicPr>
            <a:picLocks noChangeAspect="1"/>
          </p:cNvPicPr>
          <p:nvPr userDrawn="1"/>
        </p:nvPicPr>
        <p:blipFill>
          <a:blip r:embed="rId3"/>
          <a:stretch>
            <a:fillRect/>
          </a:stretch>
        </p:blipFill>
        <p:spPr>
          <a:xfrm>
            <a:off x="9608814" y="6066234"/>
            <a:ext cx="2240285" cy="16764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3D2EBDA4-5C53-B052-3D0C-A5EF188C612B}"/>
              </a:ext>
            </a:extLst>
          </p:cNvPr>
          <p:cNvPicPr>
            <a:picLocks noChangeAspect="1"/>
          </p:cNvPicPr>
          <p:nvPr userDrawn="1"/>
        </p:nvPicPr>
        <p:blipFill>
          <a:blip r:embed="rId3"/>
          <a:stretch>
            <a:fillRect/>
          </a:stretch>
        </p:blipFill>
        <p:spPr>
          <a:xfrm>
            <a:off x="9608814" y="6086896"/>
            <a:ext cx="2240285" cy="16764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EABE3426-1ED4-DEF7-47C7-39D5A5B60487}"/>
              </a:ext>
            </a:extLst>
          </p:cNvPr>
          <p:cNvPicPr>
            <a:picLocks noChangeAspect="1"/>
          </p:cNvPicPr>
          <p:nvPr userDrawn="1"/>
        </p:nvPicPr>
        <p:blipFill>
          <a:blip r:embed="rId3"/>
          <a:stretch>
            <a:fillRect/>
          </a:stretch>
        </p:blipFill>
        <p:spPr>
          <a:xfrm>
            <a:off x="9608814" y="6081863"/>
            <a:ext cx="2240285" cy="190198"/>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1E393503-C430-627D-92B8-73411A020066}"/>
              </a:ext>
            </a:extLst>
          </p:cNvPr>
          <p:cNvPicPr>
            <a:picLocks noChangeAspect="1"/>
          </p:cNvPicPr>
          <p:nvPr userDrawn="1"/>
        </p:nvPicPr>
        <p:blipFill>
          <a:blip r:embed="rId2"/>
          <a:stretch>
            <a:fillRect/>
          </a:stretch>
        </p:blipFill>
        <p:spPr>
          <a:xfrm>
            <a:off x="9719873" y="6043272"/>
            <a:ext cx="2240285" cy="16764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F990F7AA-ED41-4F18-3481-4436A83B2CD8}"/>
              </a:ext>
            </a:extLst>
          </p:cNvPr>
          <p:cNvPicPr>
            <a:picLocks noChangeAspect="1"/>
          </p:cNvPicPr>
          <p:nvPr userDrawn="1"/>
        </p:nvPicPr>
        <p:blipFill>
          <a:blip r:embed="rId2"/>
          <a:stretch>
            <a:fillRect/>
          </a:stretch>
        </p:blipFill>
        <p:spPr>
          <a:xfrm>
            <a:off x="9683659" y="6066234"/>
            <a:ext cx="2240285" cy="167640"/>
          </a:xfrm>
          <a:prstGeom prst="rect">
            <a:avLst/>
          </a:prstGeom>
        </p:spPr>
      </p:pic>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7E8113E7-C711-57DC-4CDE-1DD82091FFDE}"/>
              </a:ext>
            </a:extLst>
          </p:cNvPr>
          <p:cNvPicPr>
            <a:picLocks noChangeAspect="1"/>
          </p:cNvPicPr>
          <p:nvPr userDrawn="1"/>
        </p:nvPicPr>
        <p:blipFill>
          <a:blip r:embed="rId3"/>
          <a:stretch>
            <a:fillRect/>
          </a:stretch>
        </p:blipFill>
        <p:spPr>
          <a:xfrm>
            <a:off x="9683659" y="6120051"/>
            <a:ext cx="2240285" cy="16764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DB05CFA0-C9BF-DD66-2CED-7C787F5C9115}"/>
              </a:ext>
            </a:extLst>
          </p:cNvPr>
          <p:cNvPicPr>
            <a:picLocks noChangeAspect="1"/>
          </p:cNvPicPr>
          <p:nvPr userDrawn="1"/>
        </p:nvPicPr>
        <p:blipFill>
          <a:blip r:embed="rId3"/>
          <a:stretch>
            <a:fillRect/>
          </a:stretch>
        </p:blipFill>
        <p:spPr>
          <a:xfrm>
            <a:off x="9608814" y="6093142"/>
            <a:ext cx="2240285" cy="16764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F00BB2B5-6A4E-9B1E-4B15-A8654B9A7F16}"/>
              </a:ext>
            </a:extLst>
          </p:cNvPr>
          <p:cNvPicPr>
            <a:picLocks noChangeAspect="1"/>
          </p:cNvPicPr>
          <p:nvPr userDrawn="1"/>
        </p:nvPicPr>
        <p:blipFill>
          <a:blip r:embed="rId2"/>
          <a:stretch>
            <a:fillRect/>
          </a:stretch>
        </p:blipFill>
        <p:spPr>
          <a:xfrm>
            <a:off x="9608815" y="6093142"/>
            <a:ext cx="2240285" cy="16764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82553DFF-4ACA-EF11-6979-826FD2A59E65}"/>
              </a:ext>
            </a:extLst>
          </p:cNvPr>
          <p:cNvPicPr>
            <a:picLocks noChangeAspect="1"/>
          </p:cNvPicPr>
          <p:nvPr userDrawn="1"/>
        </p:nvPicPr>
        <p:blipFill>
          <a:blip r:embed="rId2"/>
          <a:stretch>
            <a:fillRect/>
          </a:stretch>
        </p:blipFill>
        <p:spPr>
          <a:xfrm>
            <a:off x="9756087" y="6116320"/>
            <a:ext cx="2240285" cy="167640"/>
          </a:xfrm>
          <a:prstGeom prst="rect">
            <a:avLst/>
          </a:prstGeom>
        </p:spPr>
      </p:pic>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98315774-B696-95E1-EBA6-F6D1353A63A3}"/>
              </a:ext>
            </a:extLst>
          </p:cNvPr>
          <p:cNvPicPr>
            <a:picLocks noChangeAspect="1"/>
          </p:cNvPicPr>
          <p:nvPr userDrawn="1"/>
        </p:nvPicPr>
        <p:blipFill>
          <a:blip r:embed="rId3"/>
          <a:stretch>
            <a:fillRect/>
          </a:stretch>
        </p:blipFill>
        <p:spPr>
          <a:xfrm>
            <a:off x="9608814" y="6116320"/>
            <a:ext cx="2240285" cy="16764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dirty="0"/>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8xuzLMi78yY?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fontScale="90000"/>
          </a:bodyPr>
          <a:lstStyle/>
          <a:p>
            <a:r>
              <a:rPr lang="en-GB" b="1" dirty="0"/>
              <a:t>Aggression</a:t>
            </a:r>
            <a:br>
              <a:rPr lang="en-GB" b="1" dirty="0"/>
            </a:br>
            <a:r>
              <a:rPr lang="en-GB" b="1" dirty="0"/>
              <a:t>at work toolbox</a:t>
            </a:r>
            <a:br>
              <a:rPr lang="en-GB"/>
            </a:br>
            <a:r>
              <a:rPr lang="en-GB" sz="2800" b="0"/>
              <a:t>July </a:t>
            </a:r>
            <a:r>
              <a:rPr lang="en-GB" sz="2800" b="0" dirty="0"/>
              <a:t>2022</a:t>
            </a:r>
            <a:br>
              <a:rPr lang="en-GB" sz="2800" b="0" dirty="0"/>
            </a:br>
            <a:endParaRPr lang="en-GB"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Background</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en-GB" sz="180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800">
              <a:solidFill>
                <a:srgbClr val="000000"/>
              </a:solidFill>
              <a:latin typeface="Calibri"/>
              <a:ea typeface="Calibri" panose="020F0502020204030204" pitchFamily="34" charset="0"/>
              <a:cs typeface="Calibri"/>
            </a:endParaRPr>
          </a:p>
          <a:p>
            <a:pPr marL="0" indent="0">
              <a:buNone/>
            </a:pPr>
            <a:endParaRPr lang="en-GB" sz="1800">
              <a:solidFill>
                <a:srgbClr val="000000"/>
              </a:solidFill>
              <a:latin typeface="Calibri"/>
              <a:ea typeface="Calibri" panose="020F0502020204030204" pitchFamily="34" charset="0"/>
              <a:cs typeface="Calibri"/>
            </a:endParaRPr>
          </a:p>
          <a:p>
            <a:pPr marL="0" indent="0">
              <a:buNone/>
            </a:pPr>
            <a:endParaRPr lang="en-GB" sz="1800">
              <a:solidFill>
                <a:srgbClr val="000000"/>
              </a:solidFill>
              <a:latin typeface="Calibri"/>
              <a:ea typeface="Calibri" panose="020F0502020204030204" pitchFamily="34" charset="0"/>
              <a:cs typeface="Calibri"/>
            </a:endParaRPr>
          </a:p>
          <a:p>
            <a:pPr marL="0" indent="0">
              <a:buNone/>
            </a:pPr>
            <a:endParaRPr lang="en-GB" sz="1800">
              <a:solidFill>
                <a:srgbClr val="000000"/>
              </a:solidFill>
              <a:latin typeface="Calibri"/>
              <a:ea typeface="Calibri" panose="020F0502020204030204" pitchFamily="34" charset="0"/>
              <a:cs typeface="Calibri"/>
            </a:endParaRPr>
          </a:p>
          <a:p>
            <a:pPr marL="0" indent="0">
              <a:buNone/>
            </a:pPr>
            <a:endParaRPr lang="en-GB" sz="1800" dirty="0">
              <a:solidFill>
                <a:srgbClr val="FF0000"/>
              </a:solidFill>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Aggression at work toolbox</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3</a:t>
            </a:fld>
            <a:endParaRPr lang="en-GB" dirty="0"/>
          </a:p>
        </p:txBody>
      </p:sp>
      <p:sp>
        <p:nvSpPr>
          <p:cNvPr id="6" name="Tijdelijke aanduiding voor inhoud 2">
            <a:extLst>
              <a:ext uri="{FF2B5EF4-FFF2-40B4-BE49-F238E27FC236}">
                <a16:creationId xmlns:a16="http://schemas.microsoft.com/office/drawing/2014/main" id="{876AD194-8815-4117-80C8-ED8CCD9270F9}"/>
              </a:ext>
            </a:extLst>
          </p:cNvPr>
          <p:cNvSpPr txBox="1">
            <a:spLocks/>
          </p:cNvSpPr>
          <p:nvPr/>
        </p:nvSpPr>
        <p:spPr>
          <a:xfrm>
            <a:off x="838199" y="1867297"/>
            <a:ext cx="10867931"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en-GB" sz="1800">
                <a:latin typeface="Calibri" panose="020F0502020204030204" pitchFamily="34" charset="0"/>
                <a:ea typeface="Calibri" panose="020F0502020204030204" pitchFamily="34" charset="0"/>
                <a:cs typeface="Times New Roman" panose="02020603050405020304" pitchFamily="18" charset="0"/>
              </a:rPr>
              <a:t>VolkerWessels pays extra attention to a number of top risks every year. Risks that have a major impact on the safety of our colleagues at work. We are convinced that by discussing this together, we will prevent dangerous situations and accidents.</a:t>
            </a:r>
          </a:p>
          <a:p>
            <a:pPr marL="0" indent="0">
              <a:lnSpc>
                <a:spcPct val="107000"/>
              </a:lnSpc>
              <a:spcAft>
                <a:spcPts val="800"/>
              </a:spcAft>
              <a:buFont typeface="Arial" panose="020B0604020202020204" pitchFamily="34" charset="0"/>
              <a:buNone/>
            </a:pPr>
            <a:r>
              <a:rPr lang="en-GB" sz="1800">
                <a:latin typeface="Calibri" panose="020F0502020204030204" pitchFamily="34" charset="0"/>
                <a:ea typeface="Calibri" panose="020F0502020204030204" pitchFamily="34" charset="0"/>
                <a:cs typeface="Times New Roman" panose="02020603050405020304" pitchFamily="18" charset="0"/>
              </a:rPr>
              <a:t>In this toolbox we consider ‘Aggression at work’ </a:t>
            </a:r>
          </a:p>
          <a:p>
            <a:pPr marL="0" indent="0">
              <a:lnSpc>
                <a:spcPct val="107000"/>
              </a:lnSpc>
              <a:spcAft>
                <a:spcPts val="800"/>
              </a:spcAft>
              <a:buFont typeface="Arial" panose="020B0604020202020204" pitchFamily="34" charset="0"/>
              <a:buNone/>
            </a:pPr>
            <a:r>
              <a:rPr lang="en-GB" sz="1800">
                <a:latin typeface="Calibri" panose="020F0502020204030204" pitchFamily="34" charset="0"/>
                <a:ea typeface="Calibri" panose="020F0502020204030204" pitchFamily="34" charset="0"/>
                <a:cs typeface="Times New Roman" panose="02020603050405020304" pitchFamily="18" charset="0"/>
              </a:rPr>
              <a:t>At work, you are at times unfortunately confronted with aggression and violence. For example, during roadblocks, when working at customers’ homes and also among colleagues. You will not remain unaffected by this and it will have an impact.</a:t>
            </a:r>
            <a:br>
              <a:rPr lang="en-GB" sz="1800">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ea typeface="Calibri" panose="020F0502020204030204" pitchFamily="34" charset="0"/>
                <a:cs typeface="Times New Roman" panose="02020603050405020304" pitchFamily="18" charset="0"/>
              </a:rPr>
            </a:br>
            <a:r>
              <a:rPr lang="en-GB" sz="1800">
                <a:latin typeface="Calibri" panose="020F0502020204030204" pitchFamily="34" charset="0"/>
                <a:ea typeface="Calibri" panose="020F0502020204030204" pitchFamily="34" charset="0"/>
                <a:cs typeface="Times New Roman" panose="02020603050405020304" pitchFamily="18" charset="0"/>
              </a:rPr>
              <a:t>In this </a:t>
            </a:r>
            <a:r>
              <a:rPr lang="en-GB" sz="1800">
                <a:latin typeface="Calibri" panose="020F0502020204030204" pitchFamily="34" charset="0"/>
                <a:cs typeface="Times New Roman" panose="02020603050405020304" pitchFamily="18" charset="0"/>
              </a:rPr>
              <a:t>toolbox we give you tips on how to recognise aggression and how to prevent violence.</a:t>
            </a:r>
          </a:p>
          <a:p>
            <a:pPr marL="0" indent="0">
              <a:lnSpc>
                <a:spcPct val="107000"/>
              </a:lnSpc>
              <a:spcAft>
                <a:spcPts val="800"/>
              </a:spcAft>
              <a:buFont typeface="Arial" panose="020B0604020202020204" pitchFamily="34" charset="0"/>
              <a:buNone/>
            </a:pPr>
            <a:br>
              <a:rPr lang="en-GB" sz="1800">
                <a:latin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Topics</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en-GB" sz="1800">
              <a:effectLst/>
              <a:latin typeface="Calibri" panose="020F0502020204030204" pitchFamily="34" charset="0"/>
              <a:ea typeface="Calibri" panose="020F0502020204030204" pitchFamily="34" charset="0"/>
            </a:endParaRPr>
          </a:p>
          <a:p>
            <a:pPr marL="0" indent="0">
              <a:buNone/>
            </a:pPr>
            <a:endParaRPr lang="en-GB" sz="1800">
              <a:latin typeface="Calibri" panose="020F0502020204030204" pitchFamily="34" charset="0"/>
              <a:ea typeface="Calibri" panose="020F0502020204030204" pitchFamily="34" charset="0"/>
            </a:endParaRPr>
          </a:p>
          <a:p>
            <a:pPr>
              <a:buFont typeface="Wingdings" panose="05000000000000000000" pitchFamily="2" charset="2"/>
              <a:buChar char="§"/>
            </a:pPr>
            <a:r>
              <a:rPr lang="en-GB" sz="1800">
                <a:latin typeface="Calibri" panose="020F0502020204030204" pitchFamily="34" charset="0"/>
              </a:rPr>
              <a:t>The animation</a:t>
            </a:r>
          </a:p>
          <a:p>
            <a:pPr>
              <a:buFont typeface="Wingdings" panose="05000000000000000000" pitchFamily="2" charset="2"/>
              <a:buChar char="§"/>
            </a:pPr>
            <a:endParaRPr lang="en-GB" sz="1800">
              <a:latin typeface="Calibri" panose="020F0502020204030204" pitchFamily="34" charset="0"/>
            </a:endParaRPr>
          </a:p>
          <a:p>
            <a:pPr>
              <a:buFont typeface="Wingdings" panose="05000000000000000000" pitchFamily="2" charset="2"/>
              <a:buChar char="§"/>
            </a:pPr>
            <a:r>
              <a:rPr lang="en-GB" sz="1800">
                <a:latin typeface="Calibri" panose="020F0502020204030204" pitchFamily="34" charset="0"/>
              </a:rPr>
              <a:t>In dialogue</a:t>
            </a:r>
            <a:endParaRPr lang="en-GB"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Aggression at work toolbox</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4</a:t>
            </a:fld>
            <a:endParaRPr lang="en-GB"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Aggression at work toolbox</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en-GB" smtClean="0"/>
              <a:pPr/>
              <a:t>5</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Aggression at work</a:t>
            </a:r>
            <a:endParaRPr lang="en-GB" dirty="0"/>
          </a:p>
        </p:txBody>
      </p:sp>
      <p:pic>
        <p:nvPicPr>
          <p:cNvPr id="3" name="Onlinemedia 2" title="VW TOOLBOX AGRESSIE SUBS EN">
            <a:hlinkClick r:id="" action="ppaction://media"/>
            <a:extLst>
              <a:ext uri="{FF2B5EF4-FFF2-40B4-BE49-F238E27FC236}">
                <a16:creationId xmlns:a16="http://schemas.microsoft.com/office/drawing/2014/main" id="{FB7A91F0-B308-122F-760E-C95E60528415}"/>
              </a:ext>
            </a:extLst>
          </p:cNvPr>
          <p:cNvPicPr>
            <a:picLocks noRot="1" noChangeAspect="1"/>
          </p:cNvPicPr>
          <p:nvPr>
            <a:videoFile r:link="rId1"/>
          </p:nvPr>
        </p:nvPicPr>
        <p:blipFill>
          <a:blip r:embed="rId4"/>
          <a:stretch>
            <a:fillRect/>
          </a:stretch>
        </p:blipFill>
        <p:spPr>
          <a:xfrm>
            <a:off x="3007946" y="1509346"/>
            <a:ext cx="5680808" cy="4260606"/>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Aggression at work toolbox</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en-GB" smtClean="0"/>
              <a:pPr/>
              <a:t>6</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In dialogue</a:t>
            </a:r>
            <a:endParaRPr lang="en-GB"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en-GB">
              <a:solidFill>
                <a:srgbClr val="FF0000"/>
              </a:solidFill>
            </a:endParaRPr>
          </a:p>
          <a:p>
            <a:pPr marL="514350" indent="-514350">
              <a:buFont typeface="+mj-lt"/>
              <a:buAutoNum type="arabicPeriod"/>
            </a:pPr>
            <a:endParaRPr lang="en-GB"/>
          </a:p>
          <a:p>
            <a:pPr marL="514350" indent="-514350">
              <a:buFont typeface="+mj-lt"/>
              <a:buAutoNum type="arabicPeriod"/>
            </a:pPr>
            <a:endParaRPr lang="en-GB"/>
          </a:p>
          <a:p>
            <a:pPr marL="0" indent="0">
              <a:buNone/>
            </a:pPr>
            <a:endParaRPr lang="en-GB" dirty="0"/>
          </a:p>
        </p:txBody>
      </p:sp>
      <p:sp>
        <p:nvSpPr>
          <p:cNvPr id="8" name="Tijdelijke aanduiding voor inhoud 2">
            <a:extLst>
              <a:ext uri="{FF2B5EF4-FFF2-40B4-BE49-F238E27FC236}">
                <a16:creationId xmlns:a16="http://schemas.microsoft.com/office/drawing/2014/main" id="{673EFD66-E1ED-4FA1-93B1-CD428160988F}"/>
              </a:ext>
            </a:extLst>
          </p:cNvPr>
          <p:cNvSpPr txBox="1">
            <a:spLocks/>
          </p:cNvSpPr>
          <p:nvPr/>
        </p:nvSpPr>
        <p:spPr>
          <a:xfrm>
            <a:off x="590550" y="1480084"/>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a:p>
          <a:p>
            <a:pPr marL="514350" indent="-514350">
              <a:buFont typeface="+mj-lt"/>
              <a:buAutoNum type="arabicPeriod"/>
            </a:pPr>
            <a:r>
              <a:rPr lang="en-GB"/>
              <a:t>Have any of you ever experienced aggression at work? What caused it and how did you deal with it?</a:t>
            </a:r>
          </a:p>
          <a:p>
            <a:pPr marL="514350" indent="-514350">
              <a:buFont typeface="+mj-lt"/>
              <a:buAutoNum type="arabicPeriod"/>
            </a:pPr>
            <a:endParaRPr lang="en-GB">
              <a:solidFill>
                <a:srgbClr val="FF0000"/>
              </a:solidFill>
            </a:endParaRPr>
          </a:p>
          <a:p>
            <a:pPr marL="514350" indent="-514350">
              <a:buFont typeface="+mj-lt"/>
              <a:buAutoNum type="arabicPeriod"/>
            </a:pPr>
            <a:r>
              <a:rPr lang="en-GB" i="1">
                <a:solidFill>
                  <a:schemeClr val="tx2"/>
                </a:solidFill>
              </a:rPr>
              <a:t>Statement:</a:t>
            </a:r>
            <a:r>
              <a:rPr lang="en-GB">
                <a:solidFill>
                  <a:schemeClr val="tx2"/>
                </a:solidFill>
              </a:rPr>
              <a:t> Everyone reacts differently. A little aggression is part and parcel of life!</a:t>
            </a:r>
          </a:p>
          <a:p>
            <a:pPr marL="514350" indent="-514350">
              <a:buFont typeface="+mj-lt"/>
              <a:buAutoNum type="arabicPeriod"/>
            </a:pPr>
            <a:endParaRPr lang="en-GB">
              <a:solidFill>
                <a:srgbClr val="FF0000"/>
              </a:solidFill>
            </a:endParaRPr>
          </a:p>
          <a:p>
            <a:pPr marL="514350" indent="-514350">
              <a:buFont typeface="+mj-lt"/>
              <a:buAutoNum type="arabicPeriod"/>
            </a:pPr>
            <a:endParaRPr lang="en-GB">
              <a:solidFill>
                <a:srgbClr val="FF0000"/>
              </a:solidFill>
            </a:endParaRPr>
          </a:p>
          <a:p>
            <a:pPr marL="0" indent="0">
              <a:buFont typeface="Arial" panose="020B0604020202020204" pitchFamily="34" charset="0"/>
              <a:buNone/>
            </a:pPr>
            <a:endParaRPr lang="en-GB"/>
          </a:p>
          <a:p>
            <a:pPr marL="0" indent="0">
              <a:buFont typeface="Arial" panose="020B0604020202020204" pitchFamily="34" charset="0"/>
              <a:buNone/>
            </a:pPr>
            <a:endParaRPr lang="en-GB"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en-GB"/>
              <a:t>Thank you for your attention!</a:t>
            </a:r>
            <a:endParaRPr lang="en-GB"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r>
              <a:rPr lang="en-GB" sz="1800">
                <a:hlinkClick r:id="rId2"/>
              </a:rPr>
              <a:t>veiligheid@volkerwessels.com</a:t>
            </a:r>
            <a:endParaRPr lang="en-GB" sz="1800"/>
          </a:p>
          <a:p>
            <a:pPr marL="0" indent="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en-GB"/>
              <a:t>Aggression at work toolbox</a:t>
            </a:r>
            <a:endParaRPr lang="en-GB"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en-GB" smtClean="0"/>
              <a:pPr/>
              <a:t>7</a:t>
            </a:fld>
            <a:endParaRPr lang="en-GB"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2.xml><?xml version="1.0" encoding="utf-8"?>
<ds:datastoreItem xmlns:ds="http://schemas.openxmlformats.org/officeDocument/2006/customXml" ds:itemID="{085192B6-377A-41F6-8049-2658407E65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232</TotalTime>
  <Words>216</Words>
  <Application>Microsoft Office PowerPoint</Application>
  <PresentationFormat>Breedbeeld</PresentationFormat>
  <Paragraphs>47</Paragraphs>
  <Slides>6</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Aggression at work toolbox July 2022 </vt:lpstr>
      <vt:lpstr>Background</vt:lpstr>
      <vt:lpstr>Topics</vt:lpstr>
      <vt:lpstr>Aggression at work</vt:lpstr>
      <vt:lpstr>In dialogue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37</cp:revision>
  <dcterms:created xsi:type="dcterms:W3CDTF">2021-02-11T14:15:30Z</dcterms:created>
  <dcterms:modified xsi:type="dcterms:W3CDTF">2022-06-20T09:41:54Z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