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howSpecialPlsOnTitleSld="0" saveSubsetFonts="1" autoCompressPictures="0">
  <p:sldMasterIdLst>
    <p:sldMasterId id="2147483648" r:id="rId4"/>
  </p:sldMasterIdLst>
  <p:notesMasterIdLst>
    <p:notesMasterId r:id="rId11"/>
  </p:notesMasterIdLst>
  <p:handoutMasterIdLst>
    <p:handoutMasterId r:id="rId12"/>
  </p:handoutMasterIdLst>
  <p:sldIdLst>
    <p:sldId id="257" r:id="rId5"/>
    <p:sldId id="260" r:id="rId6"/>
    <p:sldId id="266" r:id="rId7"/>
    <p:sldId id="263" r:id="rId8"/>
    <p:sldId id="267" r:id="rId9"/>
    <p:sldId id="261"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ordink, Bas" initials="RB" lastIdx="1" clrIdx="0">
    <p:extLst>
      <p:ext uri="{19B8F6BF-5375-455C-9EA6-DF929625EA0E}">
        <p15:presenceInfo xmlns:p15="http://schemas.microsoft.com/office/powerpoint/2012/main" userId="S::broordink@volkerwessels.com::e6b80f22-b7ea-4a1b-9826-4cad8536796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4A71CB-0CBD-451E-9697-B7C4F45471BE}" v="10" dt="2022-06-20T07:18:05.97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112" d="100"/>
          <a:sy n="112" d="100"/>
        </p:scale>
        <p:origin x="516" y="96"/>
      </p:cViewPr>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itink, Fleur" userId="cf590200-e243-4b2e-a585-9874ef062f38" providerId="ADAL" clId="{24DBCF30-46D5-4B98-A80C-B7E09AC85256}"/>
    <pc:docChg chg="undo custSel modSld">
      <pc:chgData name="Buitink, Fleur" userId="cf590200-e243-4b2e-a585-9874ef062f38" providerId="ADAL" clId="{24DBCF30-46D5-4B98-A80C-B7E09AC85256}" dt="2021-03-18T12:40:20.013" v="240" actId="1036"/>
      <pc:docMkLst>
        <pc:docMk/>
      </pc:docMkLst>
      <pc:sldChg chg="addSp delSp modSp mod">
        <pc:chgData name="Buitink, Fleur" userId="cf590200-e243-4b2e-a585-9874ef062f38" providerId="ADAL" clId="{24DBCF30-46D5-4B98-A80C-B7E09AC85256}" dt="2021-03-18T12:40:20.013" v="240" actId="1036"/>
        <pc:sldMkLst>
          <pc:docMk/>
          <pc:sldMk cId="1014227000" sldId="262"/>
        </pc:sldMkLst>
        <pc:spChg chg="add del mod">
          <ac:chgData name="Buitink, Fleur" userId="cf590200-e243-4b2e-a585-9874ef062f38" providerId="ADAL" clId="{24DBCF30-46D5-4B98-A80C-B7E09AC85256}" dt="2021-03-18T12:40:20.013" v="240" actId="1036"/>
          <ac:spMkLst>
            <pc:docMk/>
            <pc:sldMk cId="1014227000" sldId="262"/>
            <ac:spMk id="3" creationId="{3F6F8ACE-95F9-4B07-BCBD-2AFC0DAA9420}"/>
          </ac:spMkLst>
        </pc:spChg>
        <pc:picChg chg="mod">
          <ac:chgData name="Buitink, Fleur" userId="cf590200-e243-4b2e-a585-9874ef062f38" providerId="ADAL" clId="{24DBCF30-46D5-4B98-A80C-B7E09AC85256}" dt="2021-03-18T12:38:43.183" v="226" actId="1076"/>
          <ac:picMkLst>
            <pc:docMk/>
            <pc:sldMk cId="1014227000" sldId="262"/>
            <ac:picMk id="6" creationId="{79DB648A-ADC1-40AA-BBC9-81161E649986}"/>
          </ac:picMkLst>
        </pc:picChg>
      </pc:sldChg>
      <pc:sldChg chg="addSp modSp mod">
        <pc:chgData name="Buitink, Fleur" userId="cf590200-e243-4b2e-a585-9874ef062f38" providerId="ADAL" clId="{24DBCF30-46D5-4B98-A80C-B7E09AC85256}" dt="2021-03-18T12:39:39.608" v="234" actId="1038"/>
        <pc:sldMkLst>
          <pc:docMk/>
          <pc:sldMk cId="1885442784" sldId="263"/>
        </pc:sldMkLst>
        <pc:spChg chg="add mod">
          <ac:chgData name="Buitink, Fleur" userId="cf590200-e243-4b2e-a585-9874ef062f38" providerId="ADAL" clId="{24DBCF30-46D5-4B98-A80C-B7E09AC85256}" dt="2021-03-18T12:39:39.608" v="234" actId="1038"/>
          <ac:spMkLst>
            <pc:docMk/>
            <pc:sldMk cId="1885442784" sldId="263"/>
            <ac:spMk id="7" creationId="{6A0AC59E-1712-4F99-B2B0-885B8DC8F482}"/>
          </ac:spMkLst>
        </pc:spChg>
      </pc:sldChg>
    </pc:docChg>
  </pc:docChgLst>
  <pc:docChgLst>
    <pc:chgData name="Links, Ronald" userId="S::rlinks@kwadam.nl::a214375d-509e-426f-9881-a99cf1b8df71" providerId="AD" clId="Web-{A9A1A7E5-A946-9049-68F1-453ED770EE5C}"/>
    <pc:docChg chg="modSld">
      <pc:chgData name="Links, Ronald" userId="S::rlinks@kwadam.nl::a214375d-509e-426f-9881-a99cf1b8df71" providerId="AD" clId="Web-{A9A1A7E5-A946-9049-68F1-453ED770EE5C}" dt="2021-06-07T14:51:25.005" v="201" actId="20577"/>
      <pc:docMkLst>
        <pc:docMk/>
      </pc:docMkLst>
      <pc:sldChg chg="modSp">
        <pc:chgData name="Links, Ronald" userId="S::rlinks@kwadam.nl::a214375d-509e-426f-9881-a99cf1b8df71" providerId="AD" clId="Web-{A9A1A7E5-A946-9049-68F1-453ED770EE5C}" dt="2021-06-07T14:51:25.005" v="201" actId="20577"/>
        <pc:sldMkLst>
          <pc:docMk/>
          <pc:sldMk cId="3753470074" sldId="260"/>
        </pc:sldMkLst>
        <pc:spChg chg="mod">
          <ac:chgData name="Links, Ronald" userId="S::rlinks@kwadam.nl::a214375d-509e-426f-9881-a99cf1b8df71" providerId="AD" clId="Web-{A9A1A7E5-A946-9049-68F1-453ED770EE5C}" dt="2021-06-07T14:51:25.005" v="201" actId="20577"/>
          <ac:spMkLst>
            <pc:docMk/>
            <pc:sldMk cId="3753470074" sldId="260"/>
            <ac:spMk id="3" creationId="{BB2A0E52-A3D1-AC44-97E9-4AE4FCB62B0E}"/>
          </ac:spMkLst>
        </pc:spChg>
      </pc:sldChg>
      <pc:sldChg chg="modSp">
        <pc:chgData name="Links, Ronald" userId="S::rlinks@kwadam.nl::a214375d-509e-426f-9881-a99cf1b8df71" providerId="AD" clId="Web-{A9A1A7E5-A946-9049-68F1-453ED770EE5C}" dt="2021-06-07T06:32:51.538" v="0" actId="20577"/>
        <pc:sldMkLst>
          <pc:docMk/>
          <pc:sldMk cId="28953270" sldId="266"/>
        </pc:sldMkLst>
        <pc:spChg chg="mod">
          <ac:chgData name="Links, Ronald" userId="S::rlinks@kwadam.nl::a214375d-509e-426f-9881-a99cf1b8df71" providerId="AD" clId="Web-{A9A1A7E5-A946-9049-68F1-453ED770EE5C}" dt="2021-06-07T06:32:51.538" v="0" actId="20577"/>
          <ac:spMkLst>
            <pc:docMk/>
            <pc:sldMk cId="28953270" sldId="266"/>
            <ac:spMk id="3" creationId="{BB2A0E52-A3D1-AC44-97E9-4AE4FCB62B0E}"/>
          </ac:spMkLst>
        </pc:spChg>
      </pc:sldChg>
    </pc:docChg>
  </pc:docChgLst>
  <pc:docChgLst>
    <pc:chgData name="Links, Ronald" userId="a214375d-509e-426f-9881-a99cf1b8df71" providerId="ADAL" clId="{5DCE06E9-B001-4BC6-A697-B8DF5DC73399}"/>
    <pc:docChg chg="undo custSel modSld">
      <pc:chgData name="Links, Ronald" userId="a214375d-509e-426f-9881-a99cf1b8df71" providerId="ADAL" clId="{5DCE06E9-B001-4BC6-A697-B8DF5DC73399}" dt="2021-06-08T09:17:48.529" v="981" actId="20577"/>
      <pc:docMkLst>
        <pc:docMk/>
      </pc:docMkLst>
      <pc:sldChg chg="modSp mod">
        <pc:chgData name="Links, Ronald" userId="a214375d-509e-426f-9881-a99cf1b8df71" providerId="ADAL" clId="{5DCE06E9-B001-4BC6-A697-B8DF5DC73399}" dt="2021-06-08T09:17:48.529" v="981" actId="20577"/>
        <pc:sldMkLst>
          <pc:docMk/>
          <pc:sldMk cId="3753470074" sldId="260"/>
        </pc:sldMkLst>
        <pc:spChg chg="mod">
          <ac:chgData name="Links, Ronald" userId="a214375d-509e-426f-9881-a99cf1b8df71" providerId="ADAL" clId="{5DCE06E9-B001-4BC6-A697-B8DF5DC73399}" dt="2021-06-08T09:17:48.529" v="981" actId="20577"/>
          <ac:spMkLst>
            <pc:docMk/>
            <pc:sldMk cId="3753470074" sldId="260"/>
            <ac:spMk id="3" creationId="{BB2A0E52-A3D1-AC44-97E9-4AE4FCB62B0E}"/>
          </ac:spMkLst>
        </pc:spChg>
      </pc:sldChg>
      <pc:sldChg chg="modSp mod modNotesTx">
        <pc:chgData name="Links, Ronald" userId="a214375d-509e-426f-9881-a99cf1b8df71" providerId="ADAL" clId="{5DCE06E9-B001-4BC6-A697-B8DF5DC73399}" dt="2021-06-08T06:29:36.327" v="501" actId="688"/>
        <pc:sldMkLst>
          <pc:docMk/>
          <pc:sldMk cId="1885442784" sldId="263"/>
        </pc:sldMkLst>
        <pc:spChg chg="mod">
          <ac:chgData name="Links, Ronald" userId="a214375d-509e-426f-9881-a99cf1b8df71" providerId="ADAL" clId="{5DCE06E9-B001-4BC6-A697-B8DF5DC73399}" dt="2021-06-08T06:29:36.327" v="501" actId="688"/>
          <ac:spMkLst>
            <pc:docMk/>
            <pc:sldMk cId="1885442784" sldId="263"/>
            <ac:spMk id="3" creationId="{62546026-BE3B-4790-8ECF-5AEAE54E7907}"/>
          </ac:spMkLst>
        </pc:spChg>
      </pc:sldChg>
      <pc:sldChg chg="modSp mod">
        <pc:chgData name="Links, Ronald" userId="a214375d-509e-426f-9881-a99cf1b8df71" providerId="ADAL" clId="{5DCE06E9-B001-4BC6-A697-B8DF5DC73399}" dt="2021-06-08T09:15:18.422" v="980" actId="207"/>
        <pc:sldMkLst>
          <pc:docMk/>
          <pc:sldMk cId="1587596849" sldId="267"/>
        </pc:sldMkLst>
        <pc:spChg chg="mod">
          <ac:chgData name="Links, Ronald" userId="a214375d-509e-426f-9881-a99cf1b8df71" providerId="ADAL" clId="{5DCE06E9-B001-4BC6-A697-B8DF5DC73399}" dt="2021-06-08T09:15:18.422" v="980" actId="207"/>
          <ac:spMkLst>
            <pc:docMk/>
            <pc:sldMk cId="1587596849" sldId="267"/>
            <ac:spMk id="3" creationId="{E66620E2-0AC1-4D8B-B976-A05830657905}"/>
          </ac:spMkLst>
        </pc:spChg>
      </pc:sldChg>
    </pc:docChg>
  </pc:docChgLst>
  <pc:docChgLst>
    <pc:chgData name="Roordink, Bas" userId="e6b80f22-b7ea-4a1b-9826-4cad8536796c" providerId="ADAL" clId="{C3988FDC-A1EE-4CEF-B6D0-540933B281A9}"/>
    <pc:docChg chg="custSel delSld modSld">
      <pc:chgData name="Roordink, Bas" userId="e6b80f22-b7ea-4a1b-9826-4cad8536796c" providerId="ADAL" clId="{C3988FDC-A1EE-4CEF-B6D0-540933B281A9}" dt="2021-05-31T07:16:52.009" v="170" actId="1076"/>
      <pc:docMkLst>
        <pc:docMk/>
      </pc:docMkLst>
      <pc:sldChg chg="delSp modSp mod">
        <pc:chgData name="Roordink, Bas" userId="e6b80f22-b7ea-4a1b-9826-4cad8536796c" providerId="ADAL" clId="{C3988FDC-A1EE-4CEF-B6D0-540933B281A9}" dt="2021-05-31T07:16:52.009" v="170" actId="1076"/>
        <pc:sldMkLst>
          <pc:docMk/>
          <pc:sldMk cId="192953906" sldId="257"/>
        </pc:sldMkLst>
        <pc:spChg chg="mod">
          <ac:chgData name="Roordink, Bas" userId="e6b80f22-b7ea-4a1b-9826-4cad8536796c" providerId="ADAL" clId="{C3988FDC-A1EE-4CEF-B6D0-540933B281A9}" dt="2021-05-31T07:16:52.009" v="170" actId="1076"/>
          <ac:spMkLst>
            <pc:docMk/>
            <pc:sldMk cId="192953906" sldId="257"/>
            <ac:spMk id="2" creationId="{8BFA767E-3DB7-7B46-855B-3C179A0A7873}"/>
          </ac:spMkLst>
        </pc:spChg>
        <pc:spChg chg="del mod">
          <ac:chgData name="Roordink, Bas" userId="e6b80f22-b7ea-4a1b-9826-4cad8536796c" providerId="ADAL" clId="{C3988FDC-A1EE-4CEF-B6D0-540933B281A9}" dt="2021-05-31T07:16:47.732" v="169" actId="478"/>
          <ac:spMkLst>
            <pc:docMk/>
            <pc:sldMk cId="192953906" sldId="257"/>
            <ac:spMk id="3" creationId="{5AC63826-AA46-8547-9011-215698E5E527}"/>
          </ac:spMkLst>
        </pc:spChg>
      </pc:sldChg>
      <pc:sldChg chg="modSp mod">
        <pc:chgData name="Roordink, Bas" userId="e6b80f22-b7ea-4a1b-9826-4cad8536796c" providerId="ADAL" clId="{C3988FDC-A1EE-4CEF-B6D0-540933B281A9}" dt="2021-05-31T07:13:51.865" v="25" actId="207"/>
        <pc:sldMkLst>
          <pc:docMk/>
          <pc:sldMk cId="3753470074" sldId="260"/>
        </pc:sldMkLst>
        <pc:spChg chg="mod">
          <ac:chgData name="Roordink, Bas" userId="e6b80f22-b7ea-4a1b-9826-4cad8536796c" providerId="ADAL" clId="{C3988FDC-A1EE-4CEF-B6D0-540933B281A9}" dt="2021-05-31T07:13:51.865" v="25" actId="207"/>
          <ac:spMkLst>
            <pc:docMk/>
            <pc:sldMk cId="3753470074" sldId="260"/>
            <ac:spMk id="3" creationId="{BB2A0E52-A3D1-AC44-97E9-4AE4FCB62B0E}"/>
          </ac:spMkLst>
        </pc:spChg>
      </pc:sldChg>
      <pc:sldChg chg="del">
        <pc:chgData name="Roordink, Bas" userId="e6b80f22-b7ea-4a1b-9826-4cad8536796c" providerId="ADAL" clId="{C3988FDC-A1EE-4CEF-B6D0-540933B281A9}" dt="2021-05-31T07:14:13.184" v="42" actId="47"/>
        <pc:sldMkLst>
          <pc:docMk/>
          <pc:sldMk cId="1014227000" sldId="262"/>
        </pc:sldMkLst>
      </pc:sldChg>
      <pc:sldChg chg="addSp delSp modSp mod delAnim">
        <pc:chgData name="Roordink, Bas" userId="e6b80f22-b7ea-4a1b-9826-4cad8536796c" providerId="ADAL" clId="{C3988FDC-A1EE-4CEF-B6D0-540933B281A9}" dt="2021-05-31T07:14:39.447" v="80" actId="688"/>
        <pc:sldMkLst>
          <pc:docMk/>
          <pc:sldMk cId="1885442784" sldId="263"/>
        </pc:sldMkLst>
        <pc:spChg chg="add mod">
          <ac:chgData name="Roordink, Bas" userId="e6b80f22-b7ea-4a1b-9826-4cad8536796c" providerId="ADAL" clId="{C3988FDC-A1EE-4CEF-B6D0-540933B281A9}" dt="2021-05-31T07:14:39.447" v="80" actId="688"/>
          <ac:spMkLst>
            <pc:docMk/>
            <pc:sldMk cId="1885442784" sldId="263"/>
            <ac:spMk id="3" creationId="{62546026-BE3B-4790-8ECF-5AEAE54E7907}"/>
          </ac:spMkLst>
        </pc:spChg>
        <pc:spChg chg="mod">
          <ac:chgData name="Roordink, Bas" userId="e6b80f22-b7ea-4a1b-9826-4cad8536796c" providerId="ADAL" clId="{C3988FDC-A1EE-4CEF-B6D0-540933B281A9}" dt="2021-05-31T07:14:19.464" v="57" actId="20577"/>
          <ac:spMkLst>
            <pc:docMk/>
            <pc:sldMk cId="1885442784" sldId="263"/>
            <ac:spMk id="6" creationId="{0D114B56-608F-456E-AD2D-C48853B0DFF0}"/>
          </ac:spMkLst>
        </pc:spChg>
        <pc:picChg chg="del">
          <ac:chgData name="Roordink, Bas" userId="e6b80f22-b7ea-4a1b-9826-4cad8536796c" providerId="ADAL" clId="{C3988FDC-A1EE-4CEF-B6D0-540933B281A9}" dt="2021-05-31T07:14:24.230" v="58" actId="478"/>
          <ac:picMkLst>
            <pc:docMk/>
            <pc:sldMk cId="1885442784" sldId="263"/>
            <ac:picMk id="9" creationId="{251EA05C-9429-4EEB-829B-893587429233}"/>
          </ac:picMkLst>
        </pc:picChg>
      </pc:sldChg>
      <pc:sldChg chg="addSp delSp modSp mod">
        <pc:chgData name="Roordink, Bas" userId="e6b80f22-b7ea-4a1b-9826-4cad8536796c" providerId="ADAL" clId="{C3988FDC-A1EE-4CEF-B6D0-540933B281A9}" dt="2021-05-31T07:15:51.209" v="166" actId="207"/>
        <pc:sldMkLst>
          <pc:docMk/>
          <pc:sldMk cId="1873730925" sldId="265"/>
        </pc:sldMkLst>
        <pc:spChg chg="mod">
          <ac:chgData name="Roordink, Bas" userId="e6b80f22-b7ea-4a1b-9826-4cad8536796c" providerId="ADAL" clId="{C3988FDC-A1EE-4CEF-B6D0-540933B281A9}" dt="2021-05-31T07:15:19.362" v="123" actId="20577"/>
          <ac:spMkLst>
            <pc:docMk/>
            <pc:sldMk cId="1873730925" sldId="265"/>
            <ac:spMk id="2" creationId="{D1B005F9-ECEA-4481-A9EE-78D13A7859E4}"/>
          </ac:spMkLst>
        </pc:spChg>
        <pc:spChg chg="add mod">
          <ac:chgData name="Roordink, Bas" userId="e6b80f22-b7ea-4a1b-9826-4cad8536796c" providerId="ADAL" clId="{C3988FDC-A1EE-4CEF-B6D0-540933B281A9}" dt="2021-05-31T07:15:51.209" v="166" actId="207"/>
          <ac:spMkLst>
            <pc:docMk/>
            <pc:sldMk cId="1873730925" sldId="265"/>
            <ac:spMk id="7" creationId="{1E13E4E8-EA18-4E8F-8C9B-A31FBEFCFE03}"/>
          </ac:spMkLst>
        </pc:spChg>
        <pc:picChg chg="del">
          <ac:chgData name="Roordink, Bas" userId="e6b80f22-b7ea-4a1b-9826-4cad8536796c" providerId="ADAL" clId="{C3988FDC-A1EE-4CEF-B6D0-540933B281A9}" dt="2021-05-31T07:15:21.506" v="124" actId="478"/>
          <ac:picMkLst>
            <pc:docMk/>
            <pc:sldMk cId="1873730925" sldId="265"/>
            <ac:picMk id="6" creationId="{261D452B-A18C-414F-9E15-C44DFC21A426}"/>
          </ac:picMkLst>
        </pc:picChg>
      </pc:sldChg>
      <pc:sldChg chg="modSp mod">
        <pc:chgData name="Roordink, Bas" userId="e6b80f22-b7ea-4a1b-9826-4cad8536796c" providerId="ADAL" clId="{C3988FDC-A1EE-4CEF-B6D0-540933B281A9}" dt="2021-05-31T07:15:10.952" v="113" actId="20577"/>
        <pc:sldMkLst>
          <pc:docMk/>
          <pc:sldMk cId="28953270" sldId="266"/>
        </pc:sldMkLst>
        <pc:spChg chg="mod">
          <ac:chgData name="Roordink, Bas" userId="e6b80f22-b7ea-4a1b-9826-4cad8536796c" providerId="ADAL" clId="{C3988FDC-A1EE-4CEF-B6D0-540933B281A9}" dt="2021-05-31T07:15:10.952" v="113" actId="20577"/>
          <ac:spMkLst>
            <pc:docMk/>
            <pc:sldMk cId="28953270" sldId="266"/>
            <ac:spMk id="3" creationId="{BB2A0E52-A3D1-AC44-97E9-4AE4FCB62B0E}"/>
          </ac:spMkLst>
        </pc:spChg>
      </pc:sldChg>
      <pc:sldChg chg="modSp mod">
        <pc:chgData name="Roordink, Bas" userId="e6b80f22-b7ea-4a1b-9826-4cad8536796c" providerId="ADAL" clId="{C3988FDC-A1EE-4CEF-B6D0-540933B281A9}" dt="2021-05-31T07:14:58.131" v="103" actId="20577"/>
        <pc:sldMkLst>
          <pc:docMk/>
          <pc:sldMk cId="1587596849" sldId="267"/>
        </pc:sldMkLst>
        <pc:spChg chg="mod">
          <ac:chgData name="Roordink, Bas" userId="e6b80f22-b7ea-4a1b-9826-4cad8536796c" providerId="ADAL" clId="{C3988FDC-A1EE-4CEF-B6D0-540933B281A9}" dt="2021-05-31T07:14:58.131" v="103" actId="20577"/>
          <ac:spMkLst>
            <pc:docMk/>
            <pc:sldMk cId="1587596849" sldId="267"/>
            <ac:spMk id="3" creationId="{E66620E2-0AC1-4D8B-B976-A05830657905}"/>
          </ac:spMkLst>
        </pc:spChg>
      </pc:sldChg>
    </pc:docChg>
  </pc:docChgLst>
  <pc:docChgLst>
    <pc:chgData name="Buitink, Fleur" userId="S::fbuitink@volkerwessels.com::cf590200-e243-4b2e-a585-9874ef062f38" providerId="AD" clId="Web-{4721FF7A-6BF1-8B29-619F-17160C2FA088}"/>
    <pc:docChg chg="modSld">
      <pc:chgData name="Buitink, Fleur" userId="S::fbuitink@volkerwessels.com::cf590200-e243-4b2e-a585-9874ef062f38" providerId="AD" clId="Web-{4721FF7A-6BF1-8B29-619F-17160C2FA088}" dt="2021-02-18T14:49:54.582" v="1"/>
      <pc:docMkLst>
        <pc:docMk/>
      </pc:docMkLst>
      <pc:sldChg chg="modSp delCm">
        <pc:chgData name="Buitink, Fleur" userId="S::fbuitink@volkerwessels.com::cf590200-e243-4b2e-a585-9874ef062f38" providerId="AD" clId="Web-{4721FF7A-6BF1-8B29-619F-17160C2FA088}" dt="2021-02-18T14:49:54.582" v="1"/>
        <pc:sldMkLst>
          <pc:docMk/>
          <pc:sldMk cId="1873730925" sldId="265"/>
        </pc:sldMkLst>
        <pc:picChg chg="mod">
          <ac:chgData name="Buitink, Fleur" userId="S::fbuitink@volkerwessels.com::cf590200-e243-4b2e-a585-9874ef062f38" providerId="AD" clId="Web-{4721FF7A-6BF1-8B29-619F-17160C2FA088}" dt="2021-02-18T14:49:45.035" v="0"/>
          <ac:picMkLst>
            <pc:docMk/>
            <pc:sldMk cId="1873730925" sldId="265"/>
            <ac:picMk id="6" creationId="{261D452B-A18C-414F-9E15-C44DFC21A426}"/>
          </ac:picMkLst>
        </pc:picChg>
      </pc:sldChg>
    </pc:docChg>
  </pc:docChgLst>
  <pc:docChgLst>
    <pc:chgData name="Buitink, Fleur" userId="cf590200-e243-4b2e-a585-9874ef062f38" providerId="ADAL" clId="{4FABABD4-3959-4AF2-8D30-CF6718B480F3}"/>
    <pc:docChg chg="modSld">
      <pc:chgData name="Buitink, Fleur" userId="cf590200-e243-4b2e-a585-9874ef062f38" providerId="ADAL" clId="{4FABABD4-3959-4AF2-8D30-CF6718B480F3}" dt="2021-02-22T14:40:11.352" v="1"/>
      <pc:docMkLst>
        <pc:docMk/>
      </pc:docMkLst>
      <pc:sldChg chg="addSp delSp modSp modAnim modNotesTx">
        <pc:chgData name="Buitink, Fleur" userId="cf590200-e243-4b2e-a585-9874ef062f38" providerId="ADAL" clId="{4FABABD4-3959-4AF2-8D30-CF6718B480F3}" dt="2021-02-22T14:40:11.352" v="1"/>
        <pc:sldMkLst>
          <pc:docMk/>
          <pc:sldMk cId="1014227000" sldId="262"/>
        </pc:sldMkLst>
        <pc:spChg chg="del">
          <ac:chgData name="Buitink, Fleur" userId="cf590200-e243-4b2e-a585-9874ef062f38" providerId="ADAL" clId="{4FABABD4-3959-4AF2-8D30-CF6718B480F3}" dt="2021-02-22T14:40:04.450" v="0"/>
          <ac:spMkLst>
            <pc:docMk/>
            <pc:sldMk cId="1014227000" sldId="262"/>
            <ac:spMk id="3" creationId="{D7839DC0-7656-4756-B462-3631C7F57704}"/>
          </ac:spMkLst>
        </pc:spChg>
        <pc:picChg chg="add mod">
          <ac:chgData name="Buitink, Fleur" userId="cf590200-e243-4b2e-a585-9874ef062f38" providerId="ADAL" clId="{4FABABD4-3959-4AF2-8D30-CF6718B480F3}" dt="2021-02-22T14:40:04.450" v="0"/>
          <ac:picMkLst>
            <pc:docMk/>
            <pc:sldMk cId="1014227000" sldId="262"/>
            <ac:picMk id="6" creationId="{79DB648A-ADC1-40AA-BBC9-81161E649986}"/>
          </ac:picMkLst>
        </pc:picChg>
      </pc:sldChg>
    </pc:docChg>
  </pc:docChgLst>
  <pc:docChgLst>
    <pc:chgData name="Roordink, Bas" userId="e6b80f22-b7ea-4a1b-9826-4cad8536796c" providerId="ADAL" clId="{7025A7BA-9B43-40CF-8CDF-BF713FBD5CFF}"/>
    <pc:docChg chg="custSel addSld modSld">
      <pc:chgData name="Roordink, Bas" userId="e6b80f22-b7ea-4a1b-9826-4cad8536796c" providerId="ADAL" clId="{7025A7BA-9B43-40CF-8CDF-BF713FBD5CFF}" dt="2021-02-19T13:40:15.212" v="844" actId="20577"/>
      <pc:docMkLst>
        <pc:docMk/>
      </pc:docMkLst>
      <pc:sldChg chg="modSp mod">
        <pc:chgData name="Roordink, Bas" userId="e6b80f22-b7ea-4a1b-9826-4cad8536796c" providerId="ADAL" clId="{7025A7BA-9B43-40CF-8CDF-BF713FBD5CFF}" dt="2021-02-16T12:04:06.454" v="734" actId="20577"/>
        <pc:sldMkLst>
          <pc:docMk/>
          <pc:sldMk cId="3753470074" sldId="260"/>
        </pc:sldMkLst>
        <pc:spChg chg="mod">
          <ac:chgData name="Roordink, Bas" userId="e6b80f22-b7ea-4a1b-9826-4cad8536796c" providerId="ADAL" clId="{7025A7BA-9B43-40CF-8CDF-BF713FBD5CFF}" dt="2021-02-16T12:04:06.454" v="734" actId="20577"/>
          <ac:spMkLst>
            <pc:docMk/>
            <pc:sldMk cId="3753470074" sldId="260"/>
            <ac:spMk id="3" creationId="{BB2A0E52-A3D1-AC44-97E9-4AE4FCB62B0E}"/>
          </ac:spMkLst>
        </pc:spChg>
      </pc:sldChg>
      <pc:sldChg chg="modSp mod">
        <pc:chgData name="Roordink, Bas" userId="e6b80f22-b7ea-4a1b-9826-4cad8536796c" providerId="ADAL" clId="{7025A7BA-9B43-40CF-8CDF-BF713FBD5CFF}" dt="2021-02-16T12:13:12.109" v="830" actId="404"/>
        <pc:sldMkLst>
          <pc:docMk/>
          <pc:sldMk cId="634627726" sldId="261"/>
        </pc:sldMkLst>
        <pc:spChg chg="mod">
          <ac:chgData name="Roordink, Bas" userId="e6b80f22-b7ea-4a1b-9826-4cad8536796c" providerId="ADAL" clId="{7025A7BA-9B43-40CF-8CDF-BF713FBD5CFF}" dt="2021-02-16T12:12:44.632" v="778" actId="20577"/>
          <ac:spMkLst>
            <pc:docMk/>
            <pc:sldMk cId="634627726" sldId="261"/>
            <ac:spMk id="2" creationId="{9FB667F7-1C6D-824E-BFED-BB824306E2E6}"/>
          </ac:spMkLst>
        </pc:spChg>
        <pc:spChg chg="mod">
          <ac:chgData name="Roordink, Bas" userId="e6b80f22-b7ea-4a1b-9826-4cad8536796c" providerId="ADAL" clId="{7025A7BA-9B43-40CF-8CDF-BF713FBD5CFF}" dt="2021-02-16T12:13:12.109" v="830" actId="404"/>
          <ac:spMkLst>
            <pc:docMk/>
            <pc:sldMk cId="634627726" sldId="261"/>
            <ac:spMk id="3" creationId="{64535D5F-4E78-144C-A407-989D05CBAB47}"/>
          </ac:spMkLst>
        </pc:spChg>
      </pc:sldChg>
      <pc:sldChg chg="addSp modSp mod">
        <pc:chgData name="Roordink, Bas" userId="e6b80f22-b7ea-4a1b-9826-4cad8536796c" providerId="ADAL" clId="{7025A7BA-9B43-40CF-8CDF-BF713FBD5CFF}" dt="2021-02-16T12:09:58.803" v="741" actId="1076"/>
        <pc:sldMkLst>
          <pc:docMk/>
          <pc:sldMk cId="1885442784" sldId="263"/>
        </pc:sldMkLst>
        <pc:spChg chg="add mod">
          <ac:chgData name="Roordink, Bas" userId="e6b80f22-b7ea-4a1b-9826-4cad8536796c" providerId="ADAL" clId="{7025A7BA-9B43-40CF-8CDF-BF713FBD5CFF}" dt="2021-02-16T11:43:17.653" v="237" actId="20577"/>
          <ac:spMkLst>
            <pc:docMk/>
            <pc:sldMk cId="1885442784" sldId="263"/>
            <ac:spMk id="6" creationId="{0D114B56-608F-456E-AD2D-C48853B0DFF0}"/>
          </ac:spMkLst>
        </pc:spChg>
        <pc:picChg chg="mod">
          <ac:chgData name="Roordink, Bas" userId="e6b80f22-b7ea-4a1b-9826-4cad8536796c" providerId="ADAL" clId="{7025A7BA-9B43-40CF-8CDF-BF713FBD5CFF}" dt="2021-02-16T12:09:58.803" v="741" actId="1076"/>
          <ac:picMkLst>
            <pc:docMk/>
            <pc:sldMk cId="1885442784" sldId="263"/>
            <ac:picMk id="9" creationId="{251EA05C-9429-4EEB-829B-893587429233}"/>
          </ac:picMkLst>
        </pc:picChg>
      </pc:sldChg>
      <pc:sldChg chg="modSp mod addCm modCm">
        <pc:chgData name="Roordink, Bas" userId="e6b80f22-b7ea-4a1b-9826-4cad8536796c" providerId="ADAL" clId="{7025A7BA-9B43-40CF-8CDF-BF713FBD5CFF}" dt="2021-02-16T12:12:14.687" v="743"/>
        <pc:sldMkLst>
          <pc:docMk/>
          <pc:sldMk cId="1873730925" sldId="265"/>
        </pc:sldMkLst>
        <pc:spChg chg="mod">
          <ac:chgData name="Roordink, Bas" userId="e6b80f22-b7ea-4a1b-9826-4cad8536796c" providerId="ADAL" clId="{7025A7BA-9B43-40CF-8CDF-BF713FBD5CFF}" dt="2021-02-16T11:50:13.210" v="729" actId="5793"/>
          <ac:spMkLst>
            <pc:docMk/>
            <pc:sldMk cId="1873730925" sldId="265"/>
            <ac:spMk id="3" creationId="{1C3C662A-6ADC-422B-8735-B7689208F8D4}"/>
          </ac:spMkLst>
        </pc:spChg>
      </pc:sldChg>
      <pc:sldChg chg="modSp add mod">
        <pc:chgData name="Roordink, Bas" userId="e6b80f22-b7ea-4a1b-9826-4cad8536796c" providerId="ADAL" clId="{7025A7BA-9B43-40CF-8CDF-BF713FBD5CFF}" dt="2021-02-16T12:04:25.687" v="739" actId="20577"/>
        <pc:sldMkLst>
          <pc:docMk/>
          <pc:sldMk cId="28953270" sldId="266"/>
        </pc:sldMkLst>
        <pc:spChg chg="mod">
          <ac:chgData name="Roordink, Bas" userId="e6b80f22-b7ea-4a1b-9826-4cad8536796c" providerId="ADAL" clId="{7025A7BA-9B43-40CF-8CDF-BF713FBD5CFF}" dt="2021-02-16T11:40:30.647" v="11" actId="20577"/>
          <ac:spMkLst>
            <pc:docMk/>
            <pc:sldMk cId="28953270" sldId="266"/>
            <ac:spMk id="2" creationId="{A62358EB-E399-4443-BA65-484622651E66}"/>
          </ac:spMkLst>
        </pc:spChg>
        <pc:spChg chg="mod">
          <ac:chgData name="Roordink, Bas" userId="e6b80f22-b7ea-4a1b-9826-4cad8536796c" providerId="ADAL" clId="{7025A7BA-9B43-40CF-8CDF-BF713FBD5CFF}" dt="2021-02-16T12:04:25.687" v="739" actId="20577"/>
          <ac:spMkLst>
            <pc:docMk/>
            <pc:sldMk cId="28953270" sldId="266"/>
            <ac:spMk id="3" creationId="{BB2A0E52-A3D1-AC44-97E9-4AE4FCB62B0E}"/>
          </ac:spMkLst>
        </pc:spChg>
      </pc:sldChg>
      <pc:sldChg chg="addSp delSp modSp add mod delAnim">
        <pc:chgData name="Roordink, Bas" userId="e6b80f22-b7ea-4a1b-9826-4cad8536796c" providerId="ADAL" clId="{7025A7BA-9B43-40CF-8CDF-BF713FBD5CFF}" dt="2021-02-19T13:40:15.212" v="844" actId="20577"/>
        <pc:sldMkLst>
          <pc:docMk/>
          <pc:sldMk cId="1587596849" sldId="267"/>
        </pc:sldMkLst>
        <pc:spChg chg="add mod">
          <ac:chgData name="Roordink, Bas" userId="e6b80f22-b7ea-4a1b-9826-4cad8536796c" providerId="ADAL" clId="{7025A7BA-9B43-40CF-8CDF-BF713FBD5CFF}" dt="2021-02-19T13:40:15.212" v="844" actId="20577"/>
          <ac:spMkLst>
            <pc:docMk/>
            <pc:sldMk cId="1587596849" sldId="267"/>
            <ac:spMk id="3" creationId="{E66620E2-0AC1-4D8B-B976-A05830657905}"/>
          </ac:spMkLst>
        </pc:spChg>
        <pc:spChg chg="mod">
          <ac:chgData name="Roordink, Bas" userId="e6b80f22-b7ea-4a1b-9826-4cad8536796c" providerId="ADAL" clId="{7025A7BA-9B43-40CF-8CDF-BF713FBD5CFF}" dt="2021-02-16T11:47:10.015" v="402" actId="20577"/>
          <ac:spMkLst>
            <pc:docMk/>
            <pc:sldMk cId="1587596849" sldId="267"/>
            <ac:spMk id="6" creationId="{0D114B56-608F-456E-AD2D-C48853B0DFF0}"/>
          </ac:spMkLst>
        </pc:spChg>
        <pc:picChg chg="del">
          <ac:chgData name="Roordink, Bas" userId="e6b80f22-b7ea-4a1b-9826-4cad8536796c" providerId="ADAL" clId="{7025A7BA-9B43-40CF-8CDF-BF713FBD5CFF}" dt="2021-02-16T11:47:03.713" v="386" actId="478"/>
          <ac:picMkLst>
            <pc:docMk/>
            <pc:sldMk cId="1587596849" sldId="267"/>
            <ac:picMk id="9" creationId="{251EA05C-9429-4EEB-829B-893587429233}"/>
          </ac:picMkLst>
        </pc:picChg>
      </pc:sldChg>
    </pc:docChg>
  </pc:docChgLst>
  <pc:docChgLst>
    <pc:chgData name="Links, Ronald" userId="a214375d-509e-426f-9881-a99cf1b8df71" providerId="ADAL" clId="{DC18F8B1-B14F-4BE0-9A8E-391D4FFC2A2D}"/>
    <pc:docChg chg="custSel modSld">
      <pc:chgData name="Links, Ronald" userId="a214375d-509e-426f-9881-a99cf1b8df71" providerId="ADAL" clId="{DC18F8B1-B14F-4BE0-9A8E-391D4FFC2A2D}" dt="2021-11-30T12:40:39.692" v="77" actId="20577"/>
      <pc:docMkLst>
        <pc:docMk/>
      </pc:docMkLst>
      <pc:sldChg chg="modSp mod">
        <pc:chgData name="Links, Ronald" userId="a214375d-509e-426f-9881-a99cf1b8df71" providerId="ADAL" clId="{DC18F8B1-B14F-4BE0-9A8E-391D4FFC2A2D}" dt="2021-11-30T12:39:50.298" v="24" actId="20577"/>
        <pc:sldMkLst>
          <pc:docMk/>
          <pc:sldMk cId="192953906" sldId="257"/>
        </pc:sldMkLst>
        <pc:spChg chg="mod">
          <ac:chgData name="Links, Ronald" userId="a214375d-509e-426f-9881-a99cf1b8df71" providerId="ADAL" clId="{DC18F8B1-B14F-4BE0-9A8E-391D4FFC2A2D}" dt="2021-11-30T12:39:50.298" v="24" actId="20577"/>
          <ac:spMkLst>
            <pc:docMk/>
            <pc:sldMk cId="192953906" sldId="257"/>
            <ac:spMk id="2" creationId="{8BFA767E-3DB7-7B46-855B-3C179A0A7873}"/>
          </ac:spMkLst>
        </pc:spChg>
      </pc:sldChg>
      <pc:sldChg chg="modSp mod">
        <pc:chgData name="Links, Ronald" userId="a214375d-509e-426f-9881-a99cf1b8df71" providerId="ADAL" clId="{DC18F8B1-B14F-4BE0-9A8E-391D4FFC2A2D}" dt="2021-11-30T12:40:30.677" v="75"/>
        <pc:sldMkLst>
          <pc:docMk/>
          <pc:sldMk cId="3753470074" sldId="260"/>
        </pc:sldMkLst>
        <pc:spChg chg="mod">
          <ac:chgData name="Links, Ronald" userId="a214375d-509e-426f-9881-a99cf1b8df71" providerId="ADAL" clId="{DC18F8B1-B14F-4BE0-9A8E-391D4FFC2A2D}" dt="2021-11-30T12:40:30.677" v="75"/>
          <ac:spMkLst>
            <pc:docMk/>
            <pc:sldMk cId="3753470074" sldId="260"/>
            <ac:spMk id="4" creationId="{7126FB9D-B883-6741-8B26-1B8549314BD4}"/>
          </ac:spMkLst>
        </pc:spChg>
      </pc:sldChg>
      <pc:sldChg chg="modSp mod">
        <pc:chgData name="Links, Ronald" userId="a214375d-509e-426f-9881-a99cf1b8df71" providerId="ADAL" clId="{DC18F8B1-B14F-4BE0-9A8E-391D4FFC2A2D}" dt="2021-11-30T12:40:19.001" v="71" actId="20577"/>
        <pc:sldMkLst>
          <pc:docMk/>
          <pc:sldMk cId="634627726" sldId="261"/>
        </pc:sldMkLst>
        <pc:spChg chg="mod">
          <ac:chgData name="Links, Ronald" userId="a214375d-509e-426f-9881-a99cf1b8df71" providerId="ADAL" clId="{DC18F8B1-B14F-4BE0-9A8E-391D4FFC2A2D}" dt="2021-11-30T12:40:19.001" v="71" actId="20577"/>
          <ac:spMkLst>
            <pc:docMk/>
            <pc:sldMk cId="634627726" sldId="261"/>
            <ac:spMk id="4" creationId="{370EDB71-C56E-2D4C-97D8-90041AF473F8}"/>
          </ac:spMkLst>
        </pc:spChg>
      </pc:sldChg>
      <pc:sldChg chg="modSp mod modNotesTx">
        <pc:chgData name="Links, Ronald" userId="a214375d-509e-426f-9881-a99cf1b8df71" providerId="ADAL" clId="{DC18F8B1-B14F-4BE0-9A8E-391D4FFC2A2D}" dt="2021-11-30T12:40:39.692" v="77" actId="20577"/>
        <pc:sldMkLst>
          <pc:docMk/>
          <pc:sldMk cId="1885442784" sldId="263"/>
        </pc:sldMkLst>
        <pc:spChg chg="mod">
          <ac:chgData name="Links, Ronald" userId="a214375d-509e-426f-9881-a99cf1b8df71" providerId="ADAL" clId="{DC18F8B1-B14F-4BE0-9A8E-391D4FFC2A2D}" dt="2021-11-30T12:40:26.319" v="73"/>
          <ac:spMkLst>
            <pc:docMk/>
            <pc:sldMk cId="1885442784" sldId="263"/>
            <ac:spMk id="4" creationId="{5E8B34FD-5255-4A4E-AC75-C102EF8F0D5B}"/>
          </ac:spMkLst>
        </pc:spChg>
        <pc:spChg chg="mod">
          <ac:chgData name="Links, Ronald" userId="a214375d-509e-426f-9881-a99cf1b8df71" providerId="ADAL" clId="{DC18F8B1-B14F-4BE0-9A8E-391D4FFC2A2D}" dt="2021-11-30T12:40:09.833" v="48" actId="20577"/>
          <ac:spMkLst>
            <pc:docMk/>
            <pc:sldMk cId="1885442784" sldId="263"/>
            <ac:spMk id="6" creationId="{0D114B56-608F-456E-AD2D-C48853B0DFF0}"/>
          </ac:spMkLst>
        </pc:spChg>
      </pc:sldChg>
      <pc:sldChg chg="modSp mod">
        <pc:chgData name="Links, Ronald" userId="a214375d-509e-426f-9881-a99cf1b8df71" providerId="ADAL" clId="{DC18F8B1-B14F-4BE0-9A8E-391D4FFC2A2D}" dt="2021-11-30T12:40:28.457" v="74"/>
        <pc:sldMkLst>
          <pc:docMk/>
          <pc:sldMk cId="28953270" sldId="266"/>
        </pc:sldMkLst>
        <pc:spChg chg="mod">
          <ac:chgData name="Links, Ronald" userId="a214375d-509e-426f-9881-a99cf1b8df71" providerId="ADAL" clId="{DC18F8B1-B14F-4BE0-9A8E-391D4FFC2A2D}" dt="2021-11-30T12:40:01.474" v="25" actId="20577"/>
          <ac:spMkLst>
            <pc:docMk/>
            <pc:sldMk cId="28953270" sldId="266"/>
            <ac:spMk id="3" creationId="{BB2A0E52-A3D1-AC44-97E9-4AE4FCB62B0E}"/>
          </ac:spMkLst>
        </pc:spChg>
        <pc:spChg chg="mod">
          <ac:chgData name="Links, Ronald" userId="a214375d-509e-426f-9881-a99cf1b8df71" providerId="ADAL" clId="{DC18F8B1-B14F-4BE0-9A8E-391D4FFC2A2D}" dt="2021-11-30T12:40:28.457" v="74"/>
          <ac:spMkLst>
            <pc:docMk/>
            <pc:sldMk cId="28953270" sldId="266"/>
            <ac:spMk id="4" creationId="{7126FB9D-B883-6741-8B26-1B8549314BD4}"/>
          </ac:spMkLst>
        </pc:spChg>
      </pc:sldChg>
      <pc:sldChg chg="modSp mod modNotesTx">
        <pc:chgData name="Links, Ronald" userId="a214375d-509e-426f-9881-a99cf1b8df71" providerId="ADAL" clId="{DC18F8B1-B14F-4BE0-9A8E-391D4FFC2A2D}" dt="2021-11-30T12:40:37.619" v="76" actId="20577"/>
        <pc:sldMkLst>
          <pc:docMk/>
          <pc:sldMk cId="1587596849" sldId="267"/>
        </pc:sldMkLst>
        <pc:spChg chg="mod">
          <ac:chgData name="Links, Ronald" userId="a214375d-509e-426f-9881-a99cf1b8df71" providerId="ADAL" clId="{DC18F8B1-B14F-4BE0-9A8E-391D4FFC2A2D}" dt="2021-11-30T12:40:24.464" v="72"/>
          <ac:spMkLst>
            <pc:docMk/>
            <pc:sldMk cId="1587596849" sldId="267"/>
            <ac:spMk id="4" creationId="{5E8B34FD-5255-4A4E-AC75-C102EF8F0D5B}"/>
          </ac:spMkLst>
        </pc:spChg>
      </pc:sldChg>
    </pc:docChg>
  </pc:docChgLst>
  <pc:docChgLst>
    <pc:chgData name="Links, Ronald" userId="a214375d-509e-426f-9881-a99cf1b8df71" providerId="ADAL" clId="{BA4A71CB-0CBD-451E-9697-B7C4F45471BE}"/>
    <pc:docChg chg="custSel modSld modMainMaster">
      <pc:chgData name="Links, Ronald" userId="a214375d-509e-426f-9881-a99cf1b8df71" providerId="ADAL" clId="{BA4A71CB-0CBD-451E-9697-B7C4F45471BE}" dt="2022-06-20T07:18:07.993" v="25" actId="1076"/>
      <pc:docMkLst>
        <pc:docMk/>
      </pc:docMkLst>
      <pc:sldChg chg="addSp delSp modSp mod modAnim">
        <pc:chgData name="Links, Ronald" userId="a214375d-509e-426f-9881-a99cf1b8df71" providerId="ADAL" clId="{BA4A71CB-0CBD-451E-9697-B7C4F45471BE}" dt="2022-06-20T06:08:25.797" v="3" actId="1076"/>
        <pc:sldMkLst>
          <pc:docMk/>
          <pc:sldMk cId="1885442784" sldId="263"/>
        </pc:sldMkLst>
        <pc:spChg chg="del">
          <ac:chgData name="Links, Ronald" userId="a214375d-509e-426f-9881-a99cf1b8df71" providerId="ADAL" clId="{BA4A71CB-0CBD-451E-9697-B7C4F45471BE}" dt="2022-06-20T06:07:33.903" v="0" actId="478"/>
          <ac:spMkLst>
            <pc:docMk/>
            <pc:sldMk cId="1885442784" sldId="263"/>
            <ac:spMk id="2" creationId="{5813C6B6-72C0-40EA-9A8B-B46F31A69D02}"/>
          </ac:spMkLst>
        </pc:spChg>
        <pc:picChg chg="add mod">
          <ac:chgData name="Links, Ronald" userId="a214375d-509e-426f-9881-a99cf1b8df71" providerId="ADAL" clId="{BA4A71CB-0CBD-451E-9697-B7C4F45471BE}" dt="2022-06-20T06:08:25.797" v="3" actId="1076"/>
          <ac:picMkLst>
            <pc:docMk/>
            <pc:sldMk cId="1885442784" sldId="263"/>
            <ac:picMk id="3" creationId="{8B21C928-5B66-CD84-E436-BEFB5B6B0D0A}"/>
          </ac:picMkLst>
        </pc:picChg>
      </pc:sldChg>
      <pc:sldMasterChg chg="modSldLayout">
        <pc:chgData name="Links, Ronald" userId="a214375d-509e-426f-9881-a99cf1b8df71" providerId="ADAL" clId="{BA4A71CB-0CBD-451E-9697-B7C4F45471BE}" dt="2022-06-20T07:18:07.993" v="25" actId="1076"/>
        <pc:sldMasterMkLst>
          <pc:docMk/>
          <pc:sldMasterMk cId="3641486974" sldId="2147483648"/>
        </pc:sldMasterMkLst>
        <pc:sldLayoutChg chg="addSp delSp modSp mod">
          <pc:chgData name="Links, Ronald" userId="a214375d-509e-426f-9881-a99cf1b8df71" providerId="ADAL" clId="{BA4A71CB-0CBD-451E-9697-B7C4F45471BE}" dt="2022-06-20T07:17:35.873" v="11" actId="1076"/>
          <pc:sldLayoutMkLst>
            <pc:docMk/>
            <pc:sldMasterMk cId="3641486974" sldId="2147483648"/>
            <pc:sldLayoutMk cId="3758720441" sldId="2147483649"/>
          </pc:sldLayoutMkLst>
          <pc:picChg chg="add mod">
            <ac:chgData name="Links, Ronald" userId="a214375d-509e-426f-9881-a99cf1b8df71" providerId="ADAL" clId="{BA4A71CB-0CBD-451E-9697-B7C4F45471BE}" dt="2022-06-20T07:17:35.873" v="11" actId="1076"/>
            <ac:picMkLst>
              <pc:docMk/>
              <pc:sldMasterMk cId="3641486974" sldId="2147483648"/>
              <pc:sldLayoutMk cId="3758720441" sldId="2147483649"/>
              <ac:picMk id="5" creationId="{23CE7C1D-103F-2B18-7DB3-EB62CF45889E}"/>
            </ac:picMkLst>
          </pc:picChg>
          <pc:picChg chg="del">
            <ac:chgData name="Links, Ronald" userId="a214375d-509e-426f-9881-a99cf1b8df71" providerId="ADAL" clId="{BA4A71CB-0CBD-451E-9697-B7C4F45471BE}" dt="2022-06-20T07:17:32.729" v="9" actId="478"/>
            <ac:picMkLst>
              <pc:docMk/>
              <pc:sldMasterMk cId="3641486974" sldId="2147483648"/>
              <pc:sldLayoutMk cId="3758720441" sldId="2147483649"/>
              <ac:picMk id="6" creationId="{E59A9C6E-C737-0445-A5DF-459FC1CF0C4C}"/>
            </ac:picMkLst>
          </pc:picChg>
        </pc:sldLayoutChg>
        <pc:sldLayoutChg chg="addSp delSp modSp mod">
          <pc:chgData name="Links, Ronald" userId="a214375d-509e-426f-9881-a99cf1b8df71" providerId="ADAL" clId="{BA4A71CB-0CBD-451E-9697-B7C4F45471BE}" dt="2022-06-20T07:17:51.173" v="18" actId="1076"/>
          <pc:sldLayoutMkLst>
            <pc:docMk/>
            <pc:sldMasterMk cId="3641486974" sldId="2147483648"/>
            <pc:sldLayoutMk cId="2646846720" sldId="2147483650"/>
          </pc:sldLayoutMkLst>
          <pc:picChg chg="add mod">
            <ac:chgData name="Links, Ronald" userId="a214375d-509e-426f-9881-a99cf1b8df71" providerId="ADAL" clId="{BA4A71CB-0CBD-451E-9697-B7C4F45471BE}" dt="2022-06-20T07:17:51.173" v="18" actId="1076"/>
            <ac:picMkLst>
              <pc:docMk/>
              <pc:sldMasterMk cId="3641486974" sldId="2147483648"/>
              <pc:sldLayoutMk cId="2646846720" sldId="2147483650"/>
              <ac:picMk id="5" creationId="{C0FE4D8D-7B4F-B04B-A4A3-79C03F7F2268}"/>
            </ac:picMkLst>
          </pc:picChg>
          <pc:picChg chg="del">
            <ac:chgData name="Links, Ronald" userId="a214375d-509e-426f-9881-a99cf1b8df71" providerId="ADAL" clId="{BA4A71CB-0CBD-451E-9697-B7C4F45471BE}" dt="2022-06-20T07:17:47.778" v="16" actId="478"/>
            <ac:picMkLst>
              <pc:docMk/>
              <pc:sldMasterMk cId="3641486974" sldId="2147483648"/>
              <pc:sldLayoutMk cId="2646846720" sldId="2147483650"/>
              <ac:picMk id="6" creationId="{039DEE86-40DF-C74A-9A04-B6055F7B3F8B}"/>
            </ac:picMkLst>
          </pc:picChg>
        </pc:sldLayoutChg>
        <pc:sldLayoutChg chg="addSp delSp modSp mod">
          <pc:chgData name="Links, Ronald" userId="a214375d-509e-426f-9881-a99cf1b8df71" providerId="ADAL" clId="{BA4A71CB-0CBD-451E-9697-B7C4F45471BE}" dt="2022-06-20T07:18:04.100" v="23" actId="1076"/>
          <pc:sldLayoutMkLst>
            <pc:docMk/>
            <pc:sldMasterMk cId="3641486974" sldId="2147483648"/>
            <pc:sldLayoutMk cId="1340692724" sldId="2147483654"/>
          </pc:sldLayoutMkLst>
          <pc:picChg chg="add mod">
            <ac:chgData name="Links, Ronald" userId="a214375d-509e-426f-9881-a99cf1b8df71" providerId="ADAL" clId="{BA4A71CB-0CBD-451E-9697-B7C4F45471BE}" dt="2022-06-20T07:18:04.100" v="23" actId="1076"/>
            <ac:picMkLst>
              <pc:docMk/>
              <pc:sldMasterMk cId="3641486974" sldId="2147483648"/>
              <pc:sldLayoutMk cId="1340692724" sldId="2147483654"/>
              <ac:picMk id="5" creationId="{A441538A-3C5B-CB36-BDAD-EB385A36B1F6}"/>
            </ac:picMkLst>
          </pc:picChg>
          <pc:picChg chg="del">
            <ac:chgData name="Links, Ronald" userId="a214375d-509e-426f-9881-a99cf1b8df71" providerId="ADAL" clId="{BA4A71CB-0CBD-451E-9697-B7C4F45471BE}" dt="2022-06-20T07:18:00.355" v="21" actId="478"/>
            <ac:picMkLst>
              <pc:docMk/>
              <pc:sldMasterMk cId="3641486974" sldId="2147483648"/>
              <pc:sldLayoutMk cId="1340692724" sldId="2147483654"/>
              <ac:picMk id="9" creationId="{8617EB2F-571B-2A4E-9F7B-E04F0A86F7A9}"/>
            </ac:picMkLst>
          </pc:picChg>
        </pc:sldLayoutChg>
        <pc:sldLayoutChg chg="addSp delSp modSp mod">
          <pc:chgData name="Links, Ronald" userId="a214375d-509e-426f-9881-a99cf1b8df71" providerId="ADAL" clId="{BA4A71CB-0CBD-451E-9697-B7C4F45471BE}" dt="2022-06-20T07:17:16.444" v="6" actId="1076"/>
          <pc:sldLayoutMkLst>
            <pc:docMk/>
            <pc:sldMasterMk cId="3641486974" sldId="2147483648"/>
            <pc:sldLayoutMk cId="1051067155" sldId="2147483655"/>
          </pc:sldLayoutMkLst>
          <pc:picChg chg="del">
            <ac:chgData name="Links, Ronald" userId="a214375d-509e-426f-9881-a99cf1b8df71" providerId="ADAL" clId="{BA4A71CB-0CBD-451E-9697-B7C4F45471BE}" dt="2022-06-20T07:17:12.876" v="4" actId="478"/>
            <ac:picMkLst>
              <pc:docMk/>
              <pc:sldMasterMk cId="3641486974" sldId="2147483648"/>
              <pc:sldLayoutMk cId="1051067155" sldId="2147483655"/>
              <ac:picMk id="7" creationId="{B4B125FC-2D3E-0244-AD16-4F1AB1E9342A}"/>
            </ac:picMkLst>
          </pc:picChg>
          <pc:picChg chg="add mod">
            <ac:chgData name="Links, Ronald" userId="a214375d-509e-426f-9881-a99cf1b8df71" providerId="ADAL" clId="{BA4A71CB-0CBD-451E-9697-B7C4F45471BE}" dt="2022-06-20T07:17:16.444" v="6" actId="1076"/>
            <ac:picMkLst>
              <pc:docMk/>
              <pc:sldMasterMk cId="3641486974" sldId="2147483648"/>
              <pc:sldLayoutMk cId="1051067155" sldId="2147483655"/>
              <ac:picMk id="9" creationId="{510CA806-A984-C83D-65E4-51336D73AF9B}"/>
            </ac:picMkLst>
          </pc:picChg>
        </pc:sldLayoutChg>
        <pc:sldLayoutChg chg="addSp modSp mod">
          <pc:chgData name="Links, Ronald" userId="a214375d-509e-426f-9881-a99cf1b8df71" providerId="ADAL" clId="{BA4A71CB-0CBD-451E-9697-B7C4F45471BE}" dt="2022-06-20T07:17:21.900" v="8" actId="1076"/>
          <pc:sldLayoutMkLst>
            <pc:docMk/>
            <pc:sldMasterMk cId="3641486974" sldId="2147483648"/>
            <pc:sldLayoutMk cId="867535932" sldId="2147483656"/>
          </pc:sldLayoutMkLst>
          <pc:picChg chg="add mod">
            <ac:chgData name="Links, Ronald" userId="a214375d-509e-426f-9881-a99cf1b8df71" providerId="ADAL" clId="{BA4A71CB-0CBD-451E-9697-B7C4F45471BE}" dt="2022-06-20T07:17:21.900" v="8" actId="1076"/>
            <ac:picMkLst>
              <pc:docMk/>
              <pc:sldMasterMk cId="3641486974" sldId="2147483648"/>
              <pc:sldLayoutMk cId="867535932" sldId="2147483656"/>
              <ac:picMk id="7" creationId="{4E71FB9D-B1DD-8E5F-B316-AB56181C6C8D}"/>
            </ac:picMkLst>
          </pc:picChg>
        </pc:sldLayoutChg>
        <pc:sldLayoutChg chg="addSp modSp mod">
          <pc:chgData name="Links, Ronald" userId="a214375d-509e-426f-9881-a99cf1b8df71" providerId="ADAL" clId="{BA4A71CB-0CBD-451E-9697-B7C4F45471BE}" dt="2022-06-20T07:17:39.325" v="13" actId="1076"/>
          <pc:sldLayoutMkLst>
            <pc:docMk/>
            <pc:sldMasterMk cId="3641486974" sldId="2147483648"/>
            <pc:sldLayoutMk cId="2322944216" sldId="2147483657"/>
          </pc:sldLayoutMkLst>
          <pc:picChg chg="add mod">
            <ac:chgData name="Links, Ronald" userId="a214375d-509e-426f-9881-a99cf1b8df71" providerId="ADAL" clId="{BA4A71CB-0CBD-451E-9697-B7C4F45471BE}" dt="2022-06-20T07:17:39.325" v="13" actId="1076"/>
            <ac:picMkLst>
              <pc:docMk/>
              <pc:sldMasterMk cId="3641486974" sldId="2147483648"/>
              <pc:sldLayoutMk cId="2322944216" sldId="2147483657"/>
              <ac:picMk id="5" creationId="{E115D42A-3857-0A16-7477-CC6A4B198A62}"/>
            </ac:picMkLst>
          </pc:picChg>
        </pc:sldLayoutChg>
        <pc:sldLayoutChg chg="addSp modSp mod">
          <pc:chgData name="Links, Ronald" userId="a214375d-509e-426f-9881-a99cf1b8df71" providerId="ADAL" clId="{BA4A71CB-0CBD-451E-9697-B7C4F45471BE}" dt="2022-06-20T07:17:45.402" v="15" actId="1076"/>
          <pc:sldLayoutMkLst>
            <pc:docMk/>
            <pc:sldMasterMk cId="3641486974" sldId="2147483648"/>
            <pc:sldLayoutMk cId="2730041371" sldId="2147483658"/>
          </pc:sldLayoutMkLst>
          <pc:picChg chg="add mod">
            <ac:chgData name="Links, Ronald" userId="a214375d-509e-426f-9881-a99cf1b8df71" providerId="ADAL" clId="{BA4A71CB-0CBD-451E-9697-B7C4F45471BE}" dt="2022-06-20T07:17:45.402" v="15" actId="1076"/>
            <ac:picMkLst>
              <pc:docMk/>
              <pc:sldMasterMk cId="3641486974" sldId="2147483648"/>
              <pc:sldLayoutMk cId="2730041371" sldId="2147483658"/>
              <ac:picMk id="5" creationId="{37503D83-2EFD-516F-5E5C-E0E67880A58D}"/>
            </ac:picMkLst>
          </pc:picChg>
        </pc:sldLayoutChg>
        <pc:sldLayoutChg chg="addSp modSp mod">
          <pc:chgData name="Links, Ronald" userId="a214375d-509e-426f-9881-a99cf1b8df71" providerId="ADAL" clId="{BA4A71CB-0CBD-451E-9697-B7C4F45471BE}" dt="2022-06-20T07:17:57.867" v="20" actId="1076"/>
          <pc:sldLayoutMkLst>
            <pc:docMk/>
            <pc:sldMasterMk cId="3641486974" sldId="2147483648"/>
            <pc:sldLayoutMk cId="1009169000" sldId="2147483659"/>
          </pc:sldLayoutMkLst>
          <pc:picChg chg="add mod">
            <ac:chgData name="Links, Ronald" userId="a214375d-509e-426f-9881-a99cf1b8df71" providerId="ADAL" clId="{BA4A71CB-0CBD-451E-9697-B7C4F45471BE}" dt="2022-06-20T07:17:57.867" v="20" actId="1076"/>
            <ac:picMkLst>
              <pc:docMk/>
              <pc:sldMasterMk cId="3641486974" sldId="2147483648"/>
              <pc:sldLayoutMk cId="1009169000" sldId="2147483659"/>
              <ac:picMk id="5" creationId="{0FD88D8F-0BAF-4EF0-5F13-8D00833CEBB3}"/>
            </ac:picMkLst>
          </pc:picChg>
        </pc:sldLayoutChg>
        <pc:sldLayoutChg chg="addSp modSp mod">
          <pc:chgData name="Links, Ronald" userId="a214375d-509e-426f-9881-a99cf1b8df71" providerId="ADAL" clId="{BA4A71CB-0CBD-451E-9697-B7C4F45471BE}" dt="2022-06-20T07:18:07.993" v="25" actId="1076"/>
          <pc:sldLayoutMkLst>
            <pc:docMk/>
            <pc:sldMasterMk cId="3641486974" sldId="2147483648"/>
            <pc:sldLayoutMk cId="3662854059" sldId="2147483660"/>
          </pc:sldLayoutMkLst>
          <pc:picChg chg="add mod">
            <ac:chgData name="Links, Ronald" userId="a214375d-509e-426f-9881-a99cf1b8df71" providerId="ADAL" clId="{BA4A71CB-0CBD-451E-9697-B7C4F45471BE}" dt="2022-06-20T07:18:07.993" v="25" actId="1076"/>
            <ac:picMkLst>
              <pc:docMk/>
              <pc:sldMasterMk cId="3641486974" sldId="2147483648"/>
              <pc:sldLayoutMk cId="3662854059" sldId="2147483660"/>
              <ac:picMk id="5" creationId="{AEFDEA19-4E86-B658-4BAD-CDB60E6E45BD}"/>
            </ac:picMkLst>
          </pc:picChg>
        </pc:sldLayoutChg>
      </pc:sldMasterChg>
    </pc:docChg>
  </pc:docChgLst>
  <pc:docChgLst>
    <pc:chgData name="Bas" userId="e6b80f22-b7ea-4a1b-9826-4cad8536796c" providerId="ADAL" clId="{7025A7BA-9B43-40CF-8CDF-BF713FBD5CFF}"/>
    <pc:docChg chg="undo custSel modSld">
      <pc:chgData name="Bas" userId="e6b80f22-b7ea-4a1b-9826-4cad8536796c" providerId="ADAL" clId="{7025A7BA-9B43-40CF-8CDF-BF713FBD5CFF}" dt="2021-02-18T09:30:07.529" v="385" actId="5793"/>
      <pc:docMkLst>
        <pc:docMk/>
      </pc:docMkLst>
      <pc:sldChg chg="modSp mod">
        <pc:chgData name="Bas" userId="e6b80f22-b7ea-4a1b-9826-4cad8536796c" providerId="ADAL" clId="{7025A7BA-9B43-40CF-8CDF-BF713FBD5CFF}" dt="2021-02-18T09:30:07.529" v="385" actId="5793"/>
        <pc:sldMkLst>
          <pc:docMk/>
          <pc:sldMk cId="1587596849" sldId="267"/>
        </pc:sldMkLst>
        <pc:spChg chg="mod">
          <ac:chgData name="Bas" userId="e6b80f22-b7ea-4a1b-9826-4cad8536796c" providerId="ADAL" clId="{7025A7BA-9B43-40CF-8CDF-BF713FBD5CFF}" dt="2021-02-18T09:30:07.529" v="385" actId="5793"/>
          <ac:spMkLst>
            <pc:docMk/>
            <pc:sldMk cId="1587596849" sldId="267"/>
            <ac:spMk id="3" creationId="{E66620E2-0AC1-4D8B-B976-A05830657905}"/>
          </ac:spMkLst>
        </pc:spChg>
      </pc:sldChg>
    </pc:docChg>
  </pc:docChgLst>
  <pc:docChgLst>
    <pc:chgData name="Roordink, Bas" userId="e6b80f22-b7ea-4a1b-9826-4cad8536796c" providerId="ADAL" clId="{CE4C900D-181D-45D9-9262-50938B43D125}"/>
    <pc:docChg chg="custSel modSld">
      <pc:chgData name="Roordink, Bas" userId="e6b80f22-b7ea-4a1b-9826-4cad8536796c" providerId="ADAL" clId="{CE4C900D-181D-45D9-9262-50938B43D125}" dt="2021-06-28T12:14:32.755" v="18" actId="1076"/>
      <pc:docMkLst>
        <pc:docMk/>
      </pc:docMkLst>
      <pc:sldChg chg="addSp delSp modSp mod delAnim modAnim modNotesTx">
        <pc:chgData name="Roordink, Bas" userId="e6b80f22-b7ea-4a1b-9826-4cad8536796c" providerId="ADAL" clId="{CE4C900D-181D-45D9-9262-50938B43D125}" dt="2021-06-28T12:14:32.755" v="18" actId="1076"/>
        <pc:sldMkLst>
          <pc:docMk/>
          <pc:sldMk cId="1885442784" sldId="263"/>
        </pc:sldMkLst>
        <pc:spChg chg="del">
          <ac:chgData name="Roordink, Bas" userId="e6b80f22-b7ea-4a1b-9826-4cad8536796c" providerId="ADAL" clId="{CE4C900D-181D-45D9-9262-50938B43D125}" dt="2021-06-28T12:12:22.456" v="0" actId="478"/>
          <ac:spMkLst>
            <pc:docMk/>
            <pc:sldMk cId="1885442784" sldId="263"/>
            <ac:spMk id="3" creationId="{62546026-BE3B-4790-8ECF-5AEAE54E7907}"/>
          </ac:spMkLst>
        </pc:spChg>
        <pc:spChg chg="del mod">
          <ac:chgData name="Roordink, Bas" userId="e6b80f22-b7ea-4a1b-9826-4cad8536796c" providerId="ADAL" clId="{CE4C900D-181D-45D9-9262-50938B43D125}" dt="2021-06-28T12:12:24.827" v="2" actId="478"/>
          <ac:spMkLst>
            <pc:docMk/>
            <pc:sldMk cId="1885442784" sldId="263"/>
            <ac:spMk id="7" creationId="{6A0AC59E-1712-4F99-B2B0-885B8DC8F482}"/>
          </ac:spMkLst>
        </pc:spChg>
        <pc:picChg chg="add del mod">
          <ac:chgData name="Roordink, Bas" userId="e6b80f22-b7ea-4a1b-9826-4cad8536796c" providerId="ADAL" clId="{CE4C900D-181D-45D9-9262-50938B43D125}" dt="2021-06-28T12:13:43.220" v="10" actId="478"/>
          <ac:picMkLst>
            <pc:docMk/>
            <pc:sldMk cId="1885442784" sldId="263"/>
            <ac:picMk id="2" creationId="{B3632560-7F3F-47DC-BF10-646F4740FC81}"/>
          </ac:picMkLst>
        </pc:picChg>
        <pc:picChg chg="add del mod">
          <ac:chgData name="Roordink, Bas" userId="e6b80f22-b7ea-4a1b-9826-4cad8536796c" providerId="ADAL" clId="{CE4C900D-181D-45D9-9262-50938B43D125}" dt="2021-06-28T12:14:04.850" v="12" actId="478"/>
          <ac:picMkLst>
            <pc:docMk/>
            <pc:sldMk cId="1885442784" sldId="263"/>
            <ac:picMk id="8" creationId="{524B2B76-C40B-4F6B-A114-C1B7E2191D82}"/>
          </ac:picMkLst>
        </pc:picChg>
        <pc:picChg chg="add mod">
          <ac:chgData name="Roordink, Bas" userId="e6b80f22-b7ea-4a1b-9826-4cad8536796c" providerId="ADAL" clId="{CE4C900D-181D-45D9-9262-50938B43D125}" dt="2021-06-28T12:14:32.755" v="18" actId="1076"/>
          <ac:picMkLst>
            <pc:docMk/>
            <pc:sldMk cId="1885442784" sldId="263"/>
            <ac:picMk id="9" creationId="{21227040-359A-4AAE-9A86-75263A4D2071}"/>
          </ac:picMkLst>
        </pc:picChg>
      </pc:sldChg>
    </pc:docChg>
  </pc:docChgLst>
  <pc:docChgLst>
    <pc:chgData name="Roordink, Bas" userId="e6b80f22-b7ea-4a1b-9826-4cad8536796c" providerId="ADAL" clId="{A37D28F6-B50C-4C7D-940C-E60FF1112B81}"/>
    <pc:docChg chg="custSel modSld">
      <pc:chgData name="Roordink, Bas" userId="e6b80f22-b7ea-4a1b-9826-4cad8536796c" providerId="ADAL" clId="{A37D28F6-B50C-4C7D-940C-E60FF1112B81}" dt="2022-03-11T09:36:18.005" v="1060" actId="108"/>
      <pc:docMkLst>
        <pc:docMk/>
      </pc:docMkLst>
      <pc:sldChg chg="modSp mod">
        <pc:chgData name="Roordink, Bas" userId="e6b80f22-b7ea-4a1b-9826-4cad8536796c" providerId="ADAL" clId="{A37D28F6-B50C-4C7D-940C-E60FF1112B81}" dt="2022-03-11T09:36:18.005" v="1060" actId="108"/>
        <pc:sldMkLst>
          <pc:docMk/>
          <pc:sldMk cId="192953906" sldId="257"/>
        </pc:sldMkLst>
        <pc:spChg chg="mod">
          <ac:chgData name="Roordink, Bas" userId="e6b80f22-b7ea-4a1b-9826-4cad8536796c" providerId="ADAL" clId="{A37D28F6-B50C-4C7D-940C-E60FF1112B81}" dt="2022-03-11T09:36:18.005" v="1060" actId="108"/>
          <ac:spMkLst>
            <pc:docMk/>
            <pc:sldMk cId="192953906" sldId="257"/>
            <ac:spMk id="2" creationId="{8BFA767E-3DB7-7B46-855B-3C179A0A7873}"/>
          </ac:spMkLst>
        </pc:spChg>
      </pc:sldChg>
      <pc:sldChg chg="addSp modSp mod">
        <pc:chgData name="Roordink, Bas" userId="e6b80f22-b7ea-4a1b-9826-4cad8536796c" providerId="ADAL" clId="{A37D28F6-B50C-4C7D-940C-E60FF1112B81}" dt="2022-03-11T09:22:16.336" v="776" actId="27636"/>
        <pc:sldMkLst>
          <pc:docMk/>
          <pc:sldMk cId="3753470074" sldId="260"/>
        </pc:sldMkLst>
        <pc:spChg chg="add mod">
          <ac:chgData name="Roordink, Bas" userId="e6b80f22-b7ea-4a1b-9826-4cad8536796c" providerId="ADAL" clId="{A37D28F6-B50C-4C7D-940C-E60FF1112B81}" dt="2022-03-11T09:22:16.336" v="776" actId="27636"/>
          <ac:spMkLst>
            <pc:docMk/>
            <pc:sldMk cId="3753470074" sldId="260"/>
            <ac:spMk id="6" creationId="{876AD194-8815-4117-80C8-ED8CCD9270F9}"/>
          </ac:spMkLst>
        </pc:spChg>
      </pc:sldChg>
      <pc:sldChg chg="addSp delSp modSp mod">
        <pc:chgData name="Roordink, Bas" userId="e6b80f22-b7ea-4a1b-9826-4cad8536796c" providerId="ADAL" clId="{A37D28F6-B50C-4C7D-940C-E60FF1112B81}" dt="2022-03-11T09:34:57.163" v="1048" actId="20577"/>
        <pc:sldMkLst>
          <pc:docMk/>
          <pc:sldMk cId="1587596849" sldId="267"/>
        </pc:sldMkLst>
        <pc:spChg chg="del mod">
          <ac:chgData name="Roordink, Bas" userId="e6b80f22-b7ea-4a1b-9826-4cad8536796c" providerId="ADAL" clId="{A37D28F6-B50C-4C7D-940C-E60FF1112B81}" dt="2022-03-11T09:22:45.575" v="778" actId="478"/>
          <ac:spMkLst>
            <pc:docMk/>
            <pc:sldMk cId="1587596849" sldId="267"/>
            <ac:spMk id="2" creationId="{834CF66C-28FC-46ED-80AE-E2EC868D3BEC}"/>
          </ac:spMkLst>
        </pc:spChg>
        <pc:spChg chg="add del mod">
          <ac:chgData name="Roordink, Bas" userId="e6b80f22-b7ea-4a1b-9826-4cad8536796c" providerId="ADAL" clId="{A37D28F6-B50C-4C7D-940C-E60FF1112B81}" dt="2022-03-11T09:23:15.271" v="781" actId="478"/>
          <ac:spMkLst>
            <pc:docMk/>
            <pc:sldMk cId="1587596849" sldId="267"/>
            <ac:spMk id="7" creationId="{8ACBC054-6569-45D2-848B-8213229648FE}"/>
          </ac:spMkLst>
        </pc:spChg>
        <pc:spChg chg="add mod">
          <ac:chgData name="Roordink, Bas" userId="e6b80f22-b7ea-4a1b-9826-4cad8536796c" providerId="ADAL" clId="{A37D28F6-B50C-4C7D-940C-E60FF1112B81}" dt="2022-03-11T09:34:57.163" v="1048" actId="20577"/>
          <ac:spMkLst>
            <pc:docMk/>
            <pc:sldMk cId="1587596849" sldId="267"/>
            <ac:spMk id="8" creationId="{673EFD66-E1ED-4FA1-93B1-CD428160988F}"/>
          </ac:spMkLst>
        </pc:spChg>
      </pc:sldChg>
    </pc:docChg>
  </pc:docChgLst>
  <pc:docChgLst>
    <pc:chgData name="Roordink, Bas" userId="e6b80f22-b7ea-4a1b-9826-4cad8536796c" providerId="ADAL" clId="{ECA2C428-C9CF-4702-86ED-DD437B693958}"/>
    <pc:docChg chg="modSld">
      <pc:chgData name="Roordink, Bas" userId="e6b80f22-b7ea-4a1b-9826-4cad8536796c" providerId="ADAL" clId="{ECA2C428-C9CF-4702-86ED-DD437B693958}" dt="2022-06-20T09:42:12.858" v="3" actId="20577"/>
      <pc:docMkLst>
        <pc:docMk/>
      </pc:docMkLst>
      <pc:sldChg chg="modSp mod">
        <pc:chgData name="Roordink, Bas" userId="e6b80f22-b7ea-4a1b-9826-4cad8536796c" providerId="ADAL" clId="{ECA2C428-C9CF-4702-86ED-DD437B693958}" dt="2022-06-20T09:42:12.858" v="3" actId="20577"/>
        <pc:sldMkLst>
          <pc:docMk/>
          <pc:sldMk cId="192953906" sldId="257"/>
        </pc:sldMkLst>
        <pc:spChg chg="mod">
          <ac:chgData name="Roordink, Bas" userId="e6b80f22-b7ea-4a1b-9826-4cad8536796c" providerId="ADAL" clId="{ECA2C428-C9CF-4702-86ED-DD437B693958}" dt="2022-06-20T09:42:12.858" v="3" actId="20577"/>
          <ac:spMkLst>
            <pc:docMk/>
            <pc:sldMk cId="192953906" sldId="257"/>
            <ac:spMk id="2" creationId="{8BFA767E-3DB7-7B46-855B-3C179A0A7873}"/>
          </ac:spMkLst>
        </pc:spChg>
      </pc:sldChg>
    </pc:docChg>
  </pc:docChgLst>
  <pc:docChgLst>
    <pc:chgData name="Links, Ronald" userId="a214375d-509e-426f-9881-a99cf1b8df71" providerId="ADAL" clId="{66B41AD1-4B6B-4751-B633-E92F219A4692}"/>
    <pc:docChg chg="undo custSel modSld">
      <pc:chgData name="Links, Ronald" userId="a214375d-509e-426f-9881-a99cf1b8df71" providerId="ADAL" clId="{66B41AD1-4B6B-4751-B633-E92F219A4692}" dt="2021-11-30T12:25:27.185" v="163" actId="207"/>
      <pc:docMkLst>
        <pc:docMk/>
      </pc:docMkLst>
      <pc:sldChg chg="modSp mod">
        <pc:chgData name="Links, Ronald" userId="a214375d-509e-426f-9881-a99cf1b8df71" providerId="ADAL" clId="{66B41AD1-4B6B-4751-B633-E92F219A4692}" dt="2021-11-30T12:24:58.969" v="152" actId="20577"/>
        <pc:sldMkLst>
          <pc:docMk/>
          <pc:sldMk cId="192953906" sldId="257"/>
        </pc:sldMkLst>
        <pc:spChg chg="mod">
          <ac:chgData name="Links, Ronald" userId="a214375d-509e-426f-9881-a99cf1b8df71" providerId="ADAL" clId="{66B41AD1-4B6B-4751-B633-E92F219A4692}" dt="2021-11-30T12:24:58.969" v="152" actId="20577"/>
          <ac:spMkLst>
            <pc:docMk/>
            <pc:sldMk cId="192953906" sldId="257"/>
            <ac:spMk id="2" creationId="{8BFA767E-3DB7-7B46-855B-3C179A0A7873}"/>
          </ac:spMkLst>
        </pc:spChg>
      </pc:sldChg>
      <pc:sldChg chg="modSp mod">
        <pc:chgData name="Links, Ronald" userId="a214375d-509e-426f-9881-a99cf1b8df71" providerId="ADAL" clId="{66B41AD1-4B6B-4751-B633-E92F219A4692}" dt="2021-11-30T12:24:46.988" v="135"/>
        <pc:sldMkLst>
          <pc:docMk/>
          <pc:sldMk cId="3753470074" sldId="260"/>
        </pc:sldMkLst>
        <pc:spChg chg="mod">
          <ac:chgData name="Links, Ronald" userId="a214375d-509e-426f-9881-a99cf1b8df71" providerId="ADAL" clId="{66B41AD1-4B6B-4751-B633-E92F219A4692}" dt="2021-11-30T12:21:45.070" v="30" actId="20577"/>
          <ac:spMkLst>
            <pc:docMk/>
            <pc:sldMk cId="3753470074" sldId="260"/>
            <ac:spMk id="3" creationId="{BB2A0E52-A3D1-AC44-97E9-4AE4FCB62B0E}"/>
          </ac:spMkLst>
        </pc:spChg>
        <pc:spChg chg="mod">
          <ac:chgData name="Links, Ronald" userId="a214375d-509e-426f-9881-a99cf1b8df71" providerId="ADAL" clId="{66B41AD1-4B6B-4751-B633-E92F219A4692}" dt="2021-11-30T12:24:46.988" v="135"/>
          <ac:spMkLst>
            <pc:docMk/>
            <pc:sldMk cId="3753470074" sldId="260"/>
            <ac:spMk id="4" creationId="{7126FB9D-B883-6741-8B26-1B8549314BD4}"/>
          </ac:spMkLst>
        </pc:spChg>
      </pc:sldChg>
      <pc:sldChg chg="modSp mod">
        <pc:chgData name="Links, Ronald" userId="a214375d-509e-426f-9881-a99cf1b8df71" providerId="ADAL" clId="{66B41AD1-4B6B-4751-B633-E92F219A4692}" dt="2021-11-30T12:23:04.358" v="100" actId="20577"/>
        <pc:sldMkLst>
          <pc:docMk/>
          <pc:sldMk cId="634627726" sldId="261"/>
        </pc:sldMkLst>
        <pc:spChg chg="mod">
          <ac:chgData name="Links, Ronald" userId="a214375d-509e-426f-9881-a99cf1b8df71" providerId="ADAL" clId="{66B41AD1-4B6B-4751-B633-E92F219A4692}" dt="2021-11-30T12:23:04.358" v="100" actId="20577"/>
          <ac:spMkLst>
            <pc:docMk/>
            <pc:sldMk cId="634627726" sldId="261"/>
            <ac:spMk id="4" creationId="{370EDB71-C56E-2D4C-97D8-90041AF473F8}"/>
          </ac:spMkLst>
        </pc:spChg>
      </pc:sldChg>
      <pc:sldChg chg="addSp delSp modSp mod delAnim">
        <pc:chgData name="Links, Ronald" userId="a214375d-509e-426f-9881-a99cf1b8df71" providerId="ADAL" clId="{66B41AD1-4B6B-4751-B633-E92F219A4692}" dt="2021-11-30T12:25:27.185" v="163" actId="207"/>
        <pc:sldMkLst>
          <pc:docMk/>
          <pc:sldMk cId="1885442784" sldId="263"/>
        </pc:sldMkLst>
        <pc:spChg chg="add mod">
          <ac:chgData name="Links, Ronald" userId="a214375d-509e-426f-9881-a99cf1b8df71" providerId="ADAL" clId="{66B41AD1-4B6B-4751-B633-E92F219A4692}" dt="2021-11-30T12:25:27.185" v="163" actId="207"/>
          <ac:spMkLst>
            <pc:docMk/>
            <pc:sldMk cId="1885442784" sldId="263"/>
            <ac:spMk id="2" creationId="{5813C6B6-72C0-40EA-9A8B-B46F31A69D02}"/>
          </ac:spMkLst>
        </pc:spChg>
        <pc:spChg chg="mod">
          <ac:chgData name="Links, Ronald" userId="a214375d-509e-426f-9881-a99cf1b8df71" providerId="ADAL" clId="{66B41AD1-4B6B-4751-B633-E92F219A4692}" dt="2021-11-30T12:24:42.222" v="133"/>
          <ac:spMkLst>
            <pc:docMk/>
            <pc:sldMk cId="1885442784" sldId="263"/>
            <ac:spMk id="4" creationId="{5E8B34FD-5255-4A4E-AC75-C102EF8F0D5B}"/>
          </ac:spMkLst>
        </pc:spChg>
        <pc:spChg chg="mod">
          <ac:chgData name="Links, Ronald" userId="a214375d-509e-426f-9881-a99cf1b8df71" providerId="ADAL" clId="{66B41AD1-4B6B-4751-B633-E92F219A4692}" dt="2021-11-30T12:23:20.474" v="132" actId="20577"/>
          <ac:spMkLst>
            <pc:docMk/>
            <pc:sldMk cId="1885442784" sldId="263"/>
            <ac:spMk id="6" creationId="{0D114B56-608F-456E-AD2D-C48853B0DFF0}"/>
          </ac:spMkLst>
        </pc:spChg>
        <pc:picChg chg="del">
          <ac:chgData name="Links, Ronald" userId="a214375d-509e-426f-9881-a99cf1b8df71" providerId="ADAL" clId="{66B41AD1-4B6B-4751-B633-E92F219A4692}" dt="2021-11-30T12:21:59.690" v="48" actId="478"/>
          <ac:picMkLst>
            <pc:docMk/>
            <pc:sldMk cId="1885442784" sldId="263"/>
            <ac:picMk id="9" creationId="{21227040-359A-4AAE-9A86-75263A4D2071}"/>
          </ac:picMkLst>
        </pc:picChg>
      </pc:sldChg>
      <pc:sldChg chg="modSp mod">
        <pc:chgData name="Links, Ronald" userId="a214375d-509e-426f-9881-a99cf1b8df71" providerId="ADAL" clId="{66B41AD1-4B6B-4751-B633-E92F219A4692}" dt="2021-11-30T12:24:44.398" v="134"/>
        <pc:sldMkLst>
          <pc:docMk/>
          <pc:sldMk cId="28953270" sldId="266"/>
        </pc:sldMkLst>
        <pc:spChg chg="mod">
          <ac:chgData name="Links, Ronald" userId="a214375d-509e-426f-9881-a99cf1b8df71" providerId="ADAL" clId="{66B41AD1-4B6B-4751-B633-E92F219A4692}" dt="2021-11-30T12:21:56.323" v="47" actId="20577"/>
          <ac:spMkLst>
            <pc:docMk/>
            <pc:sldMk cId="28953270" sldId="266"/>
            <ac:spMk id="3" creationId="{BB2A0E52-A3D1-AC44-97E9-4AE4FCB62B0E}"/>
          </ac:spMkLst>
        </pc:spChg>
        <pc:spChg chg="mod">
          <ac:chgData name="Links, Ronald" userId="a214375d-509e-426f-9881-a99cf1b8df71" providerId="ADAL" clId="{66B41AD1-4B6B-4751-B633-E92F219A4692}" dt="2021-11-30T12:24:44.398" v="134"/>
          <ac:spMkLst>
            <pc:docMk/>
            <pc:sldMk cId="28953270" sldId="266"/>
            <ac:spMk id="4" creationId="{7126FB9D-B883-6741-8B26-1B8549314BD4}"/>
          </ac:spMkLst>
        </pc:spChg>
      </pc:sldChg>
      <pc:sldChg chg="addSp modSp mod">
        <pc:chgData name="Links, Ronald" userId="a214375d-509e-426f-9881-a99cf1b8df71" providerId="ADAL" clId="{66B41AD1-4B6B-4751-B633-E92F219A4692}" dt="2021-11-30T12:25:24.146" v="162" actId="207"/>
        <pc:sldMkLst>
          <pc:docMk/>
          <pc:sldMk cId="1587596849" sldId="267"/>
        </pc:sldMkLst>
        <pc:spChg chg="add mod">
          <ac:chgData name="Links, Ronald" userId="a214375d-509e-426f-9881-a99cf1b8df71" providerId="ADAL" clId="{66B41AD1-4B6B-4751-B633-E92F219A4692}" dt="2021-11-30T12:25:24.146" v="162" actId="207"/>
          <ac:spMkLst>
            <pc:docMk/>
            <pc:sldMk cId="1587596849" sldId="267"/>
            <ac:spMk id="2" creationId="{834CF66C-28FC-46ED-80AE-E2EC868D3BEC}"/>
          </ac:spMkLst>
        </pc:spChg>
        <pc:spChg chg="mod">
          <ac:chgData name="Links, Ronald" userId="a214375d-509e-426f-9881-a99cf1b8df71" providerId="ADAL" clId="{66B41AD1-4B6B-4751-B633-E92F219A4692}" dt="2021-11-30T12:22:51.203" v="84" actId="20577"/>
          <ac:spMkLst>
            <pc:docMk/>
            <pc:sldMk cId="1587596849" sldId="267"/>
            <ac:spMk id="3" creationId="{E66620E2-0AC1-4D8B-B976-A05830657905}"/>
          </ac:spMkLst>
        </pc:spChg>
        <pc:spChg chg="mod">
          <ac:chgData name="Links, Ronald" userId="a214375d-509e-426f-9881-a99cf1b8df71" providerId="ADAL" clId="{66B41AD1-4B6B-4751-B633-E92F219A4692}" dt="2021-11-30T12:23:14.450" v="116" actId="20577"/>
          <ac:spMkLst>
            <pc:docMk/>
            <pc:sldMk cId="1587596849" sldId="267"/>
            <ac:spMk id="4" creationId="{5E8B34FD-5255-4A4E-AC75-C102EF8F0D5B}"/>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3C9284CA-EE09-4B3F-9B00-2DDCC75282E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406FA12D-EBC8-405D-A962-9ADF9107298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88317C7-521E-4CAE-AC4F-38E8DAB6A462}" type="datetimeFigureOut">
              <a:rPr lang="nl-NL" smtClean="0"/>
              <a:t>20-6-2022</a:t>
            </a:fld>
            <a:endParaRPr lang="nl-NL"/>
          </a:p>
        </p:txBody>
      </p:sp>
      <p:sp>
        <p:nvSpPr>
          <p:cNvPr id="4" name="Tijdelijke aanduiding voor voettekst 3">
            <a:extLst>
              <a:ext uri="{FF2B5EF4-FFF2-40B4-BE49-F238E27FC236}">
                <a16:creationId xmlns:a16="http://schemas.microsoft.com/office/drawing/2014/main" id="{C7D59D3B-EF79-4626-9877-36215975A2FA}"/>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BD50ACBB-A86D-4D70-BC3C-4659F1B339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0DE843-64F8-4497-BDD2-590291499EAE}" type="slidenum">
              <a:rPr lang="nl-NL" smtClean="0"/>
              <a:t>‹nr.›</a:t>
            </a:fld>
            <a:endParaRPr lang="nl-NL"/>
          </a:p>
        </p:txBody>
      </p:sp>
    </p:spTree>
    <p:extLst>
      <p:ext uri="{BB962C8B-B14F-4D97-AF65-F5344CB8AC3E}">
        <p14:creationId xmlns:p14="http://schemas.microsoft.com/office/powerpoint/2010/main" val="19853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85C2C8-B723-4546-AA45-0F060A885A57}" type="datetimeFigureOut">
              <a:rPr lang="nl-NL" smtClean="0"/>
              <a:t>20-6-2022</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730059-9356-5542-B7AC-C623CB1A6CD8}" type="slidenum">
              <a:rPr lang="nl-NL" smtClean="0"/>
              <a:t>‹nr.›</a:t>
            </a:fld>
            <a:endParaRPr lang="nl-NL"/>
          </a:p>
        </p:txBody>
      </p:sp>
    </p:spTree>
    <p:extLst>
      <p:ext uri="{BB962C8B-B14F-4D97-AF65-F5344CB8AC3E}">
        <p14:creationId xmlns:p14="http://schemas.microsoft.com/office/powerpoint/2010/main" val="27642965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5</a:t>
            </a:fld>
            <a:endParaRPr lang="nl-NL"/>
          </a:p>
        </p:txBody>
      </p:sp>
    </p:spTree>
    <p:extLst>
      <p:ext uri="{BB962C8B-B14F-4D97-AF65-F5344CB8AC3E}">
        <p14:creationId xmlns:p14="http://schemas.microsoft.com/office/powerpoint/2010/main" val="37290688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1730059-9356-5542-B7AC-C623CB1A6CD8}" type="slidenum">
              <a:rPr lang="nl-NL" smtClean="0"/>
              <a:t>6</a:t>
            </a:fld>
            <a:endParaRPr lang="nl-NL"/>
          </a:p>
        </p:txBody>
      </p:sp>
    </p:spTree>
    <p:extLst>
      <p:ext uri="{BB962C8B-B14F-4D97-AF65-F5344CB8AC3E}">
        <p14:creationId xmlns:p14="http://schemas.microsoft.com/office/powerpoint/2010/main" val="277286268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4" name="Tijdelijke aanduiding voor voettekst 3">
            <a:extLst>
              <a:ext uri="{FF2B5EF4-FFF2-40B4-BE49-F238E27FC236}">
                <a16:creationId xmlns:a16="http://schemas.microsoft.com/office/drawing/2014/main" id="{DFDBD2BC-DA55-2D4E-8862-5C21587C474A}"/>
              </a:ext>
            </a:extLst>
          </p:cNvPr>
          <p:cNvSpPr>
            <a:spLocks noGrp="1"/>
          </p:cNvSpPr>
          <p:nvPr>
            <p:ph type="ftr" sz="quarter" idx="10"/>
          </p:nvPr>
        </p:nvSpPr>
        <p:spPr/>
        <p:txBody>
          <a:bodyPr/>
          <a:lstStyle/>
          <a:p>
            <a:r>
              <a:rPr lang="nl-NL" dirty="0"/>
              <a:t>Toolbox snij-incidenten</a:t>
            </a:r>
          </a:p>
        </p:txBody>
      </p:sp>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510CA806-A984-C83D-65E4-51336D73AF9B}"/>
              </a:ext>
            </a:extLst>
          </p:cNvPr>
          <p:cNvPicPr>
            <a:picLocks noChangeAspect="1"/>
          </p:cNvPicPr>
          <p:nvPr userDrawn="1"/>
        </p:nvPicPr>
        <p:blipFill>
          <a:blip r:embed="rId3"/>
          <a:stretch>
            <a:fillRect/>
          </a:stretch>
        </p:blipFill>
        <p:spPr>
          <a:xfrm>
            <a:off x="9608814" y="6009322"/>
            <a:ext cx="2240285" cy="167640"/>
          </a:xfrm>
          <a:prstGeom prst="rect">
            <a:avLst/>
          </a:prstGeom>
        </p:spPr>
      </p:pic>
    </p:spTree>
    <p:extLst>
      <p:ext uri="{BB962C8B-B14F-4D97-AF65-F5344CB8AC3E}">
        <p14:creationId xmlns:p14="http://schemas.microsoft.com/office/powerpoint/2010/main" val="105106715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pic>
        <p:nvPicPr>
          <p:cNvPr id="5" name="Afbeelding 4">
            <a:extLst>
              <a:ext uri="{FF2B5EF4-FFF2-40B4-BE49-F238E27FC236}">
                <a16:creationId xmlns:a16="http://schemas.microsoft.com/office/drawing/2014/main" id="{AEFDEA19-4E86-B658-4BAD-CDB60E6E45BD}"/>
              </a:ext>
            </a:extLst>
          </p:cNvPr>
          <p:cNvPicPr>
            <a:picLocks noChangeAspect="1"/>
          </p:cNvPicPr>
          <p:nvPr userDrawn="1"/>
        </p:nvPicPr>
        <p:blipFill>
          <a:blip r:embed="rId3"/>
          <a:stretch>
            <a:fillRect/>
          </a:stretch>
        </p:blipFill>
        <p:spPr>
          <a:xfrm>
            <a:off x="9608814" y="6144948"/>
            <a:ext cx="2240285" cy="167640"/>
          </a:xfrm>
          <a:prstGeom prst="rect">
            <a:avLst/>
          </a:prstGeom>
        </p:spPr>
      </p:pic>
    </p:spTree>
    <p:extLst>
      <p:ext uri="{BB962C8B-B14F-4D97-AF65-F5344CB8AC3E}">
        <p14:creationId xmlns:p14="http://schemas.microsoft.com/office/powerpoint/2010/main" val="3662854059"/>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OMSLAG">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8321040" cy="2387600"/>
          </a:xfrm>
        </p:spPr>
        <p:txBody>
          <a:bodyPr anchor="b"/>
          <a:lstStyle>
            <a:lvl1pPr algn="l">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832104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sp>
        <p:nvSpPr>
          <p:cNvPr id="5" name="Tijdelijke aanduiding voor dianummer 4">
            <a:extLst>
              <a:ext uri="{FF2B5EF4-FFF2-40B4-BE49-F238E27FC236}">
                <a16:creationId xmlns:a16="http://schemas.microsoft.com/office/drawing/2014/main" id="{F89539FD-5243-4C46-8F82-AD1320F7297A}"/>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7" name="Afbeelding 6">
            <a:extLst>
              <a:ext uri="{FF2B5EF4-FFF2-40B4-BE49-F238E27FC236}">
                <a16:creationId xmlns:a16="http://schemas.microsoft.com/office/drawing/2014/main" id="{4E71FB9D-B1DD-8E5F-B316-AB56181C6C8D}"/>
              </a:ext>
            </a:extLst>
          </p:cNvPr>
          <p:cNvPicPr>
            <a:picLocks noChangeAspect="1"/>
          </p:cNvPicPr>
          <p:nvPr userDrawn="1"/>
        </p:nvPicPr>
        <p:blipFill>
          <a:blip r:embed="rId3"/>
          <a:stretch>
            <a:fillRect/>
          </a:stretch>
        </p:blipFill>
        <p:spPr>
          <a:xfrm>
            <a:off x="9520697" y="6009322"/>
            <a:ext cx="2240285" cy="167640"/>
          </a:xfrm>
          <a:prstGeom prst="rect">
            <a:avLst/>
          </a:prstGeom>
        </p:spPr>
      </p:pic>
    </p:spTree>
    <p:extLst>
      <p:ext uri="{BB962C8B-B14F-4D97-AF65-F5344CB8AC3E}">
        <p14:creationId xmlns:p14="http://schemas.microsoft.com/office/powerpoint/2010/main" val="86753593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dirty="0"/>
              <a:t>Toolbox snij-incidenten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5" name="Afbeelding 4">
            <a:extLst>
              <a:ext uri="{FF2B5EF4-FFF2-40B4-BE49-F238E27FC236}">
                <a16:creationId xmlns:a16="http://schemas.microsoft.com/office/drawing/2014/main" id="{23CE7C1D-103F-2B18-7DB3-EB62CF45889E}"/>
              </a:ext>
            </a:extLst>
          </p:cNvPr>
          <p:cNvPicPr>
            <a:picLocks noChangeAspect="1"/>
          </p:cNvPicPr>
          <p:nvPr userDrawn="1"/>
        </p:nvPicPr>
        <p:blipFill>
          <a:blip r:embed="rId2"/>
          <a:stretch>
            <a:fillRect/>
          </a:stretch>
        </p:blipFill>
        <p:spPr>
          <a:xfrm>
            <a:off x="9608815" y="6093142"/>
            <a:ext cx="2240285" cy="167640"/>
          </a:xfrm>
          <a:prstGeom prst="rect">
            <a:avLst/>
          </a:prstGeom>
        </p:spPr>
      </p:pic>
    </p:spTree>
    <p:extLst>
      <p:ext uri="{BB962C8B-B14F-4D97-AF65-F5344CB8AC3E}">
        <p14:creationId xmlns:p14="http://schemas.microsoft.com/office/powerpoint/2010/main" val="3758720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Pagin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5" name="Afbeelding 4">
            <a:extLst>
              <a:ext uri="{FF2B5EF4-FFF2-40B4-BE49-F238E27FC236}">
                <a16:creationId xmlns:a16="http://schemas.microsoft.com/office/drawing/2014/main" id="{E115D42A-3857-0A16-7477-CC6A4B198A62}"/>
              </a:ext>
            </a:extLst>
          </p:cNvPr>
          <p:cNvPicPr>
            <a:picLocks noChangeAspect="1"/>
          </p:cNvPicPr>
          <p:nvPr userDrawn="1"/>
        </p:nvPicPr>
        <p:blipFill>
          <a:blip r:embed="rId2"/>
          <a:stretch>
            <a:fillRect/>
          </a:stretch>
        </p:blipFill>
        <p:spPr>
          <a:xfrm>
            <a:off x="9701766" y="6093142"/>
            <a:ext cx="2240285" cy="167640"/>
          </a:xfrm>
          <a:prstGeom prst="rect">
            <a:avLst/>
          </a:prstGeom>
        </p:spPr>
      </p:pic>
    </p:spTree>
    <p:extLst>
      <p:ext uri="{BB962C8B-B14F-4D97-AF65-F5344CB8AC3E}">
        <p14:creationId xmlns:p14="http://schemas.microsoft.com/office/powerpoint/2010/main" val="2322944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0" name="Tijdelijke aanduiding voor voettekst 9">
            <a:extLst>
              <a:ext uri="{FF2B5EF4-FFF2-40B4-BE49-F238E27FC236}">
                <a16:creationId xmlns:a16="http://schemas.microsoft.com/office/drawing/2014/main" id="{91471414-5971-9847-A9FC-BFE54C434B23}"/>
              </a:ext>
            </a:extLst>
          </p:cNvPr>
          <p:cNvSpPr>
            <a:spLocks noGrp="1"/>
          </p:cNvSpPr>
          <p:nvPr>
            <p:ph type="ftr" sz="quarter" idx="10"/>
          </p:nvPr>
        </p:nvSpPr>
        <p:spPr/>
        <p:txBody>
          <a:bodyPr/>
          <a:lstStyle/>
          <a:p>
            <a:r>
              <a:rPr lang="nl-NL" dirty="0"/>
              <a:t>Toolbox snij-incidenten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pic>
        <p:nvPicPr>
          <p:cNvPr id="7" name="Afbeelding 6">
            <a:extLst>
              <a:ext uri="{FF2B5EF4-FFF2-40B4-BE49-F238E27FC236}">
                <a16:creationId xmlns:a16="http://schemas.microsoft.com/office/drawing/2014/main" id="{8D2AD3EC-E0F6-7645-929A-86B49ED34BBB}"/>
              </a:ext>
            </a:extLst>
          </p:cNvPr>
          <p:cNvPicPr>
            <a:picLocks noChangeAspect="1"/>
          </p:cNvPicPr>
          <p:nvPr userDrawn="1"/>
        </p:nvPicPr>
        <p:blipFill>
          <a:blip r:embed="rId3"/>
          <a:stretch>
            <a:fillRect/>
          </a:stretch>
        </p:blipFill>
        <p:spPr>
          <a:xfrm>
            <a:off x="9690100" y="5938520"/>
            <a:ext cx="2159000" cy="355600"/>
          </a:xfrm>
          <a:prstGeom prst="rect">
            <a:avLst/>
          </a:prstGeom>
        </p:spPr>
      </p:pic>
    </p:spTree>
    <p:extLst>
      <p:ext uri="{BB962C8B-B14F-4D97-AF65-F5344CB8AC3E}">
        <p14:creationId xmlns:p14="http://schemas.microsoft.com/office/powerpoint/2010/main" val="1341624264"/>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_Pagina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DD8FB9-68D9-3A4E-BA36-E98222042F9B}"/>
              </a:ext>
            </a:extLst>
          </p:cNvPr>
          <p:cNvSpPr>
            <a:spLocks noGrp="1"/>
          </p:cNvSpPr>
          <p:nvPr>
            <p:ph type="ctrTitle" hasCustomPrompt="1"/>
          </p:nvPr>
        </p:nvSpPr>
        <p:spPr>
          <a:xfrm>
            <a:off x="1524000" y="1122363"/>
            <a:ext cx="9144000" cy="2387600"/>
          </a:xfrm>
        </p:spPr>
        <p:txBody>
          <a:bodyPr anchor="b"/>
          <a:lstStyle>
            <a:lvl1pPr algn="ctr">
              <a:defRPr sz="6000" b="1"/>
            </a:lvl1pPr>
          </a:lstStyle>
          <a:p>
            <a:r>
              <a:rPr lang="nl-NL"/>
              <a:t>KLIK OM STIJL TE BEWERKEN</a:t>
            </a:r>
          </a:p>
        </p:txBody>
      </p:sp>
      <p:sp>
        <p:nvSpPr>
          <p:cNvPr id="3" name="Ondertitel 2">
            <a:extLst>
              <a:ext uri="{FF2B5EF4-FFF2-40B4-BE49-F238E27FC236}">
                <a16:creationId xmlns:a16="http://schemas.microsoft.com/office/drawing/2014/main" id="{91372C4B-75E6-804D-9777-948308A865E7}"/>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11" name="Tijdelijke aanduiding voor dianummer 10">
            <a:extLst>
              <a:ext uri="{FF2B5EF4-FFF2-40B4-BE49-F238E27FC236}">
                <a16:creationId xmlns:a16="http://schemas.microsoft.com/office/drawing/2014/main" id="{A7E0E0D9-0E6B-004D-96FC-F9322EA8A181}"/>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A54E2AAF-7BCC-8B4F-90E2-B7A0A3CDE3B0}"/>
              </a:ext>
            </a:extLst>
          </p:cNvPr>
          <p:cNvPicPr>
            <a:picLocks noChangeAspect="1"/>
          </p:cNvPicPr>
          <p:nvPr userDrawn="1"/>
        </p:nvPicPr>
        <p:blipFill>
          <a:blip r:embed="rId2"/>
          <a:srcRect/>
          <a:stretch/>
        </p:blipFill>
        <p:spPr>
          <a:xfrm>
            <a:off x="11007114" y="0"/>
            <a:ext cx="841985" cy="1250950"/>
          </a:xfrm>
          <a:prstGeom prst="rect">
            <a:avLst/>
          </a:prstGeom>
        </p:spPr>
      </p:pic>
      <p:pic>
        <p:nvPicPr>
          <p:cNvPr id="5" name="Afbeelding 4">
            <a:extLst>
              <a:ext uri="{FF2B5EF4-FFF2-40B4-BE49-F238E27FC236}">
                <a16:creationId xmlns:a16="http://schemas.microsoft.com/office/drawing/2014/main" id="{37503D83-2EFD-516F-5E5C-E0E67880A58D}"/>
              </a:ext>
            </a:extLst>
          </p:cNvPr>
          <p:cNvPicPr>
            <a:picLocks noChangeAspect="1"/>
          </p:cNvPicPr>
          <p:nvPr userDrawn="1"/>
        </p:nvPicPr>
        <p:blipFill>
          <a:blip r:embed="rId3"/>
          <a:stretch>
            <a:fillRect/>
          </a:stretch>
        </p:blipFill>
        <p:spPr>
          <a:xfrm>
            <a:off x="9608814" y="6066234"/>
            <a:ext cx="2240285" cy="167640"/>
          </a:xfrm>
          <a:prstGeom prst="rect">
            <a:avLst/>
          </a:prstGeom>
        </p:spPr>
      </p:pic>
    </p:spTree>
    <p:extLst>
      <p:ext uri="{BB962C8B-B14F-4D97-AF65-F5344CB8AC3E}">
        <p14:creationId xmlns:p14="http://schemas.microsoft.com/office/powerpoint/2010/main" val="2730041371"/>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lvl1pPr>
              <a:defRPr sz="800"/>
            </a:lvl1pPr>
          </a:lstStyle>
          <a:p>
            <a:r>
              <a:rPr lang="nl-NL" dirty="0"/>
              <a:t>Toolbox snij-incidenten</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lvl1pPr>
              <a:defRPr sz="800"/>
            </a:lvl1pPr>
          </a:lstStyle>
          <a:p>
            <a:fld id="{4EE4AD8C-2841-0441-ABCE-FDDBA89E857F}" type="slidenum">
              <a:rPr lang="nl-NL" smtClean="0"/>
              <a:pPr/>
              <a:t>‹nr.›</a:t>
            </a:fld>
            <a:endParaRPr lang="nl-NL"/>
          </a:p>
        </p:txBody>
      </p:sp>
      <p:pic>
        <p:nvPicPr>
          <p:cNvPr id="5" name="Afbeelding 4">
            <a:extLst>
              <a:ext uri="{FF2B5EF4-FFF2-40B4-BE49-F238E27FC236}">
                <a16:creationId xmlns:a16="http://schemas.microsoft.com/office/drawing/2014/main" id="{C0FE4D8D-7B4F-B04B-A4A3-79C03F7F2268}"/>
              </a:ext>
            </a:extLst>
          </p:cNvPr>
          <p:cNvPicPr>
            <a:picLocks noChangeAspect="1"/>
          </p:cNvPicPr>
          <p:nvPr userDrawn="1"/>
        </p:nvPicPr>
        <p:blipFill>
          <a:blip r:embed="rId2"/>
          <a:stretch>
            <a:fillRect/>
          </a:stretch>
        </p:blipFill>
        <p:spPr>
          <a:xfrm>
            <a:off x="9710820" y="6116320"/>
            <a:ext cx="2240285" cy="167640"/>
          </a:xfrm>
          <a:prstGeom prst="rect">
            <a:avLst/>
          </a:prstGeom>
        </p:spPr>
      </p:pic>
    </p:spTree>
    <p:extLst>
      <p:ext uri="{BB962C8B-B14F-4D97-AF65-F5344CB8AC3E}">
        <p14:creationId xmlns:p14="http://schemas.microsoft.com/office/powerpoint/2010/main" val="264684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1_Pagina 1">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5" name="Afbeelding 4">
            <a:extLst>
              <a:ext uri="{FF2B5EF4-FFF2-40B4-BE49-F238E27FC236}">
                <a16:creationId xmlns:a16="http://schemas.microsoft.com/office/drawing/2014/main" id="{0FD88D8F-0BAF-4EF0-5F13-8D00833CEBB3}"/>
              </a:ext>
            </a:extLst>
          </p:cNvPr>
          <p:cNvPicPr>
            <a:picLocks noChangeAspect="1"/>
          </p:cNvPicPr>
          <p:nvPr userDrawn="1"/>
        </p:nvPicPr>
        <p:blipFill>
          <a:blip r:embed="rId2"/>
          <a:stretch>
            <a:fillRect/>
          </a:stretch>
        </p:blipFill>
        <p:spPr>
          <a:xfrm>
            <a:off x="9608815" y="6116320"/>
            <a:ext cx="2240285" cy="167640"/>
          </a:xfrm>
          <a:prstGeom prst="rect">
            <a:avLst/>
          </a:prstGeom>
        </p:spPr>
      </p:pic>
    </p:spTree>
    <p:extLst>
      <p:ext uri="{BB962C8B-B14F-4D97-AF65-F5344CB8AC3E}">
        <p14:creationId xmlns:p14="http://schemas.microsoft.com/office/powerpoint/2010/main" val="100916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Pagina 1 geel">
    <p:bg>
      <p:bgRef idx="1001">
        <a:schemeClr val="bg2"/>
      </p:bgRef>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D4D016-C12F-444E-AACE-DC1D196DD8F8}"/>
              </a:ext>
            </a:extLst>
          </p:cNvPr>
          <p:cNvSpPr>
            <a:spLocks noGrp="1"/>
          </p:cNvSpPr>
          <p:nvPr>
            <p:ph type="title" hasCustomPrompt="1"/>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11B3BE7-3259-5E46-815A-2CC5881101E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6">
            <a:extLst>
              <a:ext uri="{FF2B5EF4-FFF2-40B4-BE49-F238E27FC236}">
                <a16:creationId xmlns:a16="http://schemas.microsoft.com/office/drawing/2014/main" id="{E07D8E4D-B322-D942-BC38-D7F60409B252}"/>
              </a:ext>
            </a:extLst>
          </p:cNvPr>
          <p:cNvSpPr>
            <a:spLocks noGrp="1"/>
          </p:cNvSpPr>
          <p:nvPr>
            <p:ph type="ftr" sz="quarter" idx="10"/>
          </p:nvPr>
        </p:nvSpPr>
        <p:spPr/>
        <p:txBody>
          <a:bodyPr/>
          <a:lstStyle/>
          <a:p>
            <a:r>
              <a:rPr lang="nl-NL" dirty="0"/>
              <a:t>Toolbox snij-incidenten</a:t>
            </a:r>
          </a:p>
        </p:txBody>
      </p:sp>
      <p:sp>
        <p:nvSpPr>
          <p:cNvPr id="8" name="Tijdelijke aanduiding voor dianummer 7">
            <a:extLst>
              <a:ext uri="{FF2B5EF4-FFF2-40B4-BE49-F238E27FC236}">
                <a16:creationId xmlns:a16="http://schemas.microsoft.com/office/drawing/2014/main" id="{3E5EECF5-25A3-0B4B-A3A3-A7C94E7D7036}"/>
              </a:ext>
            </a:extLst>
          </p:cNvPr>
          <p:cNvSpPr>
            <a:spLocks noGrp="1"/>
          </p:cNvSpPr>
          <p:nvPr>
            <p:ph type="sldNum" sz="quarter" idx="11"/>
          </p:nvPr>
        </p:nvSpPr>
        <p:spPr/>
        <p:txBody>
          <a:bodyPr/>
          <a:lstStyle/>
          <a:p>
            <a:fld id="{4EE4AD8C-2841-0441-ABCE-FDDBA89E857F}" type="slidenum">
              <a:rPr lang="nl-NL" smtClean="0"/>
              <a:pPr/>
              <a:t>‹nr.›</a:t>
            </a:fld>
            <a:endParaRPr lang="nl-NL"/>
          </a:p>
        </p:txBody>
      </p:sp>
      <p:pic>
        <p:nvPicPr>
          <p:cNvPr id="6" name="Afbeelding 5">
            <a:extLst>
              <a:ext uri="{FF2B5EF4-FFF2-40B4-BE49-F238E27FC236}">
                <a16:creationId xmlns:a16="http://schemas.microsoft.com/office/drawing/2014/main" id="{B6DBA526-162B-0B4C-823B-DD00F481D284}"/>
              </a:ext>
            </a:extLst>
          </p:cNvPr>
          <p:cNvPicPr>
            <a:picLocks noChangeAspect="1"/>
          </p:cNvPicPr>
          <p:nvPr userDrawn="1"/>
        </p:nvPicPr>
        <p:blipFill>
          <a:blip r:embed="rId2"/>
          <a:srcRect/>
          <a:stretch/>
        </p:blipFill>
        <p:spPr>
          <a:xfrm>
            <a:off x="11007114" y="0"/>
            <a:ext cx="841985" cy="1250950"/>
          </a:xfrm>
          <a:prstGeom prst="rect">
            <a:avLst/>
          </a:prstGeom>
        </p:spPr>
      </p:pic>
      <p:pic>
        <p:nvPicPr>
          <p:cNvPr id="5" name="Afbeelding 4">
            <a:extLst>
              <a:ext uri="{FF2B5EF4-FFF2-40B4-BE49-F238E27FC236}">
                <a16:creationId xmlns:a16="http://schemas.microsoft.com/office/drawing/2014/main" id="{A441538A-3C5B-CB36-BDAD-EB385A36B1F6}"/>
              </a:ext>
            </a:extLst>
          </p:cNvPr>
          <p:cNvPicPr>
            <a:picLocks noChangeAspect="1"/>
          </p:cNvPicPr>
          <p:nvPr userDrawn="1"/>
        </p:nvPicPr>
        <p:blipFill>
          <a:blip r:embed="rId3"/>
          <a:stretch>
            <a:fillRect/>
          </a:stretch>
        </p:blipFill>
        <p:spPr>
          <a:xfrm>
            <a:off x="9783247" y="6120051"/>
            <a:ext cx="2240285" cy="167640"/>
          </a:xfrm>
          <a:prstGeom prst="rect">
            <a:avLst/>
          </a:prstGeom>
        </p:spPr>
      </p:pic>
    </p:spTree>
    <p:extLst>
      <p:ext uri="{BB962C8B-B14F-4D97-AF65-F5344CB8AC3E}">
        <p14:creationId xmlns:p14="http://schemas.microsoft.com/office/powerpoint/2010/main" val="1340692724"/>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74628F-69FD-CA41-8C79-B23139C53FDC}"/>
              </a:ext>
            </a:extLst>
          </p:cNvPr>
          <p:cNvSpPr>
            <a:spLocks noGrp="1"/>
          </p:cNvSpPr>
          <p:nvPr>
            <p:ph type="title"/>
          </p:nvPr>
        </p:nvSpPr>
        <p:spPr>
          <a:xfrm>
            <a:off x="838200" y="741680"/>
            <a:ext cx="10515600" cy="949008"/>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70D8E5CA-E8EA-5C4A-8BE1-E97760729F04}"/>
              </a:ext>
            </a:extLst>
          </p:cNvPr>
          <p:cNvSpPr>
            <a:spLocks noGrp="1"/>
          </p:cNvSpPr>
          <p:nvPr>
            <p:ph type="body" idx="1"/>
          </p:nvPr>
        </p:nvSpPr>
        <p:spPr>
          <a:xfrm>
            <a:off x="838200" y="1825625"/>
            <a:ext cx="10515600" cy="406400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voettekst 4">
            <a:extLst>
              <a:ext uri="{FF2B5EF4-FFF2-40B4-BE49-F238E27FC236}">
                <a16:creationId xmlns:a16="http://schemas.microsoft.com/office/drawing/2014/main" id="{F96F3169-F004-1E41-859E-C1F213D219E5}"/>
              </a:ext>
            </a:extLst>
          </p:cNvPr>
          <p:cNvSpPr>
            <a:spLocks noGrp="1"/>
          </p:cNvSpPr>
          <p:nvPr>
            <p:ph type="ftr" sz="quarter" idx="3"/>
          </p:nvPr>
        </p:nvSpPr>
        <p:spPr>
          <a:xfrm>
            <a:off x="838200" y="6066234"/>
            <a:ext cx="4185920" cy="221457"/>
          </a:xfrm>
          <a:prstGeom prst="rect">
            <a:avLst/>
          </a:prstGeom>
        </p:spPr>
        <p:txBody>
          <a:bodyPr/>
          <a:lstStyle>
            <a:lvl1pPr algn="l">
              <a:defRPr sz="1000">
                <a:solidFill>
                  <a:schemeClr val="tx1"/>
                </a:solidFill>
              </a:defRPr>
            </a:lvl1pPr>
          </a:lstStyle>
          <a:p>
            <a:r>
              <a:rPr lang="nl-NL" dirty="0"/>
              <a:t>Toolbox snij-incidenten</a:t>
            </a:r>
          </a:p>
        </p:txBody>
      </p:sp>
      <p:sp>
        <p:nvSpPr>
          <p:cNvPr id="8" name="Tijdelijke aanduiding voor dianummer 5">
            <a:extLst>
              <a:ext uri="{FF2B5EF4-FFF2-40B4-BE49-F238E27FC236}">
                <a16:creationId xmlns:a16="http://schemas.microsoft.com/office/drawing/2014/main" id="{CAF06113-FFA7-1846-9695-2AC84ECFB0A3}"/>
              </a:ext>
            </a:extLst>
          </p:cNvPr>
          <p:cNvSpPr>
            <a:spLocks noGrp="1"/>
          </p:cNvSpPr>
          <p:nvPr>
            <p:ph type="sldNum" sz="quarter" idx="4"/>
          </p:nvPr>
        </p:nvSpPr>
        <p:spPr>
          <a:xfrm>
            <a:off x="342900" y="6066234"/>
            <a:ext cx="495300" cy="221457"/>
          </a:xfrm>
          <a:prstGeom prst="rect">
            <a:avLst/>
          </a:prstGeom>
        </p:spPr>
        <p:txBody>
          <a:bodyPr/>
          <a:lstStyle>
            <a:lvl1pPr algn="l">
              <a:defRPr sz="1000">
                <a:solidFill>
                  <a:schemeClr val="tx1"/>
                </a:solidFill>
              </a:defRPr>
            </a:lvl1pPr>
          </a:lstStyle>
          <a:p>
            <a:fld id="{4EE4AD8C-2841-0441-ABCE-FDDBA89E857F}" type="slidenum">
              <a:rPr lang="nl-NL" smtClean="0"/>
              <a:pPr/>
              <a:t>‹nr.›</a:t>
            </a:fld>
            <a:endParaRPr lang="nl-NL"/>
          </a:p>
        </p:txBody>
      </p:sp>
      <p:pic>
        <p:nvPicPr>
          <p:cNvPr id="9" name="Afbeelding 8">
            <a:extLst>
              <a:ext uri="{FF2B5EF4-FFF2-40B4-BE49-F238E27FC236}">
                <a16:creationId xmlns:a16="http://schemas.microsoft.com/office/drawing/2014/main" id="{2D734FFE-290E-224F-ACC3-02E50E931091}"/>
              </a:ext>
            </a:extLst>
          </p:cNvPr>
          <p:cNvPicPr>
            <a:picLocks noChangeAspect="1"/>
          </p:cNvPicPr>
          <p:nvPr userDrawn="1"/>
        </p:nvPicPr>
        <p:blipFill>
          <a:blip r:embed="rId12"/>
          <a:stretch>
            <a:fillRect/>
          </a:stretch>
        </p:blipFill>
        <p:spPr>
          <a:xfrm>
            <a:off x="0" y="0"/>
            <a:ext cx="12192000" cy="393700"/>
          </a:xfrm>
          <a:prstGeom prst="rect">
            <a:avLst/>
          </a:prstGeom>
        </p:spPr>
      </p:pic>
      <p:pic>
        <p:nvPicPr>
          <p:cNvPr id="10" name="Afbeelding 9">
            <a:extLst>
              <a:ext uri="{FF2B5EF4-FFF2-40B4-BE49-F238E27FC236}">
                <a16:creationId xmlns:a16="http://schemas.microsoft.com/office/drawing/2014/main" id="{6CF49184-0590-824E-BF9A-DE0914F033CA}"/>
              </a:ext>
            </a:extLst>
          </p:cNvPr>
          <p:cNvPicPr>
            <a:picLocks noChangeAspect="1"/>
          </p:cNvPicPr>
          <p:nvPr userDrawn="1"/>
        </p:nvPicPr>
        <p:blipFill>
          <a:blip r:embed="rId12"/>
          <a:stretch>
            <a:fillRect/>
          </a:stretch>
        </p:blipFill>
        <p:spPr>
          <a:xfrm>
            <a:off x="0" y="6464300"/>
            <a:ext cx="12192000" cy="393700"/>
          </a:xfrm>
          <a:prstGeom prst="rect">
            <a:avLst/>
          </a:prstGeom>
        </p:spPr>
      </p:pic>
      <p:pic>
        <p:nvPicPr>
          <p:cNvPr id="18" name="Afbeelding 17" descr="Afbeelding met geel, mensen, tekening, man&#10;&#10;Automatisch gegenereerde beschrijving">
            <a:extLst>
              <a:ext uri="{FF2B5EF4-FFF2-40B4-BE49-F238E27FC236}">
                <a16:creationId xmlns:a16="http://schemas.microsoft.com/office/drawing/2014/main" id="{62D31040-170C-634D-A801-DB5693374B0C}"/>
              </a:ext>
            </a:extLst>
          </p:cNvPr>
          <p:cNvPicPr>
            <a:picLocks noChangeAspect="1"/>
          </p:cNvPicPr>
          <p:nvPr userDrawn="1"/>
        </p:nvPicPr>
        <p:blipFill>
          <a:blip r:embed="rId13"/>
          <a:stretch>
            <a:fillRect/>
          </a:stretch>
        </p:blipFill>
        <p:spPr>
          <a:xfrm>
            <a:off x="11007114" y="0"/>
            <a:ext cx="841986" cy="1250950"/>
          </a:xfrm>
          <a:prstGeom prst="rect">
            <a:avLst/>
          </a:prstGeom>
        </p:spPr>
      </p:pic>
    </p:spTree>
    <p:extLst>
      <p:ext uri="{BB962C8B-B14F-4D97-AF65-F5344CB8AC3E}">
        <p14:creationId xmlns:p14="http://schemas.microsoft.com/office/powerpoint/2010/main" val="3641486974"/>
      </p:ext>
    </p:extLst>
  </p:cSld>
  <p:clrMap bg1="lt1" tx1="dk1" bg2="lt2" tx2="dk2" accent1="accent1" accent2="accent2" accent3="accent3" accent4="accent4" accent5="accent5" accent6="accent6" hlink="hlink" folHlink="folHlink"/>
  <p:sldLayoutIdLst>
    <p:sldLayoutId id="2147483655" r:id="rId1"/>
    <p:sldLayoutId id="2147483656" r:id="rId2"/>
    <p:sldLayoutId id="2147483649" r:id="rId3"/>
    <p:sldLayoutId id="2147483657" r:id="rId4"/>
    <p:sldLayoutId id="2147483653" r:id="rId5"/>
    <p:sldLayoutId id="2147483658" r:id="rId6"/>
    <p:sldLayoutId id="2147483650" r:id="rId7"/>
    <p:sldLayoutId id="2147483659" r:id="rId8"/>
    <p:sldLayoutId id="2147483654" r:id="rId9"/>
    <p:sldLayoutId id="2147483660" r:id="rId10"/>
  </p:sldLayoutIdLst>
  <p:hf hdr="0" dt="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ideo" Target="https://www.youtube.com/embed/6TnWIdzVAiE?feature=oembed" TargetMode="External"/><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mailto:veiligheid@volkerwessels.com" TargetMode="Externa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BFA767E-3DB7-7B46-855B-3C179A0A7873}"/>
              </a:ext>
            </a:extLst>
          </p:cNvPr>
          <p:cNvSpPr>
            <a:spLocks noGrp="1"/>
          </p:cNvSpPr>
          <p:nvPr>
            <p:ph type="ctrTitle"/>
          </p:nvPr>
        </p:nvSpPr>
        <p:spPr>
          <a:xfrm>
            <a:off x="2976533" y="1894721"/>
            <a:ext cx="8321040" cy="2387600"/>
          </a:xfrm>
        </p:spPr>
        <p:txBody>
          <a:bodyPr>
            <a:normAutofit fontScale="90000"/>
          </a:bodyPr>
          <a:lstStyle/>
          <a:p>
            <a:r>
              <a:rPr lang="de-DE" b="1" dirty="0"/>
              <a:t>Toolbox Aggression</a:t>
            </a:r>
            <a:br>
              <a:rPr lang="de-DE" b="1" dirty="0"/>
            </a:br>
            <a:r>
              <a:rPr lang="de-DE" b="1" dirty="0"/>
              <a:t>am Arbeitsplatz</a:t>
            </a:r>
            <a:br>
              <a:rPr lang="de-DE" dirty="0"/>
            </a:br>
            <a:r>
              <a:rPr lang="de-DE" sz="2800" b="0"/>
              <a:t>July </a:t>
            </a:r>
            <a:r>
              <a:rPr lang="de-DE" sz="2800" b="0" dirty="0"/>
              <a:t>2022</a:t>
            </a:r>
            <a:br>
              <a:rPr lang="de-DE" sz="2800" b="0" dirty="0"/>
            </a:br>
            <a:endParaRPr lang="de-DE" sz="2800" b="0" dirty="0"/>
          </a:p>
        </p:txBody>
      </p:sp>
      <p:pic>
        <p:nvPicPr>
          <p:cNvPr id="5" name="Afbeelding 4">
            <a:extLst>
              <a:ext uri="{FF2B5EF4-FFF2-40B4-BE49-F238E27FC236}">
                <a16:creationId xmlns:a16="http://schemas.microsoft.com/office/drawing/2014/main" id="{4EF3F3FF-6898-894B-BBBE-EC7B2543F4D6}"/>
              </a:ext>
            </a:extLst>
          </p:cNvPr>
          <p:cNvPicPr>
            <a:picLocks noChangeAspect="1"/>
          </p:cNvPicPr>
          <p:nvPr/>
        </p:nvPicPr>
        <p:blipFill>
          <a:blip r:embed="rId2"/>
          <a:stretch>
            <a:fillRect/>
          </a:stretch>
        </p:blipFill>
        <p:spPr>
          <a:xfrm>
            <a:off x="1207967" y="1199520"/>
            <a:ext cx="1514683" cy="4023377"/>
          </a:xfrm>
          <a:prstGeom prst="rect">
            <a:avLst/>
          </a:prstGeom>
        </p:spPr>
      </p:pic>
    </p:spTree>
    <p:extLst>
      <p:ext uri="{BB962C8B-B14F-4D97-AF65-F5344CB8AC3E}">
        <p14:creationId xmlns:p14="http://schemas.microsoft.com/office/powerpoint/2010/main" val="1929539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de-DE"/>
              <a:t>Hintergrund</a:t>
            </a:r>
            <a:endParaRPr lang="de-DE"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vert="horz" lIns="91440" tIns="45720" rIns="91440" bIns="45720" rtlCol="0" anchor="t">
            <a:normAutofit/>
          </a:bodyPr>
          <a:lstStyle/>
          <a:p>
            <a:pPr marL="0" indent="0">
              <a:buNone/>
            </a:pPr>
            <a:endParaRPr lang="de-DE" sz="1800">
              <a:solidFill>
                <a:srgbClr val="000000"/>
              </a:solidFill>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de-DE" sz="1800">
              <a:solidFill>
                <a:srgbClr val="000000"/>
              </a:solidFill>
              <a:latin typeface="Calibri"/>
              <a:ea typeface="Calibri" panose="020F0502020204030204" pitchFamily="34" charset="0"/>
              <a:cs typeface="Calibri"/>
            </a:endParaRPr>
          </a:p>
          <a:p>
            <a:pPr marL="0" indent="0">
              <a:buNone/>
            </a:pPr>
            <a:endParaRPr lang="de-DE" sz="1800">
              <a:solidFill>
                <a:srgbClr val="000000"/>
              </a:solidFill>
              <a:latin typeface="Calibri"/>
              <a:ea typeface="Calibri" panose="020F0502020204030204" pitchFamily="34" charset="0"/>
              <a:cs typeface="Calibri"/>
            </a:endParaRPr>
          </a:p>
          <a:p>
            <a:pPr marL="0" indent="0">
              <a:buNone/>
            </a:pPr>
            <a:endParaRPr lang="de-DE" sz="1800">
              <a:solidFill>
                <a:srgbClr val="000000"/>
              </a:solidFill>
              <a:latin typeface="Calibri"/>
              <a:ea typeface="Calibri" panose="020F0502020204030204" pitchFamily="34" charset="0"/>
              <a:cs typeface="Calibri"/>
            </a:endParaRPr>
          </a:p>
          <a:p>
            <a:pPr marL="0" indent="0">
              <a:buNone/>
            </a:pPr>
            <a:endParaRPr lang="de-DE" sz="1800">
              <a:solidFill>
                <a:srgbClr val="000000"/>
              </a:solidFill>
              <a:latin typeface="Calibri"/>
              <a:ea typeface="Calibri" panose="020F0502020204030204" pitchFamily="34" charset="0"/>
              <a:cs typeface="Calibri"/>
            </a:endParaRPr>
          </a:p>
          <a:p>
            <a:pPr marL="0" indent="0">
              <a:buNone/>
            </a:pPr>
            <a:endParaRPr lang="de-DE" sz="1800" dirty="0">
              <a:solidFill>
                <a:srgbClr val="FF0000"/>
              </a:solidFill>
              <a:latin typeface="Calibri"/>
              <a:cs typeface="Calibri"/>
            </a:endParaRPr>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de-DE"/>
              <a:t>Toolbox Aggression am Arbeitsplatz</a:t>
            </a:r>
            <a:endParaRPr lang="de-DE"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fld id="{4EE4AD8C-2841-0441-ABCE-FDDBA89E857F}" type="slidenum">
              <a:rPr lang="de-DE" smtClean="0"/>
              <a:pPr/>
              <a:t>3</a:t>
            </a:fld>
            <a:endParaRPr lang="de-DE" dirty="0"/>
          </a:p>
        </p:txBody>
      </p:sp>
      <p:sp>
        <p:nvSpPr>
          <p:cNvPr id="6" name="Tijdelijke aanduiding voor inhoud 2">
            <a:extLst>
              <a:ext uri="{FF2B5EF4-FFF2-40B4-BE49-F238E27FC236}">
                <a16:creationId xmlns:a16="http://schemas.microsoft.com/office/drawing/2014/main" id="{876AD194-8815-4117-80C8-ED8CCD9270F9}"/>
              </a:ext>
            </a:extLst>
          </p:cNvPr>
          <p:cNvSpPr txBox="1">
            <a:spLocks/>
          </p:cNvSpPr>
          <p:nvPr/>
        </p:nvSpPr>
        <p:spPr>
          <a:xfrm>
            <a:off x="838199" y="1867297"/>
            <a:ext cx="10867931" cy="4064000"/>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7000"/>
              </a:lnSpc>
              <a:spcAft>
                <a:spcPts val="800"/>
              </a:spcAft>
              <a:buFont typeface="Arial" panose="020B0604020202020204" pitchFamily="34" charset="0"/>
              <a:buNone/>
            </a:pPr>
            <a:r>
              <a:rPr lang="de-DE" sz="1800">
                <a:latin typeface="Calibri" panose="020F0502020204030204" pitchFamily="34" charset="0"/>
                <a:ea typeface="Calibri" panose="020F0502020204030204" pitchFamily="34" charset="0"/>
                <a:cs typeface="Times New Roman" panose="02020603050405020304" pitchFamily="18" charset="0"/>
              </a:rPr>
              <a:t>VolkerWessels legt jedes Jahr besonderes Augenmerk auf eine Reihe von Spitzenrisiken. Risiken, die einen großen Einfluss auf die Sicherheit unserer Kollegen bei der Arbeit haben. Wir sind davon überzeugt, dass wir gefährliche Situationen und Unfälle verhindern können, wenn wir sie gemeinsam besprechen.</a:t>
            </a:r>
          </a:p>
          <a:p>
            <a:pPr marL="0" indent="0">
              <a:lnSpc>
                <a:spcPct val="107000"/>
              </a:lnSpc>
              <a:spcAft>
                <a:spcPts val="800"/>
              </a:spcAft>
              <a:buFont typeface="Arial" panose="020B0604020202020204" pitchFamily="34" charset="0"/>
              <a:buNone/>
            </a:pPr>
            <a:r>
              <a:rPr lang="de-DE" sz="1800">
                <a:latin typeface="Calibri" panose="020F0502020204030204" pitchFamily="34" charset="0"/>
                <a:ea typeface="Calibri" panose="020F0502020204030204" pitchFamily="34" charset="0"/>
                <a:cs typeface="Times New Roman" panose="02020603050405020304" pitchFamily="18" charset="0"/>
              </a:rPr>
              <a:t>In dieser Toolbox befassen wir uns mit der „Aggression am Arbeitsplatz“. </a:t>
            </a:r>
          </a:p>
          <a:p>
            <a:pPr marL="0" indent="0">
              <a:lnSpc>
                <a:spcPct val="107000"/>
              </a:lnSpc>
              <a:spcAft>
                <a:spcPts val="800"/>
              </a:spcAft>
              <a:buFont typeface="Arial" panose="020B0604020202020204" pitchFamily="34" charset="0"/>
              <a:buNone/>
            </a:pPr>
            <a:r>
              <a:rPr lang="de-DE" sz="1800">
                <a:latin typeface="Calibri" panose="020F0502020204030204" pitchFamily="34" charset="0"/>
                <a:ea typeface="Calibri" panose="020F0502020204030204" pitchFamily="34" charset="0"/>
                <a:cs typeface="Times New Roman" panose="02020603050405020304" pitchFamily="18" charset="0"/>
              </a:rPr>
              <a:t>Bei der Arbeit werden Sie leider manchmal mit Aggression und Gewalt konfrontiert. Zum Beispiel bei Straßensperrungen, bei der Arbeit bei Kunden und auch unter Kollegen. Das kann Sie nicht unberührt lassen und wird Auswirkungen haben.</a:t>
            </a:r>
            <a:br>
              <a:rPr lang="de-DE" sz="1800">
                <a:latin typeface="Calibri" panose="020F0502020204030204" pitchFamily="34" charset="0"/>
                <a:ea typeface="Calibri" panose="020F0502020204030204" pitchFamily="34" charset="0"/>
                <a:cs typeface="Times New Roman" panose="02020603050405020304" pitchFamily="18" charset="0"/>
              </a:rPr>
            </a:br>
            <a:br>
              <a:rPr lang="de-DE" sz="1800">
                <a:latin typeface="Calibri" panose="020F0502020204030204" pitchFamily="34" charset="0"/>
                <a:ea typeface="Calibri" panose="020F0502020204030204" pitchFamily="34" charset="0"/>
                <a:cs typeface="Times New Roman" panose="02020603050405020304" pitchFamily="18" charset="0"/>
              </a:rPr>
            </a:br>
            <a:r>
              <a:rPr lang="de-DE" sz="1800">
                <a:latin typeface="Calibri" panose="020F0502020204030204" pitchFamily="34" charset="0"/>
                <a:ea typeface="Calibri" panose="020F0502020204030204" pitchFamily="34" charset="0"/>
                <a:cs typeface="Times New Roman" panose="02020603050405020304" pitchFamily="18" charset="0"/>
              </a:rPr>
              <a:t>In dieser </a:t>
            </a:r>
            <a:r>
              <a:rPr lang="de-DE" sz="1800">
                <a:latin typeface="Calibri" panose="020F0502020204030204" pitchFamily="34" charset="0"/>
                <a:cs typeface="Times New Roman" panose="02020603050405020304" pitchFamily="18" charset="0"/>
              </a:rPr>
              <a:t>Toolbox geben wir Ihnen Tipps, wie Sie Aggression erkennen und Gewalt verhindern können.</a:t>
            </a:r>
          </a:p>
          <a:p>
            <a:pPr marL="0" indent="0">
              <a:lnSpc>
                <a:spcPct val="107000"/>
              </a:lnSpc>
              <a:spcAft>
                <a:spcPts val="800"/>
              </a:spcAft>
              <a:buFont typeface="Arial" panose="020B0604020202020204" pitchFamily="34" charset="0"/>
              <a:buNone/>
            </a:pPr>
            <a:br>
              <a:rPr lang="de-DE" sz="1800">
                <a:latin typeface="Calibri" panose="020F0502020204030204" pitchFamily="34" charset="0"/>
                <a:cs typeface="Times New Roman" panose="02020603050405020304" pitchFamily="18" charset="0"/>
              </a:rPr>
            </a:br>
            <a:endParaRPr lang="de-DE" dirty="0"/>
          </a:p>
        </p:txBody>
      </p:sp>
    </p:spTree>
    <p:extLst>
      <p:ext uri="{BB962C8B-B14F-4D97-AF65-F5344CB8AC3E}">
        <p14:creationId xmlns:p14="http://schemas.microsoft.com/office/powerpoint/2010/main" val="37534700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2358EB-E399-4443-BA65-484622651E66}"/>
              </a:ext>
            </a:extLst>
          </p:cNvPr>
          <p:cNvSpPr>
            <a:spLocks noGrp="1"/>
          </p:cNvSpPr>
          <p:nvPr>
            <p:ph type="title"/>
          </p:nvPr>
        </p:nvSpPr>
        <p:spPr/>
        <p:txBody>
          <a:bodyPr/>
          <a:lstStyle/>
          <a:p>
            <a:r>
              <a:rPr lang="de-DE"/>
              <a:t>Themen</a:t>
            </a:r>
            <a:endParaRPr lang="de-DE" dirty="0"/>
          </a:p>
        </p:txBody>
      </p:sp>
      <p:sp>
        <p:nvSpPr>
          <p:cNvPr id="3" name="Tijdelijke aanduiding voor inhoud 2">
            <a:extLst>
              <a:ext uri="{FF2B5EF4-FFF2-40B4-BE49-F238E27FC236}">
                <a16:creationId xmlns:a16="http://schemas.microsoft.com/office/drawing/2014/main" id="{BB2A0E52-A3D1-AC44-97E9-4AE4FCB62B0E}"/>
              </a:ext>
            </a:extLst>
          </p:cNvPr>
          <p:cNvSpPr>
            <a:spLocks noGrp="1"/>
          </p:cNvSpPr>
          <p:nvPr>
            <p:ph idx="1"/>
          </p:nvPr>
        </p:nvSpPr>
        <p:spPr/>
        <p:txBody>
          <a:bodyPr vert="horz" lIns="91440" tIns="45720" rIns="91440" bIns="45720" rtlCol="0" anchor="t">
            <a:normAutofit/>
          </a:bodyPr>
          <a:lstStyle/>
          <a:p>
            <a:pPr marL="0" indent="0">
              <a:buNone/>
            </a:pPr>
            <a:endParaRPr lang="de-DE" sz="1800">
              <a:effectLst/>
              <a:latin typeface="Calibri" panose="020F0502020204030204" pitchFamily="34" charset="0"/>
              <a:ea typeface="Calibri" panose="020F0502020204030204" pitchFamily="34" charset="0"/>
            </a:endParaRPr>
          </a:p>
          <a:p>
            <a:pPr marL="0" indent="0">
              <a:buNone/>
            </a:pPr>
            <a:endParaRPr lang="de-DE" sz="1800">
              <a:latin typeface="Calibri" panose="020F0502020204030204" pitchFamily="34" charset="0"/>
              <a:ea typeface="Calibri" panose="020F0502020204030204" pitchFamily="34" charset="0"/>
            </a:endParaRPr>
          </a:p>
          <a:p>
            <a:pPr>
              <a:buFont typeface="Wingdings" panose="05000000000000000000" pitchFamily="2" charset="2"/>
              <a:buChar char="§"/>
            </a:pPr>
            <a:r>
              <a:rPr lang="de-DE" sz="1800">
                <a:latin typeface="Calibri" panose="020F0502020204030204" pitchFamily="34" charset="0"/>
              </a:rPr>
              <a:t>Die Animation</a:t>
            </a:r>
          </a:p>
          <a:p>
            <a:pPr>
              <a:buFont typeface="Wingdings" panose="05000000000000000000" pitchFamily="2" charset="2"/>
              <a:buChar char="§"/>
            </a:pPr>
            <a:endParaRPr lang="de-DE" sz="1800">
              <a:latin typeface="Calibri" panose="020F0502020204030204" pitchFamily="34" charset="0"/>
            </a:endParaRPr>
          </a:p>
          <a:p>
            <a:pPr>
              <a:buFont typeface="Wingdings" panose="05000000000000000000" pitchFamily="2" charset="2"/>
              <a:buChar char="§"/>
            </a:pPr>
            <a:r>
              <a:rPr lang="de-DE" sz="1800">
                <a:latin typeface="Calibri" panose="020F0502020204030204" pitchFamily="34" charset="0"/>
              </a:rPr>
              <a:t>Im Dialog</a:t>
            </a:r>
            <a:endParaRPr lang="de-DE" sz="1800" dirty="0">
              <a:latin typeface="Calibri" panose="020F0502020204030204" pitchFamily="34" charset="0"/>
            </a:endParaRPr>
          </a:p>
        </p:txBody>
      </p:sp>
      <p:sp>
        <p:nvSpPr>
          <p:cNvPr id="4" name="Tijdelijke aanduiding voor voettekst 3">
            <a:extLst>
              <a:ext uri="{FF2B5EF4-FFF2-40B4-BE49-F238E27FC236}">
                <a16:creationId xmlns:a16="http://schemas.microsoft.com/office/drawing/2014/main" id="{7126FB9D-B883-6741-8B26-1B8549314BD4}"/>
              </a:ext>
            </a:extLst>
          </p:cNvPr>
          <p:cNvSpPr>
            <a:spLocks noGrp="1"/>
          </p:cNvSpPr>
          <p:nvPr>
            <p:ph type="ftr" sz="quarter" idx="10"/>
          </p:nvPr>
        </p:nvSpPr>
        <p:spPr/>
        <p:txBody>
          <a:bodyPr/>
          <a:lstStyle/>
          <a:p>
            <a:r>
              <a:rPr lang="de-DE"/>
              <a:t>Toolbox Aggression am Arbeitsplatz</a:t>
            </a:r>
            <a:endParaRPr lang="de-DE" dirty="0"/>
          </a:p>
        </p:txBody>
      </p:sp>
      <p:sp>
        <p:nvSpPr>
          <p:cNvPr id="5" name="Tijdelijke aanduiding voor dianummer 4">
            <a:extLst>
              <a:ext uri="{FF2B5EF4-FFF2-40B4-BE49-F238E27FC236}">
                <a16:creationId xmlns:a16="http://schemas.microsoft.com/office/drawing/2014/main" id="{4C4B5DED-CBC7-9242-98B4-62FC47718688}"/>
              </a:ext>
            </a:extLst>
          </p:cNvPr>
          <p:cNvSpPr>
            <a:spLocks noGrp="1"/>
          </p:cNvSpPr>
          <p:nvPr>
            <p:ph type="sldNum" sz="quarter" idx="11"/>
          </p:nvPr>
        </p:nvSpPr>
        <p:spPr/>
        <p:txBody>
          <a:bodyPr/>
          <a:lstStyle/>
          <a:p>
            <a:fld id="{4EE4AD8C-2841-0441-ABCE-FDDBA89E857F}" type="slidenum">
              <a:rPr lang="de-DE" smtClean="0"/>
              <a:pPr/>
              <a:t>4</a:t>
            </a:fld>
            <a:endParaRPr lang="de-DE" dirty="0"/>
          </a:p>
        </p:txBody>
      </p:sp>
    </p:spTree>
    <p:extLst>
      <p:ext uri="{BB962C8B-B14F-4D97-AF65-F5344CB8AC3E}">
        <p14:creationId xmlns:p14="http://schemas.microsoft.com/office/powerpoint/2010/main" val="28953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de-DE"/>
              <a:t>Toolbox Aggression am Arbeitsplatz</a:t>
            </a:r>
            <a:endParaRPr lang="de-DE" dirty="0"/>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fld id="{4EE4AD8C-2841-0441-ABCE-FDDBA89E857F}" type="slidenum">
              <a:rPr lang="de-DE" smtClean="0"/>
              <a:pPr/>
              <a:t>5</a:t>
            </a:fld>
            <a:endParaRPr lang="de-DE"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de-DE"/>
              <a:t>Aggression bei der Arbeit</a:t>
            </a:r>
            <a:endParaRPr lang="de-DE" dirty="0"/>
          </a:p>
        </p:txBody>
      </p:sp>
      <p:pic>
        <p:nvPicPr>
          <p:cNvPr id="3" name="Onlinemedia 2" title="VW TOOLBOX AGRESSIE SUBS DE">
            <a:hlinkClick r:id="" action="ppaction://media"/>
            <a:extLst>
              <a:ext uri="{FF2B5EF4-FFF2-40B4-BE49-F238E27FC236}">
                <a16:creationId xmlns:a16="http://schemas.microsoft.com/office/drawing/2014/main" id="{8B21C928-5B66-CD84-E436-BEFB5B6B0D0A}"/>
              </a:ext>
            </a:extLst>
          </p:cNvPr>
          <p:cNvPicPr>
            <a:picLocks noRot="1" noChangeAspect="1"/>
          </p:cNvPicPr>
          <p:nvPr>
            <a:videoFile r:link="rId1"/>
          </p:nvPr>
        </p:nvPicPr>
        <p:blipFill>
          <a:blip r:embed="rId4"/>
          <a:stretch>
            <a:fillRect/>
          </a:stretch>
        </p:blipFill>
        <p:spPr>
          <a:xfrm>
            <a:off x="3198446" y="1405737"/>
            <a:ext cx="5795108" cy="4346331"/>
          </a:xfrm>
          <a:prstGeom prst="rect">
            <a:avLst/>
          </a:prstGeom>
        </p:spPr>
      </p:pic>
    </p:spTree>
    <p:extLst>
      <p:ext uri="{BB962C8B-B14F-4D97-AF65-F5344CB8AC3E}">
        <p14:creationId xmlns:p14="http://schemas.microsoft.com/office/powerpoint/2010/main" val="1885442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5E8B34FD-5255-4A4E-AC75-C102EF8F0D5B}"/>
              </a:ext>
            </a:extLst>
          </p:cNvPr>
          <p:cNvSpPr>
            <a:spLocks noGrp="1"/>
          </p:cNvSpPr>
          <p:nvPr>
            <p:ph type="ftr" sz="quarter" idx="10"/>
          </p:nvPr>
        </p:nvSpPr>
        <p:spPr/>
        <p:txBody>
          <a:bodyPr/>
          <a:lstStyle/>
          <a:p>
            <a:r>
              <a:rPr lang="de-DE"/>
              <a:t>Toolbox Aggression am Arbeitsplatz</a:t>
            </a:r>
            <a:endParaRPr lang="de-DE" dirty="0"/>
          </a:p>
        </p:txBody>
      </p:sp>
      <p:sp>
        <p:nvSpPr>
          <p:cNvPr id="5" name="Tijdelijke aanduiding voor dianummer 4">
            <a:extLst>
              <a:ext uri="{FF2B5EF4-FFF2-40B4-BE49-F238E27FC236}">
                <a16:creationId xmlns:a16="http://schemas.microsoft.com/office/drawing/2014/main" id="{066BC6F5-09AC-4E1B-9C50-FC2CF36CDBC7}"/>
              </a:ext>
            </a:extLst>
          </p:cNvPr>
          <p:cNvSpPr>
            <a:spLocks noGrp="1"/>
          </p:cNvSpPr>
          <p:nvPr>
            <p:ph type="sldNum" sz="quarter" idx="11"/>
          </p:nvPr>
        </p:nvSpPr>
        <p:spPr/>
        <p:txBody>
          <a:bodyPr/>
          <a:lstStyle/>
          <a:p>
            <a:fld id="{4EE4AD8C-2841-0441-ABCE-FDDBA89E857F}" type="slidenum">
              <a:rPr lang="de-DE" smtClean="0"/>
              <a:pPr/>
              <a:t>6</a:t>
            </a:fld>
            <a:endParaRPr lang="de-DE" dirty="0"/>
          </a:p>
        </p:txBody>
      </p:sp>
      <p:sp>
        <p:nvSpPr>
          <p:cNvPr id="6" name="Titel 1">
            <a:extLst>
              <a:ext uri="{FF2B5EF4-FFF2-40B4-BE49-F238E27FC236}">
                <a16:creationId xmlns:a16="http://schemas.microsoft.com/office/drawing/2014/main" id="{0D114B56-608F-456E-AD2D-C48853B0DFF0}"/>
              </a:ext>
            </a:extLst>
          </p:cNvPr>
          <p:cNvSpPr>
            <a:spLocks noGrp="1"/>
          </p:cNvSpPr>
          <p:nvPr>
            <p:ph type="title"/>
          </p:nvPr>
        </p:nvSpPr>
        <p:spPr>
          <a:xfrm>
            <a:off x="590550" y="456729"/>
            <a:ext cx="10515600" cy="949008"/>
          </a:xfrm>
        </p:spPr>
        <p:txBody>
          <a:bodyPr/>
          <a:lstStyle/>
          <a:p>
            <a:r>
              <a:rPr lang="de-DE"/>
              <a:t>Im Dialog</a:t>
            </a:r>
            <a:endParaRPr lang="de-DE" dirty="0"/>
          </a:p>
        </p:txBody>
      </p:sp>
      <p:sp>
        <p:nvSpPr>
          <p:cNvPr id="3" name="Tijdelijke aanduiding voor inhoud 2">
            <a:extLst>
              <a:ext uri="{FF2B5EF4-FFF2-40B4-BE49-F238E27FC236}">
                <a16:creationId xmlns:a16="http://schemas.microsoft.com/office/drawing/2014/main" id="{E66620E2-0AC1-4D8B-B976-A05830657905}"/>
              </a:ext>
            </a:extLst>
          </p:cNvPr>
          <p:cNvSpPr>
            <a:spLocks noGrp="1"/>
          </p:cNvSpPr>
          <p:nvPr>
            <p:ph idx="1"/>
          </p:nvPr>
        </p:nvSpPr>
        <p:spPr/>
        <p:txBody>
          <a:bodyPr>
            <a:normAutofit/>
          </a:bodyPr>
          <a:lstStyle/>
          <a:p>
            <a:pPr marL="514350" indent="-514350">
              <a:buFont typeface="+mj-lt"/>
              <a:buAutoNum type="arabicPeriod"/>
            </a:pPr>
            <a:endParaRPr lang="de-DE">
              <a:solidFill>
                <a:srgbClr val="FF0000"/>
              </a:solidFill>
            </a:endParaRPr>
          </a:p>
          <a:p>
            <a:pPr marL="514350" indent="-514350">
              <a:buFont typeface="+mj-lt"/>
              <a:buAutoNum type="arabicPeriod"/>
            </a:pPr>
            <a:endParaRPr lang="de-DE"/>
          </a:p>
          <a:p>
            <a:pPr marL="514350" indent="-514350">
              <a:buFont typeface="+mj-lt"/>
              <a:buAutoNum type="arabicPeriod"/>
            </a:pPr>
            <a:endParaRPr lang="de-DE"/>
          </a:p>
          <a:p>
            <a:pPr marL="0" indent="0">
              <a:buNone/>
            </a:pPr>
            <a:endParaRPr lang="de-DE" dirty="0"/>
          </a:p>
        </p:txBody>
      </p:sp>
      <p:sp>
        <p:nvSpPr>
          <p:cNvPr id="8" name="Tijdelijke aanduiding voor inhoud 2">
            <a:extLst>
              <a:ext uri="{FF2B5EF4-FFF2-40B4-BE49-F238E27FC236}">
                <a16:creationId xmlns:a16="http://schemas.microsoft.com/office/drawing/2014/main" id="{673EFD66-E1ED-4FA1-93B1-CD428160988F}"/>
              </a:ext>
            </a:extLst>
          </p:cNvPr>
          <p:cNvSpPr txBox="1">
            <a:spLocks/>
          </p:cNvSpPr>
          <p:nvPr/>
        </p:nvSpPr>
        <p:spPr>
          <a:xfrm>
            <a:off x="590550" y="1480084"/>
            <a:ext cx="10515600" cy="40640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de-DE"/>
          </a:p>
          <a:p>
            <a:pPr marL="514350" indent="-514350">
              <a:buFont typeface="+mj-lt"/>
              <a:buAutoNum type="arabicPeriod"/>
            </a:pPr>
            <a:r>
              <a:rPr lang="de-DE"/>
              <a:t>Hat jemand von Ihnen schon einmal Aggression am Arbeitsplatz erlebt? Was hat sie ausgelöst und wie sind Sie damit umgegangen?</a:t>
            </a:r>
          </a:p>
          <a:p>
            <a:pPr marL="514350" indent="-514350">
              <a:buFont typeface="+mj-lt"/>
              <a:buAutoNum type="arabicPeriod"/>
            </a:pPr>
            <a:endParaRPr lang="de-DE">
              <a:solidFill>
                <a:srgbClr val="FF0000"/>
              </a:solidFill>
            </a:endParaRPr>
          </a:p>
          <a:p>
            <a:pPr marL="514350" indent="-514350">
              <a:buFont typeface="+mj-lt"/>
              <a:buAutoNum type="arabicPeriod"/>
            </a:pPr>
            <a:r>
              <a:rPr lang="de-DE" i="1">
                <a:solidFill>
                  <a:schemeClr val="tx2"/>
                </a:solidFill>
              </a:rPr>
              <a:t>Aussage:</a:t>
            </a:r>
            <a:r>
              <a:rPr lang="de-DE">
                <a:solidFill>
                  <a:schemeClr val="tx2"/>
                </a:solidFill>
              </a:rPr>
              <a:t> Jeder Mensch reagiert anders. Ein wenig Aggression gehört zum Leben dazu!</a:t>
            </a:r>
          </a:p>
          <a:p>
            <a:pPr marL="514350" indent="-514350">
              <a:buFont typeface="+mj-lt"/>
              <a:buAutoNum type="arabicPeriod"/>
            </a:pPr>
            <a:endParaRPr lang="de-DE">
              <a:solidFill>
                <a:srgbClr val="FF0000"/>
              </a:solidFill>
            </a:endParaRPr>
          </a:p>
          <a:p>
            <a:pPr marL="514350" indent="-514350">
              <a:buFont typeface="+mj-lt"/>
              <a:buAutoNum type="arabicPeriod"/>
            </a:pPr>
            <a:endParaRPr lang="de-DE">
              <a:solidFill>
                <a:srgbClr val="FF0000"/>
              </a:solidFill>
            </a:endParaRPr>
          </a:p>
          <a:p>
            <a:pPr marL="0" indent="0">
              <a:buFont typeface="Arial" panose="020B0604020202020204" pitchFamily="34" charset="0"/>
              <a:buNone/>
            </a:pPr>
            <a:endParaRPr lang="de-DE"/>
          </a:p>
          <a:p>
            <a:pPr marL="0" indent="0">
              <a:buFont typeface="Arial" panose="020B0604020202020204" pitchFamily="34" charset="0"/>
              <a:buNone/>
            </a:pPr>
            <a:endParaRPr lang="de-DE" dirty="0">
              <a:solidFill>
                <a:srgbClr val="FF0000"/>
              </a:solidFill>
            </a:endParaRPr>
          </a:p>
        </p:txBody>
      </p:sp>
    </p:spTree>
    <p:extLst>
      <p:ext uri="{BB962C8B-B14F-4D97-AF65-F5344CB8AC3E}">
        <p14:creationId xmlns:p14="http://schemas.microsoft.com/office/powerpoint/2010/main" val="1587596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FB667F7-1C6D-824E-BFED-BB824306E2E6}"/>
              </a:ext>
            </a:extLst>
          </p:cNvPr>
          <p:cNvSpPr>
            <a:spLocks noGrp="1"/>
          </p:cNvSpPr>
          <p:nvPr>
            <p:ph type="title"/>
          </p:nvPr>
        </p:nvSpPr>
        <p:spPr/>
        <p:txBody>
          <a:bodyPr/>
          <a:lstStyle/>
          <a:p>
            <a:r>
              <a:rPr lang="de-DE"/>
              <a:t>Vielen Dank für Ihre Aufmerksamkeit!</a:t>
            </a:r>
            <a:endParaRPr lang="de-DE" dirty="0"/>
          </a:p>
        </p:txBody>
      </p:sp>
      <p:sp>
        <p:nvSpPr>
          <p:cNvPr id="3" name="Tijdelijke aanduiding voor inhoud 2">
            <a:extLst>
              <a:ext uri="{FF2B5EF4-FFF2-40B4-BE49-F238E27FC236}">
                <a16:creationId xmlns:a16="http://schemas.microsoft.com/office/drawing/2014/main" id="{64535D5F-4E78-144C-A407-989D05CBAB47}"/>
              </a:ext>
            </a:extLst>
          </p:cNvPr>
          <p:cNvSpPr>
            <a:spLocks noGrp="1"/>
          </p:cNvSpPr>
          <p:nvPr>
            <p:ph idx="1"/>
          </p:nvPr>
        </p:nvSpPr>
        <p:spPr/>
        <p:txBody>
          <a:bodyPr/>
          <a:lstStyle/>
          <a:p>
            <a:pPr marL="0" indent="0">
              <a:buNone/>
            </a:pPr>
            <a:endParaRPr lang="de-DE"/>
          </a:p>
          <a:p>
            <a:pPr marL="0" indent="0">
              <a:buNone/>
            </a:pPr>
            <a:endParaRPr lang="de-DE"/>
          </a:p>
          <a:p>
            <a:pPr marL="0" indent="0">
              <a:buNone/>
            </a:pPr>
            <a:endParaRPr lang="de-DE"/>
          </a:p>
          <a:p>
            <a:pPr marL="0" indent="0">
              <a:buNone/>
            </a:pPr>
            <a:endParaRPr lang="de-DE"/>
          </a:p>
          <a:p>
            <a:pPr marL="0" indent="0">
              <a:buNone/>
            </a:pPr>
            <a:endParaRPr lang="de-DE"/>
          </a:p>
          <a:p>
            <a:pPr marL="0" indent="0">
              <a:buNone/>
            </a:pPr>
            <a:endParaRPr lang="de-DE"/>
          </a:p>
          <a:p>
            <a:pPr marL="0" indent="0">
              <a:buNone/>
            </a:pPr>
            <a:endParaRPr lang="de-DE"/>
          </a:p>
          <a:p>
            <a:pPr marL="0" indent="0">
              <a:buNone/>
            </a:pPr>
            <a:r>
              <a:rPr lang="de-DE" sz="1800">
                <a:hlinkClick r:id="rId2"/>
              </a:rPr>
              <a:t>veiligheid@volkerwessels.com</a:t>
            </a:r>
            <a:endParaRPr lang="de-DE" sz="1800"/>
          </a:p>
          <a:p>
            <a:pPr marL="0" indent="0">
              <a:buNone/>
            </a:pPr>
            <a:endParaRPr lang="de-DE" dirty="0"/>
          </a:p>
        </p:txBody>
      </p:sp>
      <p:sp>
        <p:nvSpPr>
          <p:cNvPr id="4" name="Tijdelijke aanduiding voor voettekst 3">
            <a:extLst>
              <a:ext uri="{FF2B5EF4-FFF2-40B4-BE49-F238E27FC236}">
                <a16:creationId xmlns:a16="http://schemas.microsoft.com/office/drawing/2014/main" id="{370EDB71-C56E-2D4C-97D8-90041AF473F8}"/>
              </a:ext>
            </a:extLst>
          </p:cNvPr>
          <p:cNvSpPr>
            <a:spLocks noGrp="1"/>
          </p:cNvSpPr>
          <p:nvPr>
            <p:ph type="ftr" sz="quarter" idx="10"/>
          </p:nvPr>
        </p:nvSpPr>
        <p:spPr/>
        <p:txBody>
          <a:bodyPr/>
          <a:lstStyle/>
          <a:p>
            <a:r>
              <a:rPr lang="de-DE"/>
              <a:t>Toolbox Aggression am Arbeitsplatz</a:t>
            </a:r>
            <a:endParaRPr lang="de-DE" dirty="0"/>
          </a:p>
        </p:txBody>
      </p:sp>
      <p:sp>
        <p:nvSpPr>
          <p:cNvPr id="5" name="Tijdelijke aanduiding voor dianummer 4">
            <a:extLst>
              <a:ext uri="{FF2B5EF4-FFF2-40B4-BE49-F238E27FC236}">
                <a16:creationId xmlns:a16="http://schemas.microsoft.com/office/drawing/2014/main" id="{CE6CDCE2-2628-0841-B75D-AFF188BC43F0}"/>
              </a:ext>
            </a:extLst>
          </p:cNvPr>
          <p:cNvSpPr>
            <a:spLocks noGrp="1"/>
          </p:cNvSpPr>
          <p:nvPr>
            <p:ph type="sldNum" sz="quarter" idx="11"/>
          </p:nvPr>
        </p:nvSpPr>
        <p:spPr/>
        <p:txBody>
          <a:bodyPr/>
          <a:lstStyle/>
          <a:p>
            <a:fld id="{4EE4AD8C-2841-0441-ABCE-FDDBA89E857F}" type="slidenum">
              <a:rPr lang="de-DE" smtClean="0"/>
              <a:pPr/>
              <a:t>7</a:t>
            </a:fld>
            <a:endParaRPr lang="de-DE" dirty="0"/>
          </a:p>
        </p:txBody>
      </p:sp>
    </p:spTree>
    <p:extLst>
      <p:ext uri="{BB962C8B-B14F-4D97-AF65-F5344CB8AC3E}">
        <p14:creationId xmlns:p14="http://schemas.microsoft.com/office/powerpoint/2010/main" val="634627726"/>
      </p:ext>
    </p:extLst>
  </p:cSld>
  <p:clrMapOvr>
    <a:masterClrMapping/>
  </p:clrMapOvr>
</p:sld>
</file>

<file path=ppt/theme/theme1.xml><?xml version="1.0" encoding="utf-8"?>
<a:theme xmlns:a="http://schemas.openxmlformats.org/drawingml/2006/main" name="Kantoorthema">
  <a:themeElements>
    <a:clrScheme name="Aangepast 11">
      <a:dk1>
        <a:srgbClr val="000000"/>
      </a:dk1>
      <a:lt1>
        <a:srgbClr val="FFFFFF"/>
      </a:lt1>
      <a:dk2>
        <a:srgbClr val="000000"/>
      </a:dk2>
      <a:lt2>
        <a:srgbClr val="FFDD00"/>
      </a:lt2>
      <a:accent1>
        <a:srgbClr val="000000"/>
      </a:accent1>
      <a:accent2>
        <a:srgbClr val="FFDD00"/>
      </a:accent2>
      <a:accent3>
        <a:srgbClr val="FFFFFF"/>
      </a:accent3>
      <a:accent4>
        <a:srgbClr val="666666"/>
      </a:accent4>
      <a:accent5>
        <a:srgbClr val="5B9BD5"/>
      </a:accent5>
      <a:accent6>
        <a:srgbClr val="70AD47"/>
      </a:accent6>
      <a:hlink>
        <a:srgbClr val="000000"/>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9252B65C-5470-0A41-9940-C699F80E7CA4}" vid="{AD2F2E86-5680-F847-BA77-AE4D3793842B}"/>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AB685409C87DC4DA58F3DA56CFAB0F1" ma:contentTypeVersion="12" ma:contentTypeDescription="Een nieuw document maken." ma:contentTypeScope="" ma:versionID="8e9eb9c7714fd643dfa8f91aad92e908">
  <xsd:schema xmlns:xsd="http://www.w3.org/2001/XMLSchema" xmlns:xs="http://www.w3.org/2001/XMLSchema" xmlns:p="http://schemas.microsoft.com/office/2006/metadata/properties" xmlns:ns2="b46f7e7e-091b-45fc-b07a-14756525cbd9" xmlns:ns3="508e3145-0529-4d6a-a15f-862d6f4bb661" targetNamespace="http://schemas.microsoft.com/office/2006/metadata/properties" ma:root="true" ma:fieldsID="b6833165235b8070cc8f603796126e57" ns2:_="" ns3:_="">
    <xsd:import namespace="b46f7e7e-091b-45fc-b07a-14756525cbd9"/>
    <xsd:import namespace="508e3145-0529-4d6a-a15f-862d6f4bb66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3:SharedWithUsers" minOccurs="0"/>
                <xsd:element ref="ns3:SharedWithDetails" minOccurs="0"/>
                <xsd:element ref="ns2:MediaServiceGenerationTime" minOccurs="0"/>
                <xsd:element ref="ns2:MediaServiceEventHashCode" minOccurs="0"/>
                <xsd:element ref="ns2:MediaLengthInSeconds"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46f7e7e-091b-45fc-b07a-14756525cbd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08e3145-0529-4d6a-a15f-862d6f4bb661" elementFormDefault="qualified">
    <xsd:import namespace="http://schemas.microsoft.com/office/2006/documentManagement/types"/>
    <xsd:import namespace="http://schemas.microsoft.com/office/infopath/2007/PartnerControls"/>
    <xsd:element name="SharedWithUsers" ma:index="13"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508e3145-0529-4d6a-a15f-862d6f4bb661">
      <UserInfo>
        <DisplayName>Hollander, William</DisplayName>
        <AccountId>12</AccountId>
        <AccountType/>
      </UserInfo>
    </SharedWithUsers>
  </documentManagement>
</p:properties>
</file>

<file path=customXml/itemProps1.xml><?xml version="1.0" encoding="utf-8"?>
<ds:datastoreItem xmlns:ds="http://schemas.openxmlformats.org/officeDocument/2006/customXml" ds:itemID="{C01DD0A9-397E-4707-86B1-5DFD7A181A86}">
  <ds:schemaRefs>
    <ds:schemaRef ds:uri="http://schemas.microsoft.com/sharepoint/v3/contenttype/forms"/>
  </ds:schemaRefs>
</ds:datastoreItem>
</file>

<file path=customXml/itemProps2.xml><?xml version="1.0" encoding="utf-8"?>
<ds:datastoreItem xmlns:ds="http://schemas.openxmlformats.org/officeDocument/2006/customXml" ds:itemID="{085192B6-377A-41F6-8049-2658407E656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46f7e7e-091b-45fc-b07a-14756525cbd9"/>
    <ds:schemaRef ds:uri="508e3145-0529-4d6a-a15f-862d6f4bb66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0B6B502-389B-4E8A-B84F-F4AB7D47291A}">
  <ds:schemaRefs>
    <ds:schemaRef ds:uri="24e35ab4-3cf1-46c9-8eaa-1b1e0ea8a84b"/>
    <ds:schemaRef ds:uri="http://schemas.microsoft.com/office/2006/metadata/properties"/>
    <ds:schemaRef ds:uri="http://schemas.microsoft.com/office/infopath/2007/PartnerControls"/>
    <ds:schemaRef ds:uri="508e3145-0529-4d6a-a15f-862d6f4bb661"/>
  </ds:schemaRefs>
</ds:datastoreItem>
</file>

<file path=docProps/app.xml><?xml version="1.0" encoding="utf-8"?>
<Properties xmlns="http://schemas.openxmlformats.org/officeDocument/2006/extended-properties" xmlns:vt="http://schemas.openxmlformats.org/officeDocument/2006/docPropsVTypes">
  <Template>Powerpoint</Template>
  <TotalTime>233</TotalTime>
  <Words>216</Words>
  <Application>Microsoft Office PowerPoint</Application>
  <PresentationFormat>Breedbeeld</PresentationFormat>
  <Paragraphs>47</Paragraphs>
  <Slides>6</Slides>
  <Notes>2</Notes>
  <HiddenSlides>0</HiddenSlides>
  <MMClips>1</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Calibri</vt:lpstr>
      <vt:lpstr>Wingdings</vt:lpstr>
      <vt:lpstr>Kantoorthema</vt:lpstr>
      <vt:lpstr>Toolbox Aggression am Arbeitsplatz July 2022 </vt:lpstr>
      <vt:lpstr>Hintergrund</vt:lpstr>
      <vt:lpstr>Themen</vt:lpstr>
      <vt:lpstr>Aggression bei der Arbeit</vt:lpstr>
      <vt:lpstr>Im Dialog</vt:lpstr>
      <vt:lpstr>Vielen Dank für Ihre Aufmerksamkeit!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Veiligheidsdag  24 maart 2021</dc:title>
  <dc:creator>Buitink, Fleur</dc:creator>
  <cp:lastModifiedBy>Roordink, Bas</cp:lastModifiedBy>
  <cp:revision>38</cp:revision>
  <dcterms:created xsi:type="dcterms:W3CDTF">2021-02-11T14:15:30Z</dcterms:created>
  <dcterms:modified xsi:type="dcterms:W3CDTF">2022-06-20T09:42:15Z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0x0101008AB685409C87DC4DA58F3DA56CFAB0F1</vt:lpwstr>
  </property>
</Properties>
</file>