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1"/>
  </p:notesMasterIdLst>
  <p:handoutMasterIdLst>
    <p:handoutMasterId r:id="rId12"/>
  </p:handoutMasterIdLst>
  <p:sldIdLst>
    <p:sldId id="257" r:id="rId5"/>
    <p:sldId id="260" r:id="rId6"/>
    <p:sldId id="266" r:id="rId7"/>
    <p:sldId id="263" r:id="rId8"/>
    <p:sldId id="267"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4A71CB-0CBD-451E-9697-B7C4F45471BE}" v="10" dt="2022-06-20T07:18:05.9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2" d="100"/>
          <a:sy n="112" d="100"/>
        </p:scale>
        <p:origin x="516"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itink, Fleur" userId="cf590200-e243-4b2e-a585-9874ef062f38" providerId="ADAL" clId="{24DBCF30-46D5-4B98-A80C-B7E09AC85256}"/>
    <pc:docChg chg="undo custSel modSld">
      <pc:chgData name="Buitink, Fleur" userId="cf590200-e243-4b2e-a585-9874ef062f38" providerId="ADAL" clId="{24DBCF30-46D5-4B98-A80C-B7E09AC85256}" dt="2021-03-18T12:40:20.013" v="240" actId="1036"/>
      <pc:docMkLst>
        <pc:docMk/>
      </pc:docMkLst>
      <pc:sldChg chg="addSp delSp modSp mod">
        <pc:chgData name="Buitink, Fleur" userId="cf590200-e243-4b2e-a585-9874ef062f38" providerId="ADAL" clId="{24DBCF30-46D5-4B98-A80C-B7E09AC85256}" dt="2021-03-18T12:40:20.013" v="240" actId="1036"/>
        <pc:sldMkLst>
          <pc:docMk/>
          <pc:sldMk cId="1014227000" sldId="262"/>
        </pc:sldMkLst>
        <pc:spChg chg="add del mod">
          <ac:chgData name="Buitink, Fleur" userId="cf590200-e243-4b2e-a585-9874ef062f38" providerId="ADAL" clId="{24DBCF30-46D5-4B98-A80C-B7E09AC85256}" dt="2021-03-18T12:40:20.013" v="240" actId="1036"/>
          <ac:spMkLst>
            <pc:docMk/>
            <pc:sldMk cId="1014227000" sldId="262"/>
            <ac:spMk id="3" creationId="{3F6F8ACE-95F9-4B07-BCBD-2AFC0DAA9420}"/>
          </ac:spMkLst>
        </pc:spChg>
        <pc:picChg chg="mod">
          <ac:chgData name="Buitink, Fleur" userId="cf590200-e243-4b2e-a585-9874ef062f38" providerId="ADAL" clId="{24DBCF30-46D5-4B98-A80C-B7E09AC85256}" dt="2021-03-18T12:38:43.183" v="226" actId="1076"/>
          <ac:picMkLst>
            <pc:docMk/>
            <pc:sldMk cId="1014227000" sldId="262"/>
            <ac:picMk id="6" creationId="{79DB648A-ADC1-40AA-BBC9-81161E649986}"/>
          </ac:picMkLst>
        </pc:picChg>
      </pc:sldChg>
      <pc:sldChg chg="addSp modSp mod">
        <pc:chgData name="Buitink, Fleur" userId="cf590200-e243-4b2e-a585-9874ef062f38" providerId="ADAL" clId="{24DBCF30-46D5-4B98-A80C-B7E09AC85256}" dt="2021-03-18T12:39:39.608" v="234" actId="1038"/>
        <pc:sldMkLst>
          <pc:docMk/>
          <pc:sldMk cId="1885442784" sldId="263"/>
        </pc:sldMkLst>
        <pc:spChg chg="add mod">
          <ac:chgData name="Buitink, Fleur" userId="cf590200-e243-4b2e-a585-9874ef062f38" providerId="ADAL" clId="{24DBCF30-46D5-4B98-A80C-B7E09AC85256}" dt="2021-03-18T12:39:39.608" v="234" actId="1038"/>
          <ac:spMkLst>
            <pc:docMk/>
            <pc:sldMk cId="1885442784" sldId="263"/>
            <ac:spMk id="7" creationId="{6A0AC59E-1712-4F99-B2B0-885B8DC8F482}"/>
          </ac:spMkLst>
        </pc:spChg>
      </pc:sldChg>
    </pc:docChg>
  </pc:docChgLst>
  <pc:docChgLst>
    <pc:chgData name="Links, Ronald" userId="S::rlinks@kwadam.nl::a214375d-509e-426f-9881-a99cf1b8df71" providerId="AD" clId="Web-{A9A1A7E5-A946-9049-68F1-453ED770EE5C}"/>
    <pc:docChg chg="modSld">
      <pc:chgData name="Links, Ronald" userId="S::rlinks@kwadam.nl::a214375d-509e-426f-9881-a99cf1b8df71" providerId="AD" clId="Web-{A9A1A7E5-A946-9049-68F1-453ED770EE5C}" dt="2021-06-07T14:51:25.005" v="201" actId="20577"/>
      <pc:docMkLst>
        <pc:docMk/>
      </pc:docMkLst>
      <pc:sldChg chg="modSp">
        <pc:chgData name="Links, Ronald" userId="S::rlinks@kwadam.nl::a214375d-509e-426f-9881-a99cf1b8df71" providerId="AD" clId="Web-{A9A1A7E5-A946-9049-68F1-453ED770EE5C}" dt="2021-06-07T14:51:25.005" v="201" actId="20577"/>
        <pc:sldMkLst>
          <pc:docMk/>
          <pc:sldMk cId="3753470074" sldId="260"/>
        </pc:sldMkLst>
        <pc:spChg chg="mod">
          <ac:chgData name="Links, Ronald" userId="S::rlinks@kwadam.nl::a214375d-509e-426f-9881-a99cf1b8df71" providerId="AD" clId="Web-{A9A1A7E5-A946-9049-68F1-453ED770EE5C}" dt="2021-06-07T14:51:25.005" v="201" actId="20577"/>
          <ac:spMkLst>
            <pc:docMk/>
            <pc:sldMk cId="3753470074" sldId="260"/>
            <ac:spMk id="3" creationId="{BB2A0E52-A3D1-AC44-97E9-4AE4FCB62B0E}"/>
          </ac:spMkLst>
        </pc:spChg>
      </pc:sldChg>
      <pc:sldChg chg="modSp">
        <pc:chgData name="Links, Ronald" userId="S::rlinks@kwadam.nl::a214375d-509e-426f-9881-a99cf1b8df71" providerId="AD" clId="Web-{A9A1A7E5-A946-9049-68F1-453ED770EE5C}" dt="2021-06-07T06:32:51.538" v="0" actId="20577"/>
        <pc:sldMkLst>
          <pc:docMk/>
          <pc:sldMk cId="28953270" sldId="266"/>
        </pc:sldMkLst>
        <pc:spChg chg="mod">
          <ac:chgData name="Links, Ronald" userId="S::rlinks@kwadam.nl::a214375d-509e-426f-9881-a99cf1b8df71" providerId="AD" clId="Web-{A9A1A7E5-A946-9049-68F1-453ED770EE5C}" dt="2021-06-07T06:32:51.538" v="0" actId="20577"/>
          <ac:spMkLst>
            <pc:docMk/>
            <pc:sldMk cId="28953270" sldId="266"/>
            <ac:spMk id="3" creationId="{BB2A0E52-A3D1-AC44-97E9-4AE4FCB62B0E}"/>
          </ac:spMkLst>
        </pc:spChg>
      </pc:sldChg>
    </pc:docChg>
  </pc:docChgLst>
  <pc:docChgLst>
    <pc:chgData name="Links, Ronald" userId="a214375d-509e-426f-9881-a99cf1b8df71" providerId="ADAL" clId="{5DCE06E9-B001-4BC6-A697-B8DF5DC73399}"/>
    <pc:docChg chg="undo custSel modSld">
      <pc:chgData name="Links, Ronald" userId="a214375d-509e-426f-9881-a99cf1b8df71" providerId="ADAL" clId="{5DCE06E9-B001-4BC6-A697-B8DF5DC73399}" dt="2021-06-08T09:17:48.529" v="981" actId="20577"/>
      <pc:docMkLst>
        <pc:docMk/>
      </pc:docMkLst>
      <pc:sldChg chg="modSp mod">
        <pc:chgData name="Links, Ronald" userId="a214375d-509e-426f-9881-a99cf1b8df71" providerId="ADAL" clId="{5DCE06E9-B001-4BC6-A697-B8DF5DC73399}" dt="2021-06-08T09:17:48.529" v="981" actId="20577"/>
        <pc:sldMkLst>
          <pc:docMk/>
          <pc:sldMk cId="3753470074" sldId="260"/>
        </pc:sldMkLst>
        <pc:spChg chg="mod">
          <ac:chgData name="Links, Ronald" userId="a214375d-509e-426f-9881-a99cf1b8df71" providerId="ADAL" clId="{5DCE06E9-B001-4BC6-A697-B8DF5DC73399}" dt="2021-06-08T09:17:48.529" v="981" actId="20577"/>
          <ac:spMkLst>
            <pc:docMk/>
            <pc:sldMk cId="3753470074" sldId="260"/>
            <ac:spMk id="3" creationId="{BB2A0E52-A3D1-AC44-97E9-4AE4FCB62B0E}"/>
          </ac:spMkLst>
        </pc:spChg>
      </pc:sldChg>
      <pc:sldChg chg="modSp mod modNotesTx">
        <pc:chgData name="Links, Ronald" userId="a214375d-509e-426f-9881-a99cf1b8df71" providerId="ADAL" clId="{5DCE06E9-B001-4BC6-A697-B8DF5DC73399}" dt="2021-06-08T06:29:36.327" v="501" actId="688"/>
        <pc:sldMkLst>
          <pc:docMk/>
          <pc:sldMk cId="1885442784" sldId="263"/>
        </pc:sldMkLst>
        <pc:spChg chg="mod">
          <ac:chgData name="Links, Ronald" userId="a214375d-509e-426f-9881-a99cf1b8df71" providerId="ADAL" clId="{5DCE06E9-B001-4BC6-A697-B8DF5DC73399}" dt="2021-06-08T06:29:36.327" v="501" actId="688"/>
          <ac:spMkLst>
            <pc:docMk/>
            <pc:sldMk cId="1885442784" sldId="263"/>
            <ac:spMk id="3" creationId="{62546026-BE3B-4790-8ECF-5AEAE54E7907}"/>
          </ac:spMkLst>
        </pc:spChg>
      </pc:sldChg>
      <pc:sldChg chg="modSp mod">
        <pc:chgData name="Links, Ronald" userId="a214375d-509e-426f-9881-a99cf1b8df71" providerId="ADAL" clId="{5DCE06E9-B001-4BC6-A697-B8DF5DC73399}" dt="2021-06-08T09:15:18.422" v="980" actId="207"/>
        <pc:sldMkLst>
          <pc:docMk/>
          <pc:sldMk cId="1587596849" sldId="267"/>
        </pc:sldMkLst>
        <pc:spChg chg="mod">
          <ac:chgData name="Links, Ronald" userId="a214375d-509e-426f-9881-a99cf1b8df71" providerId="ADAL" clId="{5DCE06E9-B001-4BC6-A697-B8DF5DC73399}" dt="2021-06-08T09:15:18.422" v="980" actId="207"/>
          <ac:spMkLst>
            <pc:docMk/>
            <pc:sldMk cId="1587596849" sldId="267"/>
            <ac:spMk id="3" creationId="{E66620E2-0AC1-4D8B-B976-A05830657905}"/>
          </ac:spMkLst>
        </pc:spChg>
      </pc:sldChg>
    </pc:docChg>
  </pc:docChgLst>
  <pc:docChgLst>
    <pc:chgData name="Roordink, Bas" userId="e6b80f22-b7ea-4a1b-9826-4cad8536796c" providerId="ADAL" clId="{C3988FDC-A1EE-4CEF-B6D0-540933B281A9}"/>
    <pc:docChg chg="custSel delSld modSld">
      <pc:chgData name="Roordink, Bas" userId="e6b80f22-b7ea-4a1b-9826-4cad8536796c" providerId="ADAL" clId="{C3988FDC-A1EE-4CEF-B6D0-540933B281A9}" dt="2021-05-31T07:16:52.009" v="170" actId="1076"/>
      <pc:docMkLst>
        <pc:docMk/>
      </pc:docMkLst>
      <pc:sldChg chg="delSp modSp mod">
        <pc:chgData name="Roordink, Bas" userId="e6b80f22-b7ea-4a1b-9826-4cad8536796c" providerId="ADAL" clId="{C3988FDC-A1EE-4CEF-B6D0-540933B281A9}" dt="2021-05-31T07:16:52.009" v="170" actId="1076"/>
        <pc:sldMkLst>
          <pc:docMk/>
          <pc:sldMk cId="192953906" sldId="257"/>
        </pc:sldMkLst>
        <pc:spChg chg="mod">
          <ac:chgData name="Roordink, Bas" userId="e6b80f22-b7ea-4a1b-9826-4cad8536796c" providerId="ADAL" clId="{C3988FDC-A1EE-4CEF-B6D0-540933B281A9}" dt="2021-05-31T07:16:52.009" v="170" actId="1076"/>
          <ac:spMkLst>
            <pc:docMk/>
            <pc:sldMk cId="192953906" sldId="257"/>
            <ac:spMk id="2" creationId="{8BFA767E-3DB7-7B46-855B-3C179A0A7873}"/>
          </ac:spMkLst>
        </pc:spChg>
        <pc:spChg chg="del mod">
          <ac:chgData name="Roordink, Bas" userId="e6b80f22-b7ea-4a1b-9826-4cad8536796c" providerId="ADAL" clId="{C3988FDC-A1EE-4CEF-B6D0-540933B281A9}" dt="2021-05-31T07:16:47.732" v="169" actId="478"/>
          <ac:spMkLst>
            <pc:docMk/>
            <pc:sldMk cId="192953906" sldId="257"/>
            <ac:spMk id="3" creationId="{5AC63826-AA46-8547-9011-215698E5E527}"/>
          </ac:spMkLst>
        </pc:spChg>
      </pc:sldChg>
      <pc:sldChg chg="modSp mod">
        <pc:chgData name="Roordink, Bas" userId="e6b80f22-b7ea-4a1b-9826-4cad8536796c" providerId="ADAL" clId="{C3988FDC-A1EE-4CEF-B6D0-540933B281A9}" dt="2021-05-31T07:13:51.865" v="25" actId="207"/>
        <pc:sldMkLst>
          <pc:docMk/>
          <pc:sldMk cId="3753470074" sldId="260"/>
        </pc:sldMkLst>
        <pc:spChg chg="mod">
          <ac:chgData name="Roordink, Bas" userId="e6b80f22-b7ea-4a1b-9826-4cad8536796c" providerId="ADAL" clId="{C3988FDC-A1EE-4CEF-B6D0-540933B281A9}" dt="2021-05-31T07:13:51.865" v="25" actId="207"/>
          <ac:spMkLst>
            <pc:docMk/>
            <pc:sldMk cId="3753470074" sldId="260"/>
            <ac:spMk id="3" creationId="{BB2A0E52-A3D1-AC44-97E9-4AE4FCB62B0E}"/>
          </ac:spMkLst>
        </pc:spChg>
      </pc:sldChg>
      <pc:sldChg chg="del">
        <pc:chgData name="Roordink, Bas" userId="e6b80f22-b7ea-4a1b-9826-4cad8536796c" providerId="ADAL" clId="{C3988FDC-A1EE-4CEF-B6D0-540933B281A9}" dt="2021-05-31T07:14:13.184" v="42" actId="47"/>
        <pc:sldMkLst>
          <pc:docMk/>
          <pc:sldMk cId="1014227000" sldId="262"/>
        </pc:sldMkLst>
      </pc:sldChg>
      <pc:sldChg chg="addSp delSp modSp mod delAnim">
        <pc:chgData name="Roordink, Bas" userId="e6b80f22-b7ea-4a1b-9826-4cad8536796c" providerId="ADAL" clId="{C3988FDC-A1EE-4CEF-B6D0-540933B281A9}" dt="2021-05-31T07:14:39.447" v="80" actId="688"/>
        <pc:sldMkLst>
          <pc:docMk/>
          <pc:sldMk cId="1885442784" sldId="263"/>
        </pc:sldMkLst>
        <pc:spChg chg="add mod">
          <ac:chgData name="Roordink, Bas" userId="e6b80f22-b7ea-4a1b-9826-4cad8536796c" providerId="ADAL" clId="{C3988FDC-A1EE-4CEF-B6D0-540933B281A9}" dt="2021-05-31T07:14:39.447" v="80" actId="688"/>
          <ac:spMkLst>
            <pc:docMk/>
            <pc:sldMk cId="1885442784" sldId="263"/>
            <ac:spMk id="3" creationId="{62546026-BE3B-4790-8ECF-5AEAE54E7907}"/>
          </ac:spMkLst>
        </pc:spChg>
        <pc:spChg chg="mod">
          <ac:chgData name="Roordink, Bas" userId="e6b80f22-b7ea-4a1b-9826-4cad8536796c" providerId="ADAL" clId="{C3988FDC-A1EE-4CEF-B6D0-540933B281A9}" dt="2021-05-31T07:14:19.464" v="57" actId="20577"/>
          <ac:spMkLst>
            <pc:docMk/>
            <pc:sldMk cId="1885442784" sldId="263"/>
            <ac:spMk id="6" creationId="{0D114B56-608F-456E-AD2D-C48853B0DFF0}"/>
          </ac:spMkLst>
        </pc:spChg>
        <pc:picChg chg="del">
          <ac:chgData name="Roordink, Bas" userId="e6b80f22-b7ea-4a1b-9826-4cad8536796c" providerId="ADAL" clId="{C3988FDC-A1EE-4CEF-B6D0-540933B281A9}" dt="2021-05-31T07:14:24.230" v="58" actId="478"/>
          <ac:picMkLst>
            <pc:docMk/>
            <pc:sldMk cId="1885442784" sldId="263"/>
            <ac:picMk id="9" creationId="{251EA05C-9429-4EEB-829B-893587429233}"/>
          </ac:picMkLst>
        </pc:picChg>
      </pc:sldChg>
      <pc:sldChg chg="addSp delSp modSp mod">
        <pc:chgData name="Roordink, Bas" userId="e6b80f22-b7ea-4a1b-9826-4cad8536796c" providerId="ADAL" clId="{C3988FDC-A1EE-4CEF-B6D0-540933B281A9}" dt="2021-05-31T07:15:51.209" v="166" actId="207"/>
        <pc:sldMkLst>
          <pc:docMk/>
          <pc:sldMk cId="1873730925" sldId="265"/>
        </pc:sldMkLst>
        <pc:spChg chg="mod">
          <ac:chgData name="Roordink, Bas" userId="e6b80f22-b7ea-4a1b-9826-4cad8536796c" providerId="ADAL" clId="{C3988FDC-A1EE-4CEF-B6D0-540933B281A9}" dt="2021-05-31T07:15:19.362" v="123" actId="20577"/>
          <ac:spMkLst>
            <pc:docMk/>
            <pc:sldMk cId="1873730925" sldId="265"/>
            <ac:spMk id="2" creationId="{D1B005F9-ECEA-4481-A9EE-78D13A7859E4}"/>
          </ac:spMkLst>
        </pc:spChg>
        <pc:spChg chg="add mod">
          <ac:chgData name="Roordink, Bas" userId="e6b80f22-b7ea-4a1b-9826-4cad8536796c" providerId="ADAL" clId="{C3988FDC-A1EE-4CEF-B6D0-540933B281A9}" dt="2021-05-31T07:15:51.209" v="166" actId="207"/>
          <ac:spMkLst>
            <pc:docMk/>
            <pc:sldMk cId="1873730925" sldId="265"/>
            <ac:spMk id="7" creationId="{1E13E4E8-EA18-4E8F-8C9B-A31FBEFCFE03}"/>
          </ac:spMkLst>
        </pc:spChg>
        <pc:picChg chg="del">
          <ac:chgData name="Roordink, Bas" userId="e6b80f22-b7ea-4a1b-9826-4cad8536796c" providerId="ADAL" clId="{C3988FDC-A1EE-4CEF-B6D0-540933B281A9}" dt="2021-05-31T07:15:21.506" v="124" actId="478"/>
          <ac:picMkLst>
            <pc:docMk/>
            <pc:sldMk cId="1873730925" sldId="265"/>
            <ac:picMk id="6" creationId="{261D452B-A18C-414F-9E15-C44DFC21A426}"/>
          </ac:picMkLst>
        </pc:picChg>
      </pc:sldChg>
      <pc:sldChg chg="modSp mod">
        <pc:chgData name="Roordink, Bas" userId="e6b80f22-b7ea-4a1b-9826-4cad8536796c" providerId="ADAL" clId="{C3988FDC-A1EE-4CEF-B6D0-540933B281A9}" dt="2021-05-31T07:15:10.952" v="113" actId="20577"/>
        <pc:sldMkLst>
          <pc:docMk/>
          <pc:sldMk cId="28953270" sldId="266"/>
        </pc:sldMkLst>
        <pc:spChg chg="mod">
          <ac:chgData name="Roordink, Bas" userId="e6b80f22-b7ea-4a1b-9826-4cad8536796c" providerId="ADAL" clId="{C3988FDC-A1EE-4CEF-B6D0-540933B281A9}" dt="2021-05-31T07:15:10.952" v="113" actId="20577"/>
          <ac:spMkLst>
            <pc:docMk/>
            <pc:sldMk cId="28953270" sldId="266"/>
            <ac:spMk id="3" creationId="{BB2A0E52-A3D1-AC44-97E9-4AE4FCB62B0E}"/>
          </ac:spMkLst>
        </pc:spChg>
      </pc:sldChg>
      <pc:sldChg chg="modSp mod">
        <pc:chgData name="Roordink, Bas" userId="e6b80f22-b7ea-4a1b-9826-4cad8536796c" providerId="ADAL" clId="{C3988FDC-A1EE-4CEF-B6D0-540933B281A9}" dt="2021-05-31T07:14:58.131" v="103" actId="20577"/>
        <pc:sldMkLst>
          <pc:docMk/>
          <pc:sldMk cId="1587596849" sldId="267"/>
        </pc:sldMkLst>
        <pc:spChg chg="mod">
          <ac:chgData name="Roordink, Bas" userId="e6b80f22-b7ea-4a1b-9826-4cad8536796c" providerId="ADAL" clId="{C3988FDC-A1EE-4CEF-B6D0-540933B281A9}" dt="2021-05-31T07:14:58.131" v="103" actId="20577"/>
          <ac:spMkLst>
            <pc:docMk/>
            <pc:sldMk cId="1587596849" sldId="267"/>
            <ac:spMk id="3" creationId="{E66620E2-0AC1-4D8B-B976-A05830657905}"/>
          </ac:spMkLst>
        </pc:spChg>
      </pc:sldChg>
    </pc:docChg>
  </pc:docChgLst>
  <pc:docChgLst>
    <pc:chgData name="Buitink, Fleur" userId="S::fbuitink@volkerwessels.com::cf590200-e243-4b2e-a585-9874ef062f38" providerId="AD" clId="Web-{4721FF7A-6BF1-8B29-619F-17160C2FA088}"/>
    <pc:docChg chg="modSld">
      <pc:chgData name="Buitink, Fleur" userId="S::fbuitink@volkerwessels.com::cf590200-e243-4b2e-a585-9874ef062f38" providerId="AD" clId="Web-{4721FF7A-6BF1-8B29-619F-17160C2FA088}" dt="2021-02-18T14:49:54.582" v="1"/>
      <pc:docMkLst>
        <pc:docMk/>
      </pc:docMkLst>
      <pc:sldChg chg="modSp delCm">
        <pc:chgData name="Buitink, Fleur" userId="S::fbuitink@volkerwessels.com::cf590200-e243-4b2e-a585-9874ef062f38" providerId="AD" clId="Web-{4721FF7A-6BF1-8B29-619F-17160C2FA088}" dt="2021-02-18T14:49:54.582" v="1"/>
        <pc:sldMkLst>
          <pc:docMk/>
          <pc:sldMk cId="1873730925" sldId="265"/>
        </pc:sldMkLst>
        <pc:picChg chg="mod">
          <ac:chgData name="Buitink, Fleur" userId="S::fbuitink@volkerwessels.com::cf590200-e243-4b2e-a585-9874ef062f38" providerId="AD" clId="Web-{4721FF7A-6BF1-8B29-619F-17160C2FA088}" dt="2021-02-18T14:49:45.035" v="0"/>
          <ac:picMkLst>
            <pc:docMk/>
            <pc:sldMk cId="1873730925" sldId="265"/>
            <ac:picMk id="6" creationId="{261D452B-A18C-414F-9E15-C44DFC21A426}"/>
          </ac:picMkLst>
        </pc:picChg>
      </pc:sldChg>
    </pc:docChg>
  </pc:docChgLst>
  <pc:docChgLst>
    <pc:chgData name="Buitink, Fleur" userId="cf590200-e243-4b2e-a585-9874ef062f38" providerId="ADAL" clId="{4FABABD4-3959-4AF2-8D30-CF6718B480F3}"/>
    <pc:docChg chg="modSld">
      <pc:chgData name="Buitink, Fleur" userId="cf590200-e243-4b2e-a585-9874ef062f38" providerId="ADAL" clId="{4FABABD4-3959-4AF2-8D30-CF6718B480F3}" dt="2021-02-22T14:40:11.352" v="1"/>
      <pc:docMkLst>
        <pc:docMk/>
      </pc:docMkLst>
      <pc:sldChg chg="addSp delSp modSp modAnim modNotesTx">
        <pc:chgData name="Buitink, Fleur" userId="cf590200-e243-4b2e-a585-9874ef062f38" providerId="ADAL" clId="{4FABABD4-3959-4AF2-8D30-CF6718B480F3}" dt="2021-02-22T14:40:11.352" v="1"/>
        <pc:sldMkLst>
          <pc:docMk/>
          <pc:sldMk cId="1014227000" sldId="262"/>
        </pc:sldMkLst>
        <pc:spChg chg="del">
          <ac:chgData name="Buitink, Fleur" userId="cf590200-e243-4b2e-a585-9874ef062f38" providerId="ADAL" clId="{4FABABD4-3959-4AF2-8D30-CF6718B480F3}" dt="2021-02-22T14:40:04.450" v="0"/>
          <ac:spMkLst>
            <pc:docMk/>
            <pc:sldMk cId="1014227000" sldId="262"/>
            <ac:spMk id="3" creationId="{D7839DC0-7656-4756-B462-3631C7F57704}"/>
          </ac:spMkLst>
        </pc:spChg>
        <pc:picChg chg="add mod">
          <ac:chgData name="Buitink, Fleur" userId="cf590200-e243-4b2e-a585-9874ef062f38" providerId="ADAL" clId="{4FABABD4-3959-4AF2-8D30-CF6718B480F3}" dt="2021-02-22T14:40:04.450" v="0"/>
          <ac:picMkLst>
            <pc:docMk/>
            <pc:sldMk cId="1014227000" sldId="262"/>
            <ac:picMk id="6" creationId="{79DB648A-ADC1-40AA-BBC9-81161E649986}"/>
          </ac:picMkLst>
        </pc:picChg>
      </pc:sldChg>
    </pc:docChg>
  </pc:docChgLst>
  <pc:docChgLst>
    <pc:chgData name="Roordink, Bas" userId="e6b80f22-b7ea-4a1b-9826-4cad8536796c" providerId="ADAL" clId="{7025A7BA-9B43-40CF-8CDF-BF713FBD5CFF}"/>
    <pc:docChg chg="custSel addSld modSld">
      <pc:chgData name="Roordink, Bas" userId="e6b80f22-b7ea-4a1b-9826-4cad8536796c" providerId="ADAL" clId="{7025A7BA-9B43-40CF-8CDF-BF713FBD5CFF}" dt="2021-02-19T13:40:15.212" v="844" actId="20577"/>
      <pc:docMkLst>
        <pc:docMk/>
      </pc:docMkLst>
      <pc:sldChg chg="modSp mod">
        <pc:chgData name="Roordink, Bas" userId="e6b80f22-b7ea-4a1b-9826-4cad8536796c" providerId="ADAL" clId="{7025A7BA-9B43-40CF-8CDF-BF713FBD5CFF}" dt="2021-02-16T12:04:06.454" v="734" actId="20577"/>
        <pc:sldMkLst>
          <pc:docMk/>
          <pc:sldMk cId="3753470074" sldId="260"/>
        </pc:sldMkLst>
        <pc:spChg chg="mod">
          <ac:chgData name="Roordink, Bas" userId="e6b80f22-b7ea-4a1b-9826-4cad8536796c" providerId="ADAL" clId="{7025A7BA-9B43-40CF-8CDF-BF713FBD5CFF}" dt="2021-02-16T12:04:06.454" v="734" actId="20577"/>
          <ac:spMkLst>
            <pc:docMk/>
            <pc:sldMk cId="3753470074" sldId="260"/>
            <ac:spMk id="3" creationId="{BB2A0E52-A3D1-AC44-97E9-4AE4FCB62B0E}"/>
          </ac:spMkLst>
        </pc:spChg>
      </pc:sldChg>
      <pc:sldChg chg="modSp mod">
        <pc:chgData name="Roordink, Bas" userId="e6b80f22-b7ea-4a1b-9826-4cad8536796c" providerId="ADAL" clId="{7025A7BA-9B43-40CF-8CDF-BF713FBD5CFF}" dt="2021-02-16T12:13:12.109" v="830" actId="404"/>
        <pc:sldMkLst>
          <pc:docMk/>
          <pc:sldMk cId="634627726" sldId="261"/>
        </pc:sldMkLst>
        <pc:spChg chg="mod">
          <ac:chgData name="Roordink, Bas" userId="e6b80f22-b7ea-4a1b-9826-4cad8536796c" providerId="ADAL" clId="{7025A7BA-9B43-40CF-8CDF-BF713FBD5CFF}" dt="2021-02-16T12:12:44.632" v="778" actId="20577"/>
          <ac:spMkLst>
            <pc:docMk/>
            <pc:sldMk cId="634627726" sldId="261"/>
            <ac:spMk id="2" creationId="{9FB667F7-1C6D-824E-BFED-BB824306E2E6}"/>
          </ac:spMkLst>
        </pc:spChg>
        <pc:spChg chg="mod">
          <ac:chgData name="Roordink, Bas" userId="e6b80f22-b7ea-4a1b-9826-4cad8536796c" providerId="ADAL" clId="{7025A7BA-9B43-40CF-8CDF-BF713FBD5CFF}" dt="2021-02-16T12:13:12.109" v="830" actId="404"/>
          <ac:spMkLst>
            <pc:docMk/>
            <pc:sldMk cId="634627726" sldId="261"/>
            <ac:spMk id="3" creationId="{64535D5F-4E78-144C-A407-989D05CBAB47}"/>
          </ac:spMkLst>
        </pc:spChg>
      </pc:sldChg>
      <pc:sldChg chg="addSp modSp mod">
        <pc:chgData name="Roordink, Bas" userId="e6b80f22-b7ea-4a1b-9826-4cad8536796c" providerId="ADAL" clId="{7025A7BA-9B43-40CF-8CDF-BF713FBD5CFF}" dt="2021-02-16T12:09:58.803" v="741" actId="1076"/>
        <pc:sldMkLst>
          <pc:docMk/>
          <pc:sldMk cId="1885442784" sldId="263"/>
        </pc:sldMkLst>
        <pc:spChg chg="add mod">
          <ac:chgData name="Roordink, Bas" userId="e6b80f22-b7ea-4a1b-9826-4cad8536796c" providerId="ADAL" clId="{7025A7BA-9B43-40CF-8CDF-BF713FBD5CFF}" dt="2021-02-16T11:43:17.653" v="237" actId="20577"/>
          <ac:spMkLst>
            <pc:docMk/>
            <pc:sldMk cId="1885442784" sldId="263"/>
            <ac:spMk id="6" creationId="{0D114B56-608F-456E-AD2D-C48853B0DFF0}"/>
          </ac:spMkLst>
        </pc:spChg>
        <pc:picChg chg="mod">
          <ac:chgData name="Roordink, Bas" userId="e6b80f22-b7ea-4a1b-9826-4cad8536796c" providerId="ADAL" clId="{7025A7BA-9B43-40CF-8CDF-BF713FBD5CFF}" dt="2021-02-16T12:09:58.803" v="741" actId="1076"/>
          <ac:picMkLst>
            <pc:docMk/>
            <pc:sldMk cId="1885442784" sldId="263"/>
            <ac:picMk id="9" creationId="{251EA05C-9429-4EEB-829B-893587429233}"/>
          </ac:picMkLst>
        </pc:picChg>
      </pc:sldChg>
      <pc:sldChg chg="modSp mod addCm modCm">
        <pc:chgData name="Roordink, Bas" userId="e6b80f22-b7ea-4a1b-9826-4cad8536796c" providerId="ADAL" clId="{7025A7BA-9B43-40CF-8CDF-BF713FBD5CFF}" dt="2021-02-16T12:12:14.687" v="743"/>
        <pc:sldMkLst>
          <pc:docMk/>
          <pc:sldMk cId="1873730925" sldId="265"/>
        </pc:sldMkLst>
        <pc:spChg chg="mod">
          <ac:chgData name="Roordink, Bas" userId="e6b80f22-b7ea-4a1b-9826-4cad8536796c" providerId="ADAL" clId="{7025A7BA-9B43-40CF-8CDF-BF713FBD5CFF}" dt="2021-02-16T11:50:13.210" v="729" actId="5793"/>
          <ac:spMkLst>
            <pc:docMk/>
            <pc:sldMk cId="1873730925" sldId="265"/>
            <ac:spMk id="3" creationId="{1C3C662A-6ADC-422B-8735-B7689208F8D4}"/>
          </ac:spMkLst>
        </pc:spChg>
      </pc:sldChg>
      <pc:sldChg chg="modSp add mod">
        <pc:chgData name="Roordink, Bas" userId="e6b80f22-b7ea-4a1b-9826-4cad8536796c" providerId="ADAL" clId="{7025A7BA-9B43-40CF-8CDF-BF713FBD5CFF}" dt="2021-02-16T12:04:25.687" v="739" actId="20577"/>
        <pc:sldMkLst>
          <pc:docMk/>
          <pc:sldMk cId="28953270" sldId="266"/>
        </pc:sldMkLst>
        <pc:spChg chg="mod">
          <ac:chgData name="Roordink, Bas" userId="e6b80f22-b7ea-4a1b-9826-4cad8536796c" providerId="ADAL" clId="{7025A7BA-9B43-40CF-8CDF-BF713FBD5CFF}" dt="2021-02-16T11:40:30.647" v="11" actId="20577"/>
          <ac:spMkLst>
            <pc:docMk/>
            <pc:sldMk cId="28953270" sldId="266"/>
            <ac:spMk id="2" creationId="{A62358EB-E399-4443-BA65-484622651E66}"/>
          </ac:spMkLst>
        </pc:spChg>
        <pc:spChg chg="mod">
          <ac:chgData name="Roordink, Bas" userId="e6b80f22-b7ea-4a1b-9826-4cad8536796c" providerId="ADAL" clId="{7025A7BA-9B43-40CF-8CDF-BF713FBD5CFF}" dt="2021-02-16T12:04:25.687" v="739" actId="20577"/>
          <ac:spMkLst>
            <pc:docMk/>
            <pc:sldMk cId="28953270" sldId="266"/>
            <ac:spMk id="3" creationId="{BB2A0E52-A3D1-AC44-97E9-4AE4FCB62B0E}"/>
          </ac:spMkLst>
        </pc:spChg>
      </pc:sldChg>
      <pc:sldChg chg="addSp delSp modSp add mod delAnim">
        <pc:chgData name="Roordink, Bas" userId="e6b80f22-b7ea-4a1b-9826-4cad8536796c" providerId="ADAL" clId="{7025A7BA-9B43-40CF-8CDF-BF713FBD5CFF}" dt="2021-02-19T13:40:15.212" v="844" actId="20577"/>
        <pc:sldMkLst>
          <pc:docMk/>
          <pc:sldMk cId="1587596849" sldId="267"/>
        </pc:sldMkLst>
        <pc:spChg chg="add mod">
          <ac:chgData name="Roordink, Bas" userId="e6b80f22-b7ea-4a1b-9826-4cad8536796c" providerId="ADAL" clId="{7025A7BA-9B43-40CF-8CDF-BF713FBD5CFF}" dt="2021-02-19T13:40:15.212" v="844" actId="20577"/>
          <ac:spMkLst>
            <pc:docMk/>
            <pc:sldMk cId="1587596849" sldId="267"/>
            <ac:spMk id="3" creationId="{E66620E2-0AC1-4D8B-B976-A05830657905}"/>
          </ac:spMkLst>
        </pc:spChg>
        <pc:spChg chg="mod">
          <ac:chgData name="Roordink, Bas" userId="e6b80f22-b7ea-4a1b-9826-4cad8536796c" providerId="ADAL" clId="{7025A7BA-9B43-40CF-8CDF-BF713FBD5CFF}" dt="2021-02-16T11:47:10.015" v="402" actId="20577"/>
          <ac:spMkLst>
            <pc:docMk/>
            <pc:sldMk cId="1587596849" sldId="267"/>
            <ac:spMk id="6" creationId="{0D114B56-608F-456E-AD2D-C48853B0DFF0}"/>
          </ac:spMkLst>
        </pc:spChg>
        <pc:picChg chg="del">
          <ac:chgData name="Roordink, Bas" userId="e6b80f22-b7ea-4a1b-9826-4cad8536796c" providerId="ADAL" clId="{7025A7BA-9B43-40CF-8CDF-BF713FBD5CFF}" dt="2021-02-16T11:47:03.713" v="386" actId="478"/>
          <ac:picMkLst>
            <pc:docMk/>
            <pc:sldMk cId="1587596849" sldId="267"/>
            <ac:picMk id="9" creationId="{251EA05C-9429-4EEB-829B-893587429233}"/>
          </ac:picMkLst>
        </pc:picChg>
      </pc:sldChg>
    </pc:docChg>
  </pc:docChgLst>
  <pc:docChgLst>
    <pc:chgData name="Links, Ronald" userId="a214375d-509e-426f-9881-a99cf1b8df71" providerId="ADAL" clId="{DC18F8B1-B14F-4BE0-9A8E-391D4FFC2A2D}"/>
    <pc:docChg chg="custSel modSld">
      <pc:chgData name="Links, Ronald" userId="a214375d-509e-426f-9881-a99cf1b8df71" providerId="ADAL" clId="{DC18F8B1-B14F-4BE0-9A8E-391D4FFC2A2D}" dt="2021-11-30T12:40:39.692" v="77" actId="20577"/>
      <pc:docMkLst>
        <pc:docMk/>
      </pc:docMkLst>
      <pc:sldChg chg="modSp mod">
        <pc:chgData name="Links, Ronald" userId="a214375d-509e-426f-9881-a99cf1b8df71" providerId="ADAL" clId="{DC18F8B1-B14F-4BE0-9A8E-391D4FFC2A2D}" dt="2021-11-30T12:39:50.298" v="24" actId="20577"/>
        <pc:sldMkLst>
          <pc:docMk/>
          <pc:sldMk cId="192953906" sldId="257"/>
        </pc:sldMkLst>
        <pc:spChg chg="mod">
          <ac:chgData name="Links, Ronald" userId="a214375d-509e-426f-9881-a99cf1b8df71" providerId="ADAL" clId="{DC18F8B1-B14F-4BE0-9A8E-391D4FFC2A2D}" dt="2021-11-30T12:39:50.298" v="24" actId="20577"/>
          <ac:spMkLst>
            <pc:docMk/>
            <pc:sldMk cId="192953906" sldId="257"/>
            <ac:spMk id="2" creationId="{8BFA767E-3DB7-7B46-855B-3C179A0A7873}"/>
          </ac:spMkLst>
        </pc:spChg>
      </pc:sldChg>
      <pc:sldChg chg="modSp mod">
        <pc:chgData name="Links, Ronald" userId="a214375d-509e-426f-9881-a99cf1b8df71" providerId="ADAL" clId="{DC18F8B1-B14F-4BE0-9A8E-391D4FFC2A2D}" dt="2021-11-30T12:40:30.677" v="75"/>
        <pc:sldMkLst>
          <pc:docMk/>
          <pc:sldMk cId="3753470074" sldId="260"/>
        </pc:sldMkLst>
        <pc:spChg chg="mod">
          <ac:chgData name="Links, Ronald" userId="a214375d-509e-426f-9881-a99cf1b8df71" providerId="ADAL" clId="{DC18F8B1-B14F-4BE0-9A8E-391D4FFC2A2D}" dt="2021-11-30T12:40:30.677" v="75"/>
          <ac:spMkLst>
            <pc:docMk/>
            <pc:sldMk cId="3753470074" sldId="260"/>
            <ac:spMk id="4" creationId="{7126FB9D-B883-6741-8B26-1B8549314BD4}"/>
          </ac:spMkLst>
        </pc:spChg>
      </pc:sldChg>
      <pc:sldChg chg="modSp mod">
        <pc:chgData name="Links, Ronald" userId="a214375d-509e-426f-9881-a99cf1b8df71" providerId="ADAL" clId="{DC18F8B1-B14F-4BE0-9A8E-391D4FFC2A2D}" dt="2021-11-30T12:40:19.001" v="71" actId="20577"/>
        <pc:sldMkLst>
          <pc:docMk/>
          <pc:sldMk cId="634627726" sldId="261"/>
        </pc:sldMkLst>
        <pc:spChg chg="mod">
          <ac:chgData name="Links, Ronald" userId="a214375d-509e-426f-9881-a99cf1b8df71" providerId="ADAL" clId="{DC18F8B1-B14F-4BE0-9A8E-391D4FFC2A2D}" dt="2021-11-30T12:40:19.001" v="71" actId="20577"/>
          <ac:spMkLst>
            <pc:docMk/>
            <pc:sldMk cId="634627726" sldId="261"/>
            <ac:spMk id="4" creationId="{370EDB71-C56E-2D4C-97D8-90041AF473F8}"/>
          </ac:spMkLst>
        </pc:spChg>
      </pc:sldChg>
      <pc:sldChg chg="modSp mod modNotesTx">
        <pc:chgData name="Links, Ronald" userId="a214375d-509e-426f-9881-a99cf1b8df71" providerId="ADAL" clId="{DC18F8B1-B14F-4BE0-9A8E-391D4FFC2A2D}" dt="2021-11-30T12:40:39.692" v="77" actId="20577"/>
        <pc:sldMkLst>
          <pc:docMk/>
          <pc:sldMk cId="1885442784" sldId="263"/>
        </pc:sldMkLst>
        <pc:spChg chg="mod">
          <ac:chgData name="Links, Ronald" userId="a214375d-509e-426f-9881-a99cf1b8df71" providerId="ADAL" clId="{DC18F8B1-B14F-4BE0-9A8E-391D4FFC2A2D}" dt="2021-11-30T12:40:26.319" v="73"/>
          <ac:spMkLst>
            <pc:docMk/>
            <pc:sldMk cId="1885442784" sldId="263"/>
            <ac:spMk id="4" creationId="{5E8B34FD-5255-4A4E-AC75-C102EF8F0D5B}"/>
          </ac:spMkLst>
        </pc:spChg>
        <pc:spChg chg="mod">
          <ac:chgData name="Links, Ronald" userId="a214375d-509e-426f-9881-a99cf1b8df71" providerId="ADAL" clId="{DC18F8B1-B14F-4BE0-9A8E-391D4FFC2A2D}" dt="2021-11-30T12:40:09.833" v="48" actId="20577"/>
          <ac:spMkLst>
            <pc:docMk/>
            <pc:sldMk cId="1885442784" sldId="263"/>
            <ac:spMk id="6" creationId="{0D114B56-608F-456E-AD2D-C48853B0DFF0}"/>
          </ac:spMkLst>
        </pc:spChg>
      </pc:sldChg>
      <pc:sldChg chg="modSp mod">
        <pc:chgData name="Links, Ronald" userId="a214375d-509e-426f-9881-a99cf1b8df71" providerId="ADAL" clId="{DC18F8B1-B14F-4BE0-9A8E-391D4FFC2A2D}" dt="2021-11-30T12:40:28.457" v="74"/>
        <pc:sldMkLst>
          <pc:docMk/>
          <pc:sldMk cId="28953270" sldId="266"/>
        </pc:sldMkLst>
        <pc:spChg chg="mod">
          <ac:chgData name="Links, Ronald" userId="a214375d-509e-426f-9881-a99cf1b8df71" providerId="ADAL" clId="{DC18F8B1-B14F-4BE0-9A8E-391D4FFC2A2D}" dt="2021-11-30T12:40:01.474" v="25" actId="20577"/>
          <ac:spMkLst>
            <pc:docMk/>
            <pc:sldMk cId="28953270" sldId="266"/>
            <ac:spMk id="3" creationId="{BB2A0E52-A3D1-AC44-97E9-4AE4FCB62B0E}"/>
          </ac:spMkLst>
        </pc:spChg>
        <pc:spChg chg="mod">
          <ac:chgData name="Links, Ronald" userId="a214375d-509e-426f-9881-a99cf1b8df71" providerId="ADAL" clId="{DC18F8B1-B14F-4BE0-9A8E-391D4FFC2A2D}" dt="2021-11-30T12:40:28.457" v="74"/>
          <ac:spMkLst>
            <pc:docMk/>
            <pc:sldMk cId="28953270" sldId="266"/>
            <ac:spMk id="4" creationId="{7126FB9D-B883-6741-8B26-1B8549314BD4}"/>
          </ac:spMkLst>
        </pc:spChg>
      </pc:sldChg>
      <pc:sldChg chg="modSp mod modNotesTx">
        <pc:chgData name="Links, Ronald" userId="a214375d-509e-426f-9881-a99cf1b8df71" providerId="ADAL" clId="{DC18F8B1-B14F-4BE0-9A8E-391D4FFC2A2D}" dt="2021-11-30T12:40:37.619" v="76" actId="20577"/>
        <pc:sldMkLst>
          <pc:docMk/>
          <pc:sldMk cId="1587596849" sldId="267"/>
        </pc:sldMkLst>
        <pc:spChg chg="mod">
          <ac:chgData name="Links, Ronald" userId="a214375d-509e-426f-9881-a99cf1b8df71" providerId="ADAL" clId="{DC18F8B1-B14F-4BE0-9A8E-391D4FFC2A2D}" dt="2021-11-30T12:40:24.464" v="72"/>
          <ac:spMkLst>
            <pc:docMk/>
            <pc:sldMk cId="1587596849" sldId="267"/>
            <ac:spMk id="4" creationId="{5E8B34FD-5255-4A4E-AC75-C102EF8F0D5B}"/>
          </ac:spMkLst>
        </pc:spChg>
      </pc:sldChg>
    </pc:docChg>
  </pc:docChgLst>
  <pc:docChgLst>
    <pc:chgData name="Links, Ronald" userId="a214375d-509e-426f-9881-a99cf1b8df71" providerId="ADAL" clId="{BA4A71CB-0CBD-451E-9697-B7C4F45471BE}"/>
    <pc:docChg chg="custSel modSld modMainMaster">
      <pc:chgData name="Links, Ronald" userId="a214375d-509e-426f-9881-a99cf1b8df71" providerId="ADAL" clId="{BA4A71CB-0CBD-451E-9697-B7C4F45471BE}" dt="2022-06-20T07:18:07.993" v="25" actId="1076"/>
      <pc:docMkLst>
        <pc:docMk/>
      </pc:docMkLst>
      <pc:sldChg chg="addSp delSp modSp mod modAnim">
        <pc:chgData name="Links, Ronald" userId="a214375d-509e-426f-9881-a99cf1b8df71" providerId="ADAL" clId="{BA4A71CB-0CBD-451E-9697-B7C4F45471BE}" dt="2022-06-20T06:08:25.797" v="3" actId="1076"/>
        <pc:sldMkLst>
          <pc:docMk/>
          <pc:sldMk cId="1885442784" sldId="263"/>
        </pc:sldMkLst>
        <pc:spChg chg="del">
          <ac:chgData name="Links, Ronald" userId="a214375d-509e-426f-9881-a99cf1b8df71" providerId="ADAL" clId="{BA4A71CB-0CBD-451E-9697-B7C4F45471BE}" dt="2022-06-20T06:07:33.903" v="0" actId="478"/>
          <ac:spMkLst>
            <pc:docMk/>
            <pc:sldMk cId="1885442784" sldId="263"/>
            <ac:spMk id="2" creationId="{5813C6B6-72C0-40EA-9A8B-B46F31A69D02}"/>
          </ac:spMkLst>
        </pc:spChg>
        <pc:picChg chg="add mod">
          <ac:chgData name="Links, Ronald" userId="a214375d-509e-426f-9881-a99cf1b8df71" providerId="ADAL" clId="{BA4A71CB-0CBD-451E-9697-B7C4F45471BE}" dt="2022-06-20T06:08:25.797" v="3" actId="1076"/>
          <ac:picMkLst>
            <pc:docMk/>
            <pc:sldMk cId="1885442784" sldId="263"/>
            <ac:picMk id="3" creationId="{8B21C928-5B66-CD84-E436-BEFB5B6B0D0A}"/>
          </ac:picMkLst>
        </pc:picChg>
      </pc:sldChg>
      <pc:sldMasterChg chg="modSldLayout">
        <pc:chgData name="Links, Ronald" userId="a214375d-509e-426f-9881-a99cf1b8df71" providerId="ADAL" clId="{BA4A71CB-0CBD-451E-9697-B7C4F45471BE}" dt="2022-06-20T07:18:07.993" v="25" actId="1076"/>
        <pc:sldMasterMkLst>
          <pc:docMk/>
          <pc:sldMasterMk cId="3641486974" sldId="2147483648"/>
        </pc:sldMasterMkLst>
        <pc:sldLayoutChg chg="addSp delSp modSp mod">
          <pc:chgData name="Links, Ronald" userId="a214375d-509e-426f-9881-a99cf1b8df71" providerId="ADAL" clId="{BA4A71CB-0CBD-451E-9697-B7C4F45471BE}" dt="2022-06-20T07:17:35.873" v="11" actId="1076"/>
          <pc:sldLayoutMkLst>
            <pc:docMk/>
            <pc:sldMasterMk cId="3641486974" sldId="2147483648"/>
            <pc:sldLayoutMk cId="3758720441" sldId="2147483649"/>
          </pc:sldLayoutMkLst>
          <pc:picChg chg="add mod">
            <ac:chgData name="Links, Ronald" userId="a214375d-509e-426f-9881-a99cf1b8df71" providerId="ADAL" clId="{BA4A71CB-0CBD-451E-9697-B7C4F45471BE}" dt="2022-06-20T07:17:35.873" v="11" actId="1076"/>
            <ac:picMkLst>
              <pc:docMk/>
              <pc:sldMasterMk cId="3641486974" sldId="2147483648"/>
              <pc:sldLayoutMk cId="3758720441" sldId="2147483649"/>
              <ac:picMk id="5" creationId="{23CE7C1D-103F-2B18-7DB3-EB62CF45889E}"/>
            </ac:picMkLst>
          </pc:picChg>
          <pc:picChg chg="del">
            <ac:chgData name="Links, Ronald" userId="a214375d-509e-426f-9881-a99cf1b8df71" providerId="ADAL" clId="{BA4A71CB-0CBD-451E-9697-B7C4F45471BE}" dt="2022-06-20T07:17:32.729" v="9" actId="478"/>
            <ac:picMkLst>
              <pc:docMk/>
              <pc:sldMasterMk cId="3641486974" sldId="2147483648"/>
              <pc:sldLayoutMk cId="3758720441" sldId="2147483649"/>
              <ac:picMk id="6" creationId="{E59A9C6E-C737-0445-A5DF-459FC1CF0C4C}"/>
            </ac:picMkLst>
          </pc:picChg>
        </pc:sldLayoutChg>
        <pc:sldLayoutChg chg="addSp delSp modSp mod">
          <pc:chgData name="Links, Ronald" userId="a214375d-509e-426f-9881-a99cf1b8df71" providerId="ADAL" clId="{BA4A71CB-0CBD-451E-9697-B7C4F45471BE}" dt="2022-06-20T07:17:51.173" v="18" actId="1076"/>
          <pc:sldLayoutMkLst>
            <pc:docMk/>
            <pc:sldMasterMk cId="3641486974" sldId="2147483648"/>
            <pc:sldLayoutMk cId="2646846720" sldId="2147483650"/>
          </pc:sldLayoutMkLst>
          <pc:picChg chg="add mod">
            <ac:chgData name="Links, Ronald" userId="a214375d-509e-426f-9881-a99cf1b8df71" providerId="ADAL" clId="{BA4A71CB-0CBD-451E-9697-B7C4F45471BE}" dt="2022-06-20T07:17:51.173" v="18" actId="1076"/>
            <ac:picMkLst>
              <pc:docMk/>
              <pc:sldMasterMk cId="3641486974" sldId="2147483648"/>
              <pc:sldLayoutMk cId="2646846720" sldId="2147483650"/>
              <ac:picMk id="5" creationId="{C0FE4D8D-7B4F-B04B-A4A3-79C03F7F2268}"/>
            </ac:picMkLst>
          </pc:picChg>
          <pc:picChg chg="del">
            <ac:chgData name="Links, Ronald" userId="a214375d-509e-426f-9881-a99cf1b8df71" providerId="ADAL" clId="{BA4A71CB-0CBD-451E-9697-B7C4F45471BE}" dt="2022-06-20T07:17:47.778" v="16" actId="478"/>
            <ac:picMkLst>
              <pc:docMk/>
              <pc:sldMasterMk cId="3641486974" sldId="2147483648"/>
              <pc:sldLayoutMk cId="2646846720" sldId="2147483650"/>
              <ac:picMk id="6" creationId="{039DEE86-40DF-C74A-9A04-B6055F7B3F8B}"/>
            </ac:picMkLst>
          </pc:picChg>
        </pc:sldLayoutChg>
        <pc:sldLayoutChg chg="addSp delSp modSp mod">
          <pc:chgData name="Links, Ronald" userId="a214375d-509e-426f-9881-a99cf1b8df71" providerId="ADAL" clId="{BA4A71CB-0CBD-451E-9697-B7C4F45471BE}" dt="2022-06-20T07:18:04.100" v="23" actId="1076"/>
          <pc:sldLayoutMkLst>
            <pc:docMk/>
            <pc:sldMasterMk cId="3641486974" sldId="2147483648"/>
            <pc:sldLayoutMk cId="1340692724" sldId="2147483654"/>
          </pc:sldLayoutMkLst>
          <pc:picChg chg="add mod">
            <ac:chgData name="Links, Ronald" userId="a214375d-509e-426f-9881-a99cf1b8df71" providerId="ADAL" clId="{BA4A71CB-0CBD-451E-9697-B7C4F45471BE}" dt="2022-06-20T07:18:04.100" v="23" actId="1076"/>
            <ac:picMkLst>
              <pc:docMk/>
              <pc:sldMasterMk cId="3641486974" sldId="2147483648"/>
              <pc:sldLayoutMk cId="1340692724" sldId="2147483654"/>
              <ac:picMk id="5" creationId="{A441538A-3C5B-CB36-BDAD-EB385A36B1F6}"/>
            </ac:picMkLst>
          </pc:picChg>
          <pc:picChg chg="del">
            <ac:chgData name="Links, Ronald" userId="a214375d-509e-426f-9881-a99cf1b8df71" providerId="ADAL" clId="{BA4A71CB-0CBD-451E-9697-B7C4F45471BE}" dt="2022-06-20T07:18:00.355" v="21" actId="478"/>
            <ac:picMkLst>
              <pc:docMk/>
              <pc:sldMasterMk cId="3641486974" sldId="2147483648"/>
              <pc:sldLayoutMk cId="1340692724" sldId="2147483654"/>
              <ac:picMk id="9" creationId="{8617EB2F-571B-2A4E-9F7B-E04F0A86F7A9}"/>
            </ac:picMkLst>
          </pc:picChg>
        </pc:sldLayoutChg>
        <pc:sldLayoutChg chg="addSp delSp modSp mod">
          <pc:chgData name="Links, Ronald" userId="a214375d-509e-426f-9881-a99cf1b8df71" providerId="ADAL" clId="{BA4A71CB-0CBD-451E-9697-B7C4F45471BE}" dt="2022-06-20T07:17:16.444" v="6" actId="1076"/>
          <pc:sldLayoutMkLst>
            <pc:docMk/>
            <pc:sldMasterMk cId="3641486974" sldId="2147483648"/>
            <pc:sldLayoutMk cId="1051067155" sldId="2147483655"/>
          </pc:sldLayoutMkLst>
          <pc:picChg chg="del">
            <ac:chgData name="Links, Ronald" userId="a214375d-509e-426f-9881-a99cf1b8df71" providerId="ADAL" clId="{BA4A71CB-0CBD-451E-9697-B7C4F45471BE}" dt="2022-06-20T07:17:12.876" v="4" actId="478"/>
            <ac:picMkLst>
              <pc:docMk/>
              <pc:sldMasterMk cId="3641486974" sldId="2147483648"/>
              <pc:sldLayoutMk cId="1051067155" sldId="2147483655"/>
              <ac:picMk id="7" creationId="{B4B125FC-2D3E-0244-AD16-4F1AB1E9342A}"/>
            </ac:picMkLst>
          </pc:picChg>
          <pc:picChg chg="add mod">
            <ac:chgData name="Links, Ronald" userId="a214375d-509e-426f-9881-a99cf1b8df71" providerId="ADAL" clId="{BA4A71CB-0CBD-451E-9697-B7C4F45471BE}" dt="2022-06-20T07:17:16.444" v="6" actId="1076"/>
            <ac:picMkLst>
              <pc:docMk/>
              <pc:sldMasterMk cId="3641486974" sldId="2147483648"/>
              <pc:sldLayoutMk cId="1051067155" sldId="2147483655"/>
              <ac:picMk id="9" creationId="{510CA806-A984-C83D-65E4-51336D73AF9B}"/>
            </ac:picMkLst>
          </pc:picChg>
        </pc:sldLayoutChg>
        <pc:sldLayoutChg chg="addSp modSp mod">
          <pc:chgData name="Links, Ronald" userId="a214375d-509e-426f-9881-a99cf1b8df71" providerId="ADAL" clId="{BA4A71CB-0CBD-451E-9697-B7C4F45471BE}" dt="2022-06-20T07:17:21.900" v="8" actId="1076"/>
          <pc:sldLayoutMkLst>
            <pc:docMk/>
            <pc:sldMasterMk cId="3641486974" sldId="2147483648"/>
            <pc:sldLayoutMk cId="867535932" sldId="2147483656"/>
          </pc:sldLayoutMkLst>
          <pc:picChg chg="add mod">
            <ac:chgData name="Links, Ronald" userId="a214375d-509e-426f-9881-a99cf1b8df71" providerId="ADAL" clId="{BA4A71CB-0CBD-451E-9697-B7C4F45471BE}" dt="2022-06-20T07:17:21.900" v="8" actId="1076"/>
            <ac:picMkLst>
              <pc:docMk/>
              <pc:sldMasterMk cId="3641486974" sldId="2147483648"/>
              <pc:sldLayoutMk cId="867535932" sldId="2147483656"/>
              <ac:picMk id="7" creationId="{4E71FB9D-B1DD-8E5F-B316-AB56181C6C8D}"/>
            </ac:picMkLst>
          </pc:picChg>
        </pc:sldLayoutChg>
        <pc:sldLayoutChg chg="addSp modSp mod">
          <pc:chgData name="Links, Ronald" userId="a214375d-509e-426f-9881-a99cf1b8df71" providerId="ADAL" clId="{BA4A71CB-0CBD-451E-9697-B7C4F45471BE}" dt="2022-06-20T07:17:39.325" v="13" actId="1076"/>
          <pc:sldLayoutMkLst>
            <pc:docMk/>
            <pc:sldMasterMk cId="3641486974" sldId="2147483648"/>
            <pc:sldLayoutMk cId="2322944216" sldId="2147483657"/>
          </pc:sldLayoutMkLst>
          <pc:picChg chg="add mod">
            <ac:chgData name="Links, Ronald" userId="a214375d-509e-426f-9881-a99cf1b8df71" providerId="ADAL" clId="{BA4A71CB-0CBD-451E-9697-B7C4F45471BE}" dt="2022-06-20T07:17:39.325" v="13" actId="1076"/>
            <ac:picMkLst>
              <pc:docMk/>
              <pc:sldMasterMk cId="3641486974" sldId="2147483648"/>
              <pc:sldLayoutMk cId="2322944216" sldId="2147483657"/>
              <ac:picMk id="5" creationId="{E115D42A-3857-0A16-7477-CC6A4B198A62}"/>
            </ac:picMkLst>
          </pc:picChg>
        </pc:sldLayoutChg>
        <pc:sldLayoutChg chg="addSp modSp mod">
          <pc:chgData name="Links, Ronald" userId="a214375d-509e-426f-9881-a99cf1b8df71" providerId="ADAL" clId="{BA4A71CB-0CBD-451E-9697-B7C4F45471BE}" dt="2022-06-20T07:17:45.402" v="15" actId="1076"/>
          <pc:sldLayoutMkLst>
            <pc:docMk/>
            <pc:sldMasterMk cId="3641486974" sldId="2147483648"/>
            <pc:sldLayoutMk cId="2730041371" sldId="2147483658"/>
          </pc:sldLayoutMkLst>
          <pc:picChg chg="add mod">
            <ac:chgData name="Links, Ronald" userId="a214375d-509e-426f-9881-a99cf1b8df71" providerId="ADAL" clId="{BA4A71CB-0CBD-451E-9697-B7C4F45471BE}" dt="2022-06-20T07:17:45.402" v="15" actId="1076"/>
            <ac:picMkLst>
              <pc:docMk/>
              <pc:sldMasterMk cId="3641486974" sldId="2147483648"/>
              <pc:sldLayoutMk cId="2730041371" sldId="2147483658"/>
              <ac:picMk id="5" creationId="{37503D83-2EFD-516F-5E5C-E0E67880A58D}"/>
            </ac:picMkLst>
          </pc:picChg>
        </pc:sldLayoutChg>
        <pc:sldLayoutChg chg="addSp modSp mod">
          <pc:chgData name="Links, Ronald" userId="a214375d-509e-426f-9881-a99cf1b8df71" providerId="ADAL" clId="{BA4A71CB-0CBD-451E-9697-B7C4F45471BE}" dt="2022-06-20T07:17:57.867" v="20" actId="1076"/>
          <pc:sldLayoutMkLst>
            <pc:docMk/>
            <pc:sldMasterMk cId="3641486974" sldId="2147483648"/>
            <pc:sldLayoutMk cId="1009169000" sldId="2147483659"/>
          </pc:sldLayoutMkLst>
          <pc:picChg chg="add mod">
            <ac:chgData name="Links, Ronald" userId="a214375d-509e-426f-9881-a99cf1b8df71" providerId="ADAL" clId="{BA4A71CB-0CBD-451E-9697-B7C4F45471BE}" dt="2022-06-20T07:17:57.867" v="20" actId="1076"/>
            <ac:picMkLst>
              <pc:docMk/>
              <pc:sldMasterMk cId="3641486974" sldId="2147483648"/>
              <pc:sldLayoutMk cId="1009169000" sldId="2147483659"/>
              <ac:picMk id="5" creationId="{0FD88D8F-0BAF-4EF0-5F13-8D00833CEBB3}"/>
            </ac:picMkLst>
          </pc:picChg>
        </pc:sldLayoutChg>
        <pc:sldLayoutChg chg="addSp modSp mod">
          <pc:chgData name="Links, Ronald" userId="a214375d-509e-426f-9881-a99cf1b8df71" providerId="ADAL" clId="{BA4A71CB-0CBD-451E-9697-B7C4F45471BE}" dt="2022-06-20T07:18:07.993" v="25" actId="1076"/>
          <pc:sldLayoutMkLst>
            <pc:docMk/>
            <pc:sldMasterMk cId="3641486974" sldId="2147483648"/>
            <pc:sldLayoutMk cId="3662854059" sldId="2147483660"/>
          </pc:sldLayoutMkLst>
          <pc:picChg chg="add mod">
            <ac:chgData name="Links, Ronald" userId="a214375d-509e-426f-9881-a99cf1b8df71" providerId="ADAL" clId="{BA4A71CB-0CBD-451E-9697-B7C4F45471BE}" dt="2022-06-20T07:18:07.993" v="25" actId="1076"/>
            <ac:picMkLst>
              <pc:docMk/>
              <pc:sldMasterMk cId="3641486974" sldId="2147483648"/>
              <pc:sldLayoutMk cId="3662854059" sldId="2147483660"/>
              <ac:picMk id="5" creationId="{AEFDEA19-4E86-B658-4BAD-CDB60E6E45BD}"/>
            </ac:picMkLst>
          </pc:picChg>
        </pc:sldLayoutChg>
      </pc:sldMasterChg>
    </pc:docChg>
  </pc:docChgLst>
  <pc:docChgLst>
    <pc:chgData name="Bas" userId="e6b80f22-b7ea-4a1b-9826-4cad8536796c" providerId="ADAL" clId="{7025A7BA-9B43-40CF-8CDF-BF713FBD5CFF}"/>
    <pc:docChg chg="undo custSel modSld">
      <pc:chgData name="Bas" userId="e6b80f22-b7ea-4a1b-9826-4cad8536796c" providerId="ADAL" clId="{7025A7BA-9B43-40CF-8CDF-BF713FBD5CFF}" dt="2021-02-18T09:30:07.529" v="385" actId="5793"/>
      <pc:docMkLst>
        <pc:docMk/>
      </pc:docMkLst>
      <pc:sldChg chg="modSp mod">
        <pc:chgData name="Bas" userId="e6b80f22-b7ea-4a1b-9826-4cad8536796c" providerId="ADAL" clId="{7025A7BA-9B43-40CF-8CDF-BF713FBD5CFF}" dt="2021-02-18T09:30:07.529" v="385" actId="5793"/>
        <pc:sldMkLst>
          <pc:docMk/>
          <pc:sldMk cId="1587596849" sldId="267"/>
        </pc:sldMkLst>
        <pc:spChg chg="mod">
          <ac:chgData name="Bas" userId="e6b80f22-b7ea-4a1b-9826-4cad8536796c" providerId="ADAL" clId="{7025A7BA-9B43-40CF-8CDF-BF713FBD5CFF}" dt="2021-02-18T09:30:07.529" v="385" actId="5793"/>
          <ac:spMkLst>
            <pc:docMk/>
            <pc:sldMk cId="1587596849" sldId="267"/>
            <ac:spMk id="3" creationId="{E66620E2-0AC1-4D8B-B976-A05830657905}"/>
          </ac:spMkLst>
        </pc:spChg>
      </pc:sldChg>
    </pc:docChg>
  </pc:docChgLst>
  <pc:docChgLst>
    <pc:chgData name="Roordink, Bas" userId="e6b80f22-b7ea-4a1b-9826-4cad8536796c" providerId="ADAL" clId="{CE4C900D-181D-45D9-9262-50938B43D125}"/>
    <pc:docChg chg="custSel modSld">
      <pc:chgData name="Roordink, Bas" userId="e6b80f22-b7ea-4a1b-9826-4cad8536796c" providerId="ADAL" clId="{CE4C900D-181D-45D9-9262-50938B43D125}" dt="2021-06-28T12:14:32.755" v="18" actId="1076"/>
      <pc:docMkLst>
        <pc:docMk/>
      </pc:docMkLst>
      <pc:sldChg chg="addSp delSp modSp mod delAnim modAnim modNotesTx">
        <pc:chgData name="Roordink, Bas" userId="e6b80f22-b7ea-4a1b-9826-4cad8536796c" providerId="ADAL" clId="{CE4C900D-181D-45D9-9262-50938B43D125}" dt="2021-06-28T12:14:32.755" v="18" actId="1076"/>
        <pc:sldMkLst>
          <pc:docMk/>
          <pc:sldMk cId="1885442784" sldId="263"/>
        </pc:sldMkLst>
        <pc:spChg chg="del">
          <ac:chgData name="Roordink, Bas" userId="e6b80f22-b7ea-4a1b-9826-4cad8536796c" providerId="ADAL" clId="{CE4C900D-181D-45D9-9262-50938B43D125}" dt="2021-06-28T12:12:22.456" v="0" actId="478"/>
          <ac:spMkLst>
            <pc:docMk/>
            <pc:sldMk cId="1885442784" sldId="263"/>
            <ac:spMk id="3" creationId="{62546026-BE3B-4790-8ECF-5AEAE54E7907}"/>
          </ac:spMkLst>
        </pc:spChg>
        <pc:spChg chg="del mod">
          <ac:chgData name="Roordink, Bas" userId="e6b80f22-b7ea-4a1b-9826-4cad8536796c" providerId="ADAL" clId="{CE4C900D-181D-45D9-9262-50938B43D125}" dt="2021-06-28T12:12:24.827" v="2" actId="478"/>
          <ac:spMkLst>
            <pc:docMk/>
            <pc:sldMk cId="1885442784" sldId="263"/>
            <ac:spMk id="7" creationId="{6A0AC59E-1712-4F99-B2B0-885B8DC8F482}"/>
          </ac:spMkLst>
        </pc:spChg>
        <pc:picChg chg="add del mod">
          <ac:chgData name="Roordink, Bas" userId="e6b80f22-b7ea-4a1b-9826-4cad8536796c" providerId="ADAL" clId="{CE4C900D-181D-45D9-9262-50938B43D125}" dt="2021-06-28T12:13:43.220" v="10" actId="478"/>
          <ac:picMkLst>
            <pc:docMk/>
            <pc:sldMk cId="1885442784" sldId="263"/>
            <ac:picMk id="2" creationId="{B3632560-7F3F-47DC-BF10-646F4740FC81}"/>
          </ac:picMkLst>
        </pc:picChg>
        <pc:picChg chg="add del mod">
          <ac:chgData name="Roordink, Bas" userId="e6b80f22-b7ea-4a1b-9826-4cad8536796c" providerId="ADAL" clId="{CE4C900D-181D-45D9-9262-50938B43D125}" dt="2021-06-28T12:14:04.850" v="12" actId="478"/>
          <ac:picMkLst>
            <pc:docMk/>
            <pc:sldMk cId="1885442784" sldId="263"/>
            <ac:picMk id="8" creationId="{524B2B76-C40B-4F6B-A114-C1B7E2191D82}"/>
          </ac:picMkLst>
        </pc:picChg>
        <pc:picChg chg="add mod">
          <ac:chgData name="Roordink, Bas" userId="e6b80f22-b7ea-4a1b-9826-4cad8536796c" providerId="ADAL" clId="{CE4C900D-181D-45D9-9262-50938B43D125}" dt="2021-06-28T12:14:32.755" v="18" actId="1076"/>
          <ac:picMkLst>
            <pc:docMk/>
            <pc:sldMk cId="1885442784" sldId="263"/>
            <ac:picMk id="9" creationId="{21227040-359A-4AAE-9A86-75263A4D2071}"/>
          </ac:picMkLst>
        </pc:picChg>
      </pc:sldChg>
    </pc:docChg>
  </pc:docChgLst>
  <pc:docChgLst>
    <pc:chgData name="Roordink, Bas" userId="e6b80f22-b7ea-4a1b-9826-4cad8536796c" providerId="ADAL" clId="{A37D28F6-B50C-4C7D-940C-E60FF1112B81}"/>
    <pc:docChg chg="custSel modSld">
      <pc:chgData name="Roordink, Bas" userId="e6b80f22-b7ea-4a1b-9826-4cad8536796c" providerId="ADAL" clId="{A37D28F6-B50C-4C7D-940C-E60FF1112B81}" dt="2022-03-11T09:36:18.005" v="1060" actId="108"/>
      <pc:docMkLst>
        <pc:docMk/>
      </pc:docMkLst>
      <pc:sldChg chg="modSp mod">
        <pc:chgData name="Roordink, Bas" userId="e6b80f22-b7ea-4a1b-9826-4cad8536796c" providerId="ADAL" clId="{A37D28F6-B50C-4C7D-940C-E60FF1112B81}" dt="2022-03-11T09:36:18.005" v="1060" actId="108"/>
        <pc:sldMkLst>
          <pc:docMk/>
          <pc:sldMk cId="192953906" sldId="257"/>
        </pc:sldMkLst>
        <pc:spChg chg="mod">
          <ac:chgData name="Roordink, Bas" userId="e6b80f22-b7ea-4a1b-9826-4cad8536796c" providerId="ADAL" clId="{A37D28F6-B50C-4C7D-940C-E60FF1112B81}" dt="2022-03-11T09:36:18.005" v="1060" actId="108"/>
          <ac:spMkLst>
            <pc:docMk/>
            <pc:sldMk cId="192953906" sldId="257"/>
            <ac:spMk id="2" creationId="{8BFA767E-3DB7-7B46-855B-3C179A0A7873}"/>
          </ac:spMkLst>
        </pc:spChg>
      </pc:sldChg>
      <pc:sldChg chg="addSp modSp mod">
        <pc:chgData name="Roordink, Bas" userId="e6b80f22-b7ea-4a1b-9826-4cad8536796c" providerId="ADAL" clId="{A37D28F6-B50C-4C7D-940C-E60FF1112B81}" dt="2022-03-11T09:22:16.336" v="776" actId="27636"/>
        <pc:sldMkLst>
          <pc:docMk/>
          <pc:sldMk cId="3753470074" sldId="260"/>
        </pc:sldMkLst>
        <pc:spChg chg="add mod">
          <ac:chgData name="Roordink, Bas" userId="e6b80f22-b7ea-4a1b-9826-4cad8536796c" providerId="ADAL" clId="{A37D28F6-B50C-4C7D-940C-E60FF1112B81}" dt="2022-03-11T09:22:16.336" v="776" actId="27636"/>
          <ac:spMkLst>
            <pc:docMk/>
            <pc:sldMk cId="3753470074" sldId="260"/>
            <ac:spMk id="6" creationId="{876AD194-8815-4117-80C8-ED8CCD9270F9}"/>
          </ac:spMkLst>
        </pc:spChg>
      </pc:sldChg>
      <pc:sldChg chg="addSp delSp modSp mod">
        <pc:chgData name="Roordink, Bas" userId="e6b80f22-b7ea-4a1b-9826-4cad8536796c" providerId="ADAL" clId="{A37D28F6-B50C-4C7D-940C-E60FF1112B81}" dt="2022-03-11T09:34:57.163" v="1048" actId="20577"/>
        <pc:sldMkLst>
          <pc:docMk/>
          <pc:sldMk cId="1587596849" sldId="267"/>
        </pc:sldMkLst>
        <pc:spChg chg="del mod">
          <ac:chgData name="Roordink, Bas" userId="e6b80f22-b7ea-4a1b-9826-4cad8536796c" providerId="ADAL" clId="{A37D28F6-B50C-4C7D-940C-E60FF1112B81}" dt="2022-03-11T09:22:45.575" v="778" actId="478"/>
          <ac:spMkLst>
            <pc:docMk/>
            <pc:sldMk cId="1587596849" sldId="267"/>
            <ac:spMk id="2" creationId="{834CF66C-28FC-46ED-80AE-E2EC868D3BEC}"/>
          </ac:spMkLst>
        </pc:spChg>
        <pc:spChg chg="add del mod">
          <ac:chgData name="Roordink, Bas" userId="e6b80f22-b7ea-4a1b-9826-4cad8536796c" providerId="ADAL" clId="{A37D28F6-B50C-4C7D-940C-E60FF1112B81}" dt="2022-03-11T09:23:15.271" v="781" actId="478"/>
          <ac:spMkLst>
            <pc:docMk/>
            <pc:sldMk cId="1587596849" sldId="267"/>
            <ac:spMk id="7" creationId="{8ACBC054-6569-45D2-848B-8213229648FE}"/>
          </ac:spMkLst>
        </pc:spChg>
        <pc:spChg chg="add mod">
          <ac:chgData name="Roordink, Bas" userId="e6b80f22-b7ea-4a1b-9826-4cad8536796c" providerId="ADAL" clId="{A37D28F6-B50C-4C7D-940C-E60FF1112B81}" dt="2022-03-11T09:34:57.163" v="1048" actId="20577"/>
          <ac:spMkLst>
            <pc:docMk/>
            <pc:sldMk cId="1587596849" sldId="267"/>
            <ac:spMk id="8" creationId="{673EFD66-E1ED-4FA1-93B1-CD428160988F}"/>
          </ac:spMkLst>
        </pc:spChg>
      </pc:sldChg>
    </pc:docChg>
  </pc:docChgLst>
  <pc:docChgLst>
    <pc:chgData name="Roordink, Bas" userId="e6b80f22-b7ea-4a1b-9826-4cad8536796c" providerId="ADAL" clId="{ECA2C428-C9CF-4702-86ED-DD437B693958}"/>
    <pc:docChg chg="modSld">
      <pc:chgData name="Roordink, Bas" userId="e6b80f22-b7ea-4a1b-9826-4cad8536796c" providerId="ADAL" clId="{ECA2C428-C9CF-4702-86ED-DD437B693958}" dt="2022-06-20T09:42:12.858" v="3" actId="20577"/>
      <pc:docMkLst>
        <pc:docMk/>
      </pc:docMkLst>
      <pc:sldChg chg="modSp mod">
        <pc:chgData name="Roordink, Bas" userId="e6b80f22-b7ea-4a1b-9826-4cad8536796c" providerId="ADAL" clId="{ECA2C428-C9CF-4702-86ED-DD437B693958}" dt="2022-06-20T09:42:12.858" v="3" actId="20577"/>
        <pc:sldMkLst>
          <pc:docMk/>
          <pc:sldMk cId="192953906" sldId="257"/>
        </pc:sldMkLst>
        <pc:spChg chg="mod">
          <ac:chgData name="Roordink, Bas" userId="e6b80f22-b7ea-4a1b-9826-4cad8536796c" providerId="ADAL" clId="{ECA2C428-C9CF-4702-86ED-DD437B693958}" dt="2022-06-20T09:42:12.858" v="3" actId="20577"/>
          <ac:spMkLst>
            <pc:docMk/>
            <pc:sldMk cId="192953906" sldId="257"/>
            <ac:spMk id="2" creationId="{8BFA767E-3DB7-7B46-855B-3C179A0A7873}"/>
          </ac:spMkLst>
        </pc:spChg>
      </pc:sldChg>
    </pc:docChg>
  </pc:docChgLst>
  <pc:docChgLst>
    <pc:chgData name="Links, Ronald" userId="a214375d-509e-426f-9881-a99cf1b8df71" providerId="ADAL" clId="{66B41AD1-4B6B-4751-B633-E92F219A4692}"/>
    <pc:docChg chg="undo custSel modSld">
      <pc:chgData name="Links, Ronald" userId="a214375d-509e-426f-9881-a99cf1b8df71" providerId="ADAL" clId="{66B41AD1-4B6B-4751-B633-E92F219A4692}" dt="2021-11-30T12:25:27.185" v="163" actId="207"/>
      <pc:docMkLst>
        <pc:docMk/>
      </pc:docMkLst>
      <pc:sldChg chg="modSp mod">
        <pc:chgData name="Links, Ronald" userId="a214375d-509e-426f-9881-a99cf1b8df71" providerId="ADAL" clId="{66B41AD1-4B6B-4751-B633-E92F219A4692}" dt="2021-11-30T12:24:58.969" v="152" actId="20577"/>
        <pc:sldMkLst>
          <pc:docMk/>
          <pc:sldMk cId="192953906" sldId="257"/>
        </pc:sldMkLst>
        <pc:spChg chg="mod">
          <ac:chgData name="Links, Ronald" userId="a214375d-509e-426f-9881-a99cf1b8df71" providerId="ADAL" clId="{66B41AD1-4B6B-4751-B633-E92F219A4692}" dt="2021-11-30T12:24:58.969" v="152" actId="20577"/>
          <ac:spMkLst>
            <pc:docMk/>
            <pc:sldMk cId="192953906" sldId="257"/>
            <ac:spMk id="2" creationId="{8BFA767E-3DB7-7B46-855B-3C179A0A7873}"/>
          </ac:spMkLst>
        </pc:spChg>
      </pc:sldChg>
      <pc:sldChg chg="modSp mod">
        <pc:chgData name="Links, Ronald" userId="a214375d-509e-426f-9881-a99cf1b8df71" providerId="ADAL" clId="{66B41AD1-4B6B-4751-B633-E92F219A4692}" dt="2021-11-30T12:24:46.988" v="135"/>
        <pc:sldMkLst>
          <pc:docMk/>
          <pc:sldMk cId="3753470074" sldId="260"/>
        </pc:sldMkLst>
        <pc:spChg chg="mod">
          <ac:chgData name="Links, Ronald" userId="a214375d-509e-426f-9881-a99cf1b8df71" providerId="ADAL" clId="{66B41AD1-4B6B-4751-B633-E92F219A4692}" dt="2021-11-30T12:21:45.070" v="30" actId="20577"/>
          <ac:spMkLst>
            <pc:docMk/>
            <pc:sldMk cId="3753470074" sldId="260"/>
            <ac:spMk id="3" creationId="{BB2A0E52-A3D1-AC44-97E9-4AE4FCB62B0E}"/>
          </ac:spMkLst>
        </pc:spChg>
        <pc:spChg chg="mod">
          <ac:chgData name="Links, Ronald" userId="a214375d-509e-426f-9881-a99cf1b8df71" providerId="ADAL" clId="{66B41AD1-4B6B-4751-B633-E92F219A4692}" dt="2021-11-30T12:24:46.988" v="135"/>
          <ac:spMkLst>
            <pc:docMk/>
            <pc:sldMk cId="3753470074" sldId="260"/>
            <ac:spMk id="4" creationId="{7126FB9D-B883-6741-8B26-1B8549314BD4}"/>
          </ac:spMkLst>
        </pc:spChg>
      </pc:sldChg>
      <pc:sldChg chg="modSp mod">
        <pc:chgData name="Links, Ronald" userId="a214375d-509e-426f-9881-a99cf1b8df71" providerId="ADAL" clId="{66B41AD1-4B6B-4751-B633-E92F219A4692}" dt="2021-11-30T12:23:04.358" v="100" actId="20577"/>
        <pc:sldMkLst>
          <pc:docMk/>
          <pc:sldMk cId="634627726" sldId="261"/>
        </pc:sldMkLst>
        <pc:spChg chg="mod">
          <ac:chgData name="Links, Ronald" userId="a214375d-509e-426f-9881-a99cf1b8df71" providerId="ADAL" clId="{66B41AD1-4B6B-4751-B633-E92F219A4692}" dt="2021-11-30T12:23:04.358" v="100" actId="20577"/>
          <ac:spMkLst>
            <pc:docMk/>
            <pc:sldMk cId="634627726" sldId="261"/>
            <ac:spMk id="4" creationId="{370EDB71-C56E-2D4C-97D8-90041AF473F8}"/>
          </ac:spMkLst>
        </pc:spChg>
      </pc:sldChg>
      <pc:sldChg chg="addSp delSp modSp mod delAnim">
        <pc:chgData name="Links, Ronald" userId="a214375d-509e-426f-9881-a99cf1b8df71" providerId="ADAL" clId="{66B41AD1-4B6B-4751-B633-E92F219A4692}" dt="2021-11-30T12:25:27.185" v="163" actId="207"/>
        <pc:sldMkLst>
          <pc:docMk/>
          <pc:sldMk cId="1885442784" sldId="263"/>
        </pc:sldMkLst>
        <pc:spChg chg="add mod">
          <ac:chgData name="Links, Ronald" userId="a214375d-509e-426f-9881-a99cf1b8df71" providerId="ADAL" clId="{66B41AD1-4B6B-4751-B633-E92F219A4692}" dt="2021-11-30T12:25:27.185" v="163" actId="207"/>
          <ac:spMkLst>
            <pc:docMk/>
            <pc:sldMk cId="1885442784" sldId="263"/>
            <ac:spMk id="2" creationId="{5813C6B6-72C0-40EA-9A8B-B46F31A69D02}"/>
          </ac:spMkLst>
        </pc:spChg>
        <pc:spChg chg="mod">
          <ac:chgData name="Links, Ronald" userId="a214375d-509e-426f-9881-a99cf1b8df71" providerId="ADAL" clId="{66B41AD1-4B6B-4751-B633-E92F219A4692}" dt="2021-11-30T12:24:42.222" v="133"/>
          <ac:spMkLst>
            <pc:docMk/>
            <pc:sldMk cId="1885442784" sldId="263"/>
            <ac:spMk id="4" creationId="{5E8B34FD-5255-4A4E-AC75-C102EF8F0D5B}"/>
          </ac:spMkLst>
        </pc:spChg>
        <pc:spChg chg="mod">
          <ac:chgData name="Links, Ronald" userId="a214375d-509e-426f-9881-a99cf1b8df71" providerId="ADAL" clId="{66B41AD1-4B6B-4751-B633-E92F219A4692}" dt="2021-11-30T12:23:20.474" v="132" actId="20577"/>
          <ac:spMkLst>
            <pc:docMk/>
            <pc:sldMk cId="1885442784" sldId="263"/>
            <ac:spMk id="6" creationId="{0D114B56-608F-456E-AD2D-C48853B0DFF0}"/>
          </ac:spMkLst>
        </pc:spChg>
        <pc:picChg chg="del">
          <ac:chgData name="Links, Ronald" userId="a214375d-509e-426f-9881-a99cf1b8df71" providerId="ADAL" clId="{66B41AD1-4B6B-4751-B633-E92F219A4692}" dt="2021-11-30T12:21:59.690" v="48" actId="478"/>
          <ac:picMkLst>
            <pc:docMk/>
            <pc:sldMk cId="1885442784" sldId="263"/>
            <ac:picMk id="9" creationId="{21227040-359A-4AAE-9A86-75263A4D2071}"/>
          </ac:picMkLst>
        </pc:picChg>
      </pc:sldChg>
      <pc:sldChg chg="modSp mod">
        <pc:chgData name="Links, Ronald" userId="a214375d-509e-426f-9881-a99cf1b8df71" providerId="ADAL" clId="{66B41AD1-4B6B-4751-B633-E92F219A4692}" dt="2021-11-30T12:24:44.398" v="134"/>
        <pc:sldMkLst>
          <pc:docMk/>
          <pc:sldMk cId="28953270" sldId="266"/>
        </pc:sldMkLst>
        <pc:spChg chg="mod">
          <ac:chgData name="Links, Ronald" userId="a214375d-509e-426f-9881-a99cf1b8df71" providerId="ADAL" clId="{66B41AD1-4B6B-4751-B633-E92F219A4692}" dt="2021-11-30T12:21:56.323" v="47" actId="20577"/>
          <ac:spMkLst>
            <pc:docMk/>
            <pc:sldMk cId="28953270" sldId="266"/>
            <ac:spMk id="3" creationId="{BB2A0E52-A3D1-AC44-97E9-4AE4FCB62B0E}"/>
          </ac:spMkLst>
        </pc:spChg>
        <pc:spChg chg="mod">
          <ac:chgData name="Links, Ronald" userId="a214375d-509e-426f-9881-a99cf1b8df71" providerId="ADAL" clId="{66B41AD1-4B6B-4751-B633-E92F219A4692}" dt="2021-11-30T12:24:44.398" v="134"/>
          <ac:spMkLst>
            <pc:docMk/>
            <pc:sldMk cId="28953270" sldId="266"/>
            <ac:spMk id="4" creationId="{7126FB9D-B883-6741-8B26-1B8549314BD4}"/>
          </ac:spMkLst>
        </pc:spChg>
      </pc:sldChg>
      <pc:sldChg chg="addSp modSp mod">
        <pc:chgData name="Links, Ronald" userId="a214375d-509e-426f-9881-a99cf1b8df71" providerId="ADAL" clId="{66B41AD1-4B6B-4751-B633-E92F219A4692}" dt="2021-11-30T12:25:24.146" v="162" actId="207"/>
        <pc:sldMkLst>
          <pc:docMk/>
          <pc:sldMk cId="1587596849" sldId="267"/>
        </pc:sldMkLst>
        <pc:spChg chg="add mod">
          <ac:chgData name="Links, Ronald" userId="a214375d-509e-426f-9881-a99cf1b8df71" providerId="ADAL" clId="{66B41AD1-4B6B-4751-B633-E92F219A4692}" dt="2021-11-30T12:25:24.146" v="162" actId="207"/>
          <ac:spMkLst>
            <pc:docMk/>
            <pc:sldMk cId="1587596849" sldId="267"/>
            <ac:spMk id="2" creationId="{834CF66C-28FC-46ED-80AE-E2EC868D3BEC}"/>
          </ac:spMkLst>
        </pc:spChg>
        <pc:spChg chg="mod">
          <ac:chgData name="Links, Ronald" userId="a214375d-509e-426f-9881-a99cf1b8df71" providerId="ADAL" clId="{66B41AD1-4B6B-4751-B633-E92F219A4692}" dt="2021-11-30T12:22:51.203" v="84" actId="20577"/>
          <ac:spMkLst>
            <pc:docMk/>
            <pc:sldMk cId="1587596849" sldId="267"/>
            <ac:spMk id="3" creationId="{E66620E2-0AC1-4D8B-B976-A05830657905}"/>
          </ac:spMkLst>
        </pc:spChg>
        <pc:spChg chg="mod">
          <ac:chgData name="Links, Ronald" userId="a214375d-509e-426f-9881-a99cf1b8df71" providerId="ADAL" clId="{66B41AD1-4B6B-4751-B633-E92F219A4692}" dt="2021-11-30T12:23:14.450" v="116" actId="20577"/>
          <ac:spMkLst>
            <pc:docMk/>
            <pc:sldMk cId="1587596849" sldId="267"/>
            <ac:spMk id="4" creationId="{5E8B34FD-5255-4A4E-AC75-C102EF8F0D5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20-6-2022</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20-6-2022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dirty="0"/>
              <a:t>Toolbox snij-incidenten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510CA806-A984-C83D-65E4-51336D73AF9B}"/>
              </a:ext>
            </a:extLst>
          </p:cNvPr>
          <p:cNvPicPr>
            <a:picLocks noChangeAspect="1"/>
          </p:cNvPicPr>
          <p:nvPr userDrawn="1"/>
        </p:nvPicPr>
        <p:blipFill>
          <a:blip r:embed="rId3"/>
          <a:stretch>
            <a:fillRect/>
          </a:stretch>
        </p:blipFill>
        <p:spPr>
          <a:xfrm>
            <a:off x="9608814" y="6009322"/>
            <a:ext cx="2240285" cy="16764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AEFDEA19-4E86-B658-4BAD-CDB60E6E45BD}"/>
              </a:ext>
            </a:extLst>
          </p:cNvPr>
          <p:cNvPicPr>
            <a:picLocks noChangeAspect="1"/>
          </p:cNvPicPr>
          <p:nvPr userDrawn="1"/>
        </p:nvPicPr>
        <p:blipFill>
          <a:blip r:embed="rId3"/>
          <a:stretch>
            <a:fillRect/>
          </a:stretch>
        </p:blipFill>
        <p:spPr>
          <a:xfrm>
            <a:off x="9608814" y="6144948"/>
            <a:ext cx="2240285" cy="16764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4E71FB9D-B1DD-8E5F-B316-AB56181C6C8D}"/>
              </a:ext>
            </a:extLst>
          </p:cNvPr>
          <p:cNvPicPr>
            <a:picLocks noChangeAspect="1"/>
          </p:cNvPicPr>
          <p:nvPr userDrawn="1"/>
        </p:nvPicPr>
        <p:blipFill>
          <a:blip r:embed="rId3"/>
          <a:stretch>
            <a:fillRect/>
          </a:stretch>
        </p:blipFill>
        <p:spPr>
          <a:xfrm>
            <a:off x="9520697" y="6009322"/>
            <a:ext cx="2240285" cy="167640"/>
          </a:xfrm>
          <a:prstGeom prst="rect">
            <a:avLst/>
          </a:prstGeom>
        </p:spPr>
      </p:pic>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dirty="0"/>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23CE7C1D-103F-2B18-7DB3-EB62CF45889E}"/>
              </a:ext>
            </a:extLst>
          </p:cNvPr>
          <p:cNvPicPr>
            <a:picLocks noChangeAspect="1"/>
          </p:cNvPicPr>
          <p:nvPr userDrawn="1"/>
        </p:nvPicPr>
        <p:blipFill>
          <a:blip r:embed="rId2"/>
          <a:stretch>
            <a:fillRect/>
          </a:stretch>
        </p:blipFill>
        <p:spPr>
          <a:xfrm>
            <a:off x="9608815" y="6093142"/>
            <a:ext cx="2240285" cy="16764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E115D42A-3857-0A16-7477-CC6A4B198A62}"/>
              </a:ext>
            </a:extLst>
          </p:cNvPr>
          <p:cNvPicPr>
            <a:picLocks noChangeAspect="1"/>
          </p:cNvPicPr>
          <p:nvPr userDrawn="1"/>
        </p:nvPicPr>
        <p:blipFill>
          <a:blip r:embed="rId2"/>
          <a:stretch>
            <a:fillRect/>
          </a:stretch>
        </p:blipFill>
        <p:spPr>
          <a:xfrm>
            <a:off x="9701766" y="6093142"/>
            <a:ext cx="2240285" cy="167640"/>
          </a:xfrm>
          <a:prstGeom prst="rect">
            <a:avLst/>
          </a:prstGeom>
        </p:spPr>
      </p:pic>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dirty="0"/>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37503D83-2EFD-516F-5E5C-E0E67880A58D}"/>
              </a:ext>
            </a:extLst>
          </p:cNvPr>
          <p:cNvPicPr>
            <a:picLocks noChangeAspect="1"/>
          </p:cNvPicPr>
          <p:nvPr userDrawn="1"/>
        </p:nvPicPr>
        <p:blipFill>
          <a:blip r:embed="rId3"/>
          <a:stretch>
            <a:fillRect/>
          </a:stretch>
        </p:blipFill>
        <p:spPr>
          <a:xfrm>
            <a:off x="9608814" y="6066234"/>
            <a:ext cx="2240285" cy="16764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dirty="0"/>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C0FE4D8D-7B4F-B04B-A4A3-79C03F7F2268}"/>
              </a:ext>
            </a:extLst>
          </p:cNvPr>
          <p:cNvPicPr>
            <a:picLocks noChangeAspect="1"/>
          </p:cNvPicPr>
          <p:nvPr userDrawn="1"/>
        </p:nvPicPr>
        <p:blipFill>
          <a:blip r:embed="rId2"/>
          <a:stretch>
            <a:fillRect/>
          </a:stretch>
        </p:blipFill>
        <p:spPr>
          <a:xfrm>
            <a:off x="9710820" y="6116320"/>
            <a:ext cx="2240285" cy="16764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0FD88D8F-0BAF-4EF0-5F13-8D00833CEBB3}"/>
              </a:ext>
            </a:extLst>
          </p:cNvPr>
          <p:cNvPicPr>
            <a:picLocks noChangeAspect="1"/>
          </p:cNvPicPr>
          <p:nvPr userDrawn="1"/>
        </p:nvPicPr>
        <p:blipFill>
          <a:blip r:embed="rId2"/>
          <a:stretch>
            <a:fillRect/>
          </a:stretch>
        </p:blipFill>
        <p:spPr>
          <a:xfrm>
            <a:off x="9608815" y="6116320"/>
            <a:ext cx="2240285" cy="167640"/>
          </a:xfrm>
          <a:prstGeom prst="rect">
            <a:avLst/>
          </a:prstGeom>
        </p:spPr>
      </p:pic>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dirty="0"/>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A441538A-3C5B-CB36-BDAD-EB385A36B1F6}"/>
              </a:ext>
            </a:extLst>
          </p:cNvPr>
          <p:cNvPicPr>
            <a:picLocks noChangeAspect="1"/>
          </p:cNvPicPr>
          <p:nvPr userDrawn="1"/>
        </p:nvPicPr>
        <p:blipFill>
          <a:blip r:embed="rId3"/>
          <a:stretch>
            <a:fillRect/>
          </a:stretch>
        </p:blipFill>
        <p:spPr>
          <a:xfrm>
            <a:off x="9783247" y="6120051"/>
            <a:ext cx="2240285" cy="16764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dirty="0"/>
              <a:t>Toolbox snij-incidenten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ideo" Target="https://www.youtube.com/embed/6TnWIdzVAiE?feature=oembed" TargetMode="Externa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76533" y="1894721"/>
            <a:ext cx="8321040" cy="2387600"/>
          </a:xfrm>
        </p:spPr>
        <p:txBody>
          <a:bodyPr>
            <a:normAutofit fontScale="90000"/>
          </a:bodyPr>
          <a:lstStyle/>
          <a:p>
            <a:r>
              <a:rPr lang="de-DE" b="1" dirty="0"/>
              <a:t>Toolbox Aggression</a:t>
            </a:r>
            <a:br>
              <a:rPr lang="de-DE" b="1" dirty="0"/>
            </a:br>
            <a:r>
              <a:rPr lang="de-DE" b="1" dirty="0"/>
              <a:t>am Arbeitsplatz</a:t>
            </a:r>
            <a:br>
              <a:rPr lang="de-DE" dirty="0"/>
            </a:br>
            <a:r>
              <a:rPr lang="de-DE" sz="2800" b="0"/>
              <a:t>July </a:t>
            </a:r>
            <a:r>
              <a:rPr lang="de-DE" sz="2800" b="0" dirty="0"/>
              <a:t>2022</a:t>
            </a:r>
            <a:br>
              <a:rPr lang="de-DE" sz="2800" b="0" dirty="0"/>
            </a:br>
            <a:endParaRPr lang="de-DE" sz="2800" b="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de-DE"/>
              <a:t>Hintergrund</a:t>
            </a:r>
            <a:endParaRPr lang="de-DE"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de-DE" sz="180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de-DE" sz="1800">
              <a:solidFill>
                <a:srgbClr val="000000"/>
              </a:solidFill>
              <a:latin typeface="Calibri"/>
              <a:ea typeface="Calibri" panose="020F0502020204030204" pitchFamily="34" charset="0"/>
              <a:cs typeface="Calibri"/>
            </a:endParaRPr>
          </a:p>
          <a:p>
            <a:pPr marL="0" indent="0">
              <a:buNone/>
            </a:pPr>
            <a:endParaRPr lang="de-DE" sz="1800">
              <a:solidFill>
                <a:srgbClr val="000000"/>
              </a:solidFill>
              <a:latin typeface="Calibri"/>
              <a:ea typeface="Calibri" panose="020F0502020204030204" pitchFamily="34" charset="0"/>
              <a:cs typeface="Calibri"/>
            </a:endParaRPr>
          </a:p>
          <a:p>
            <a:pPr marL="0" indent="0">
              <a:buNone/>
            </a:pPr>
            <a:endParaRPr lang="de-DE" sz="1800">
              <a:solidFill>
                <a:srgbClr val="000000"/>
              </a:solidFill>
              <a:latin typeface="Calibri"/>
              <a:ea typeface="Calibri" panose="020F0502020204030204" pitchFamily="34" charset="0"/>
              <a:cs typeface="Calibri"/>
            </a:endParaRPr>
          </a:p>
          <a:p>
            <a:pPr marL="0" indent="0">
              <a:buNone/>
            </a:pPr>
            <a:endParaRPr lang="de-DE" sz="1800">
              <a:solidFill>
                <a:srgbClr val="000000"/>
              </a:solidFill>
              <a:latin typeface="Calibri"/>
              <a:ea typeface="Calibri" panose="020F0502020204030204" pitchFamily="34" charset="0"/>
              <a:cs typeface="Calibri"/>
            </a:endParaRPr>
          </a:p>
          <a:p>
            <a:pPr marL="0" indent="0">
              <a:buNone/>
            </a:pPr>
            <a:endParaRPr lang="de-DE" sz="1800" dirty="0">
              <a:solidFill>
                <a:srgbClr val="FF0000"/>
              </a:solidFill>
              <a:latin typeface="Calibri"/>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de-DE"/>
              <a:t>Toolbox Aggression am Arbeitsplatz</a:t>
            </a:r>
            <a:endParaRPr lang="de-DE"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de-DE" smtClean="0"/>
              <a:pPr/>
              <a:t>3</a:t>
            </a:fld>
            <a:endParaRPr lang="de-DE" dirty="0"/>
          </a:p>
        </p:txBody>
      </p:sp>
      <p:sp>
        <p:nvSpPr>
          <p:cNvPr id="6" name="Tijdelijke aanduiding voor inhoud 2">
            <a:extLst>
              <a:ext uri="{FF2B5EF4-FFF2-40B4-BE49-F238E27FC236}">
                <a16:creationId xmlns:a16="http://schemas.microsoft.com/office/drawing/2014/main" id="{876AD194-8815-4117-80C8-ED8CCD9270F9}"/>
              </a:ext>
            </a:extLst>
          </p:cNvPr>
          <p:cNvSpPr txBox="1">
            <a:spLocks/>
          </p:cNvSpPr>
          <p:nvPr/>
        </p:nvSpPr>
        <p:spPr>
          <a:xfrm>
            <a:off x="838199" y="1867297"/>
            <a:ext cx="10867931" cy="40640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Font typeface="Arial" panose="020B0604020202020204" pitchFamily="34" charset="0"/>
              <a:buNone/>
            </a:pPr>
            <a:r>
              <a:rPr lang="de-DE" sz="1800">
                <a:latin typeface="Calibri" panose="020F0502020204030204" pitchFamily="34" charset="0"/>
                <a:ea typeface="Calibri" panose="020F0502020204030204" pitchFamily="34" charset="0"/>
                <a:cs typeface="Times New Roman" panose="02020603050405020304" pitchFamily="18" charset="0"/>
              </a:rPr>
              <a:t>VolkerWessels legt jedes Jahr besonderes Augenmerk auf eine Reihe von Spitzenrisiken. Risiken, die einen großen Einfluss auf die Sicherheit unserer Kollegen bei der Arbeit haben. Wir sind davon überzeugt, dass wir gefährliche Situationen und Unfälle verhindern können, wenn wir sie gemeinsam besprechen.</a:t>
            </a:r>
          </a:p>
          <a:p>
            <a:pPr marL="0" indent="0">
              <a:lnSpc>
                <a:spcPct val="107000"/>
              </a:lnSpc>
              <a:spcAft>
                <a:spcPts val="800"/>
              </a:spcAft>
              <a:buFont typeface="Arial" panose="020B0604020202020204" pitchFamily="34" charset="0"/>
              <a:buNone/>
            </a:pPr>
            <a:r>
              <a:rPr lang="de-DE" sz="1800">
                <a:latin typeface="Calibri" panose="020F0502020204030204" pitchFamily="34" charset="0"/>
                <a:ea typeface="Calibri" panose="020F0502020204030204" pitchFamily="34" charset="0"/>
                <a:cs typeface="Times New Roman" panose="02020603050405020304" pitchFamily="18" charset="0"/>
              </a:rPr>
              <a:t>In dieser Toolbox befassen wir uns mit der „Aggression am Arbeitsplatz“. </a:t>
            </a:r>
          </a:p>
          <a:p>
            <a:pPr marL="0" indent="0">
              <a:lnSpc>
                <a:spcPct val="107000"/>
              </a:lnSpc>
              <a:spcAft>
                <a:spcPts val="800"/>
              </a:spcAft>
              <a:buFont typeface="Arial" panose="020B0604020202020204" pitchFamily="34" charset="0"/>
              <a:buNone/>
            </a:pPr>
            <a:r>
              <a:rPr lang="de-DE" sz="1800">
                <a:latin typeface="Calibri" panose="020F0502020204030204" pitchFamily="34" charset="0"/>
                <a:ea typeface="Calibri" panose="020F0502020204030204" pitchFamily="34" charset="0"/>
                <a:cs typeface="Times New Roman" panose="02020603050405020304" pitchFamily="18" charset="0"/>
              </a:rPr>
              <a:t>Bei der Arbeit werden Sie leider manchmal mit Aggression und Gewalt konfrontiert. Zum Beispiel bei Straßensperrungen, bei der Arbeit bei Kunden und auch unter Kollegen. Das kann Sie nicht unberührt lassen und wird Auswirkungen haben.</a:t>
            </a:r>
            <a:br>
              <a:rPr lang="de-DE" sz="1800">
                <a:latin typeface="Calibri" panose="020F0502020204030204" pitchFamily="34" charset="0"/>
                <a:ea typeface="Calibri" panose="020F0502020204030204" pitchFamily="34" charset="0"/>
                <a:cs typeface="Times New Roman" panose="02020603050405020304" pitchFamily="18" charset="0"/>
              </a:rPr>
            </a:br>
            <a:br>
              <a:rPr lang="de-DE" sz="1800">
                <a:latin typeface="Calibri" panose="020F0502020204030204" pitchFamily="34" charset="0"/>
                <a:ea typeface="Calibri" panose="020F0502020204030204" pitchFamily="34" charset="0"/>
                <a:cs typeface="Times New Roman" panose="02020603050405020304" pitchFamily="18" charset="0"/>
              </a:rPr>
            </a:br>
            <a:r>
              <a:rPr lang="de-DE" sz="1800">
                <a:latin typeface="Calibri" panose="020F0502020204030204" pitchFamily="34" charset="0"/>
                <a:ea typeface="Calibri" panose="020F0502020204030204" pitchFamily="34" charset="0"/>
                <a:cs typeface="Times New Roman" panose="02020603050405020304" pitchFamily="18" charset="0"/>
              </a:rPr>
              <a:t>In dieser </a:t>
            </a:r>
            <a:r>
              <a:rPr lang="de-DE" sz="1800">
                <a:latin typeface="Calibri" panose="020F0502020204030204" pitchFamily="34" charset="0"/>
                <a:cs typeface="Times New Roman" panose="02020603050405020304" pitchFamily="18" charset="0"/>
              </a:rPr>
              <a:t>Toolbox geben wir Ihnen Tipps, wie Sie Aggression erkennen und Gewalt verhindern können.</a:t>
            </a:r>
          </a:p>
          <a:p>
            <a:pPr marL="0" indent="0">
              <a:lnSpc>
                <a:spcPct val="107000"/>
              </a:lnSpc>
              <a:spcAft>
                <a:spcPts val="800"/>
              </a:spcAft>
              <a:buFont typeface="Arial" panose="020B0604020202020204" pitchFamily="34" charset="0"/>
              <a:buNone/>
            </a:pPr>
            <a:br>
              <a:rPr lang="de-DE" sz="1800">
                <a:latin typeface="Calibri" panose="020F0502020204030204" pitchFamily="34" charset="0"/>
                <a:cs typeface="Times New Roman" panose="02020603050405020304" pitchFamily="18" charset="0"/>
              </a:rPr>
            </a:br>
            <a:endParaRPr lang="de-DE"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de-DE"/>
              <a:t>Themen</a:t>
            </a:r>
            <a:endParaRPr lang="de-DE"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de-DE" sz="1800">
              <a:effectLst/>
              <a:latin typeface="Calibri" panose="020F0502020204030204" pitchFamily="34" charset="0"/>
              <a:ea typeface="Calibri" panose="020F0502020204030204" pitchFamily="34" charset="0"/>
            </a:endParaRPr>
          </a:p>
          <a:p>
            <a:pPr marL="0" indent="0">
              <a:buNone/>
            </a:pPr>
            <a:endParaRPr lang="de-DE" sz="1800">
              <a:latin typeface="Calibri" panose="020F0502020204030204" pitchFamily="34" charset="0"/>
              <a:ea typeface="Calibri" panose="020F0502020204030204" pitchFamily="34" charset="0"/>
            </a:endParaRPr>
          </a:p>
          <a:p>
            <a:pPr>
              <a:buFont typeface="Wingdings" panose="05000000000000000000" pitchFamily="2" charset="2"/>
              <a:buChar char="§"/>
            </a:pPr>
            <a:r>
              <a:rPr lang="de-DE" sz="1800">
                <a:latin typeface="Calibri" panose="020F0502020204030204" pitchFamily="34" charset="0"/>
              </a:rPr>
              <a:t>Die Animation</a:t>
            </a:r>
          </a:p>
          <a:p>
            <a:pPr>
              <a:buFont typeface="Wingdings" panose="05000000000000000000" pitchFamily="2" charset="2"/>
              <a:buChar char="§"/>
            </a:pPr>
            <a:endParaRPr lang="de-DE" sz="1800">
              <a:latin typeface="Calibri" panose="020F0502020204030204" pitchFamily="34" charset="0"/>
            </a:endParaRPr>
          </a:p>
          <a:p>
            <a:pPr>
              <a:buFont typeface="Wingdings" panose="05000000000000000000" pitchFamily="2" charset="2"/>
              <a:buChar char="§"/>
            </a:pPr>
            <a:r>
              <a:rPr lang="de-DE" sz="1800">
                <a:latin typeface="Calibri" panose="020F0502020204030204" pitchFamily="34" charset="0"/>
              </a:rPr>
              <a:t>Im Dialog</a:t>
            </a:r>
            <a:endParaRPr lang="de-DE" sz="1800" dirty="0">
              <a:latin typeface="Calibri" panose="020F0502020204030204" pitchFamily="34" charset="0"/>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de-DE"/>
              <a:t>Toolbox Aggression am Arbeitsplatz</a:t>
            </a:r>
            <a:endParaRPr lang="de-DE"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de-DE" smtClean="0"/>
              <a:pPr/>
              <a:t>4</a:t>
            </a:fld>
            <a:endParaRPr lang="de-DE" dirty="0"/>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de-DE"/>
              <a:t>Toolbox Aggression am Arbeitsplatz</a:t>
            </a:r>
            <a:endParaRPr lang="de-DE"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de-DE" smtClean="0"/>
              <a:pPr/>
              <a:t>5</a:t>
            </a:fld>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de-DE"/>
              <a:t>Aggression bei der Arbeit</a:t>
            </a:r>
            <a:endParaRPr lang="de-DE" dirty="0"/>
          </a:p>
        </p:txBody>
      </p:sp>
      <p:pic>
        <p:nvPicPr>
          <p:cNvPr id="3" name="Onlinemedia 2" title="VW TOOLBOX AGRESSIE SUBS DE">
            <a:hlinkClick r:id="" action="ppaction://media"/>
            <a:extLst>
              <a:ext uri="{FF2B5EF4-FFF2-40B4-BE49-F238E27FC236}">
                <a16:creationId xmlns:a16="http://schemas.microsoft.com/office/drawing/2014/main" id="{8B21C928-5B66-CD84-E436-BEFB5B6B0D0A}"/>
              </a:ext>
            </a:extLst>
          </p:cNvPr>
          <p:cNvPicPr>
            <a:picLocks noRot="1" noChangeAspect="1"/>
          </p:cNvPicPr>
          <p:nvPr>
            <a:videoFile r:link="rId1"/>
          </p:nvPr>
        </p:nvPicPr>
        <p:blipFill>
          <a:blip r:embed="rId4"/>
          <a:stretch>
            <a:fillRect/>
          </a:stretch>
        </p:blipFill>
        <p:spPr>
          <a:xfrm>
            <a:off x="3198446" y="1405737"/>
            <a:ext cx="5795108" cy="4346331"/>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de-DE"/>
              <a:t>Toolbox Aggression am Arbeitsplatz</a:t>
            </a:r>
            <a:endParaRPr lang="de-DE"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de-DE" smtClean="0"/>
              <a:pPr/>
              <a:t>6</a:t>
            </a:fld>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de-DE"/>
              <a:t>Im Dialog</a:t>
            </a:r>
            <a:endParaRPr lang="de-DE" dirty="0"/>
          </a:p>
        </p:txBody>
      </p:sp>
      <p:sp>
        <p:nvSpPr>
          <p:cNvPr id="3" name="Tijdelijke aanduiding voor inhoud 2">
            <a:extLst>
              <a:ext uri="{FF2B5EF4-FFF2-40B4-BE49-F238E27FC236}">
                <a16:creationId xmlns:a16="http://schemas.microsoft.com/office/drawing/2014/main" id="{E66620E2-0AC1-4D8B-B976-A05830657905}"/>
              </a:ext>
            </a:extLst>
          </p:cNvPr>
          <p:cNvSpPr>
            <a:spLocks noGrp="1"/>
          </p:cNvSpPr>
          <p:nvPr>
            <p:ph idx="1"/>
          </p:nvPr>
        </p:nvSpPr>
        <p:spPr/>
        <p:txBody>
          <a:bodyPr>
            <a:normAutofit/>
          </a:bodyPr>
          <a:lstStyle/>
          <a:p>
            <a:pPr marL="514350" indent="-514350">
              <a:buFont typeface="+mj-lt"/>
              <a:buAutoNum type="arabicPeriod"/>
            </a:pPr>
            <a:endParaRPr lang="de-DE">
              <a:solidFill>
                <a:srgbClr val="FF0000"/>
              </a:solidFill>
            </a:endParaRPr>
          </a:p>
          <a:p>
            <a:pPr marL="514350" indent="-514350">
              <a:buFont typeface="+mj-lt"/>
              <a:buAutoNum type="arabicPeriod"/>
            </a:pPr>
            <a:endParaRPr lang="de-DE"/>
          </a:p>
          <a:p>
            <a:pPr marL="514350" indent="-514350">
              <a:buFont typeface="+mj-lt"/>
              <a:buAutoNum type="arabicPeriod"/>
            </a:pPr>
            <a:endParaRPr lang="de-DE"/>
          </a:p>
          <a:p>
            <a:pPr marL="0" indent="0">
              <a:buNone/>
            </a:pPr>
            <a:endParaRPr lang="de-DE" dirty="0"/>
          </a:p>
        </p:txBody>
      </p:sp>
      <p:sp>
        <p:nvSpPr>
          <p:cNvPr id="8" name="Tijdelijke aanduiding voor inhoud 2">
            <a:extLst>
              <a:ext uri="{FF2B5EF4-FFF2-40B4-BE49-F238E27FC236}">
                <a16:creationId xmlns:a16="http://schemas.microsoft.com/office/drawing/2014/main" id="{673EFD66-E1ED-4FA1-93B1-CD428160988F}"/>
              </a:ext>
            </a:extLst>
          </p:cNvPr>
          <p:cNvSpPr txBox="1">
            <a:spLocks/>
          </p:cNvSpPr>
          <p:nvPr/>
        </p:nvSpPr>
        <p:spPr>
          <a:xfrm>
            <a:off x="590550" y="1480084"/>
            <a:ext cx="10515600"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de-DE"/>
          </a:p>
          <a:p>
            <a:pPr marL="514350" indent="-514350">
              <a:buFont typeface="+mj-lt"/>
              <a:buAutoNum type="arabicPeriod"/>
            </a:pPr>
            <a:r>
              <a:rPr lang="de-DE"/>
              <a:t>Hat jemand von Ihnen schon einmal Aggression am Arbeitsplatz erlebt? Was hat sie ausgelöst und wie sind Sie damit umgegangen?</a:t>
            </a:r>
          </a:p>
          <a:p>
            <a:pPr marL="514350" indent="-514350">
              <a:buFont typeface="+mj-lt"/>
              <a:buAutoNum type="arabicPeriod"/>
            </a:pPr>
            <a:endParaRPr lang="de-DE">
              <a:solidFill>
                <a:srgbClr val="FF0000"/>
              </a:solidFill>
            </a:endParaRPr>
          </a:p>
          <a:p>
            <a:pPr marL="514350" indent="-514350">
              <a:buFont typeface="+mj-lt"/>
              <a:buAutoNum type="arabicPeriod"/>
            </a:pPr>
            <a:r>
              <a:rPr lang="de-DE" i="1">
                <a:solidFill>
                  <a:schemeClr val="tx2"/>
                </a:solidFill>
              </a:rPr>
              <a:t>Aussage:</a:t>
            </a:r>
            <a:r>
              <a:rPr lang="de-DE">
                <a:solidFill>
                  <a:schemeClr val="tx2"/>
                </a:solidFill>
              </a:rPr>
              <a:t> Jeder Mensch reagiert anders. Ein wenig Aggression gehört zum Leben dazu!</a:t>
            </a:r>
          </a:p>
          <a:p>
            <a:pPr marL="514350" indent="-514350">
              <a:buFont typeface="+mj-lt"/>
              <a:buAutoNum type="arabicPeriod"/>
            </a:pPr>
            <a:endParaRPr lang="de-DE">
              <a:solidFill>
                <a:srgbClr val="FF0000"/>
              </a:solidFill>
            </a:endParaRPr>
          </a:p>
          <a:p>
            <a:pPr marL="514350" indent="-514350">
              <a:buFont typeface="+mj-lt"/>
              <a:buAutoNum type="arabicPeriod"/>
            </a:pPr>
            <a:endParaRPr lang="de-DE">
              <a:solidFill>
                <a:srgbClr val="FF0000"/>
              </a:solidFill>
            </a:endParaRPr>
          </a:p>
          <a:p>
            <a:pPr marL="0" indent="0">
              <a:buFont typeface="Arial" panose="020B0604020202020204" pitchFamily="34" charset="0"/>
              <a:buNone/>
            </a:pPr>
            <a:endParaRPr lang="de-DE"/>
          </a:p>
          <a:p>
            <a:pPr marL="0" indent="0">
              <a:buFont typeface="Arial" panose="020B0604020202020204" pitchFamily="34" charset="0"/>
              <a:buNone/>
            </a:pPr>
            <a:endParaRPr lang="de-DE" dirty="0">
              <a:solidFill>
                <a:srgbClr val="FF0000"/>
              </a:solidFill>
            </a:endParaRPr>
          </a:p>
        </p:txBody>
      </p:sp>
    </p:spTree>
    <p:extLst>
      <p:ext uri="{BB962C8B-B14F-4D97-AF65-F5344CB8AC3E}">
        <p14:creationId xmlns:p14="http://schemas.microsoft.com/office/powerpoint/2010/main" val="158759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de-DE"/>
              <a:t>Vielen Dank für Ihre Aufmerksamkeit!</a:t>
            </a:r>
            <a:endParaRPr lang="de-DE"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de-DE"/>
          </a:p>
          <a:p>
            <a:pPr marL="0" indent="0">
              <a:buNone/>
            </a:pPr>
            <a:endParaRPr lang="de-DE"/>
          </a:p>
          <a:p>
            <a:pPr marL="0" indent="0">
              <a:buNone/>
            </a:pPr>
            <a:endParaRPr lang="de-DE"/>
          </a:p>
          <a:p>
            <a:pPr marL="0" indent="0">
              <a:buNone/>
            </a:pPr>
            <a:endParaRPr lang="de-DE"/>
          </a:p>
          <a:p>
            <a:pPr marL="0" indent="0">
              <a:buNone/>
            </a:pPr>
            <a:endParaRPr lang="de-DE"/>
          </a:p>
          <a:p>
            <a:pPr marL="0" indent="0">
              <a:buNone/>
            </a:pPr>
            <a:endParaRPr lang="de-DE"/>
          </a:p>
          <a:p>
            <a:pPr marL="0" indent="0">
              <a:buNone/>
            </a:pPr>
            <a:endParaRPr lang="de-DE"/>
          </a:p>
          <a:p>
            <a:pPr marL="0" indent="0">
              <a:buNone/>
            </a:pPr>
            <a:r>
              <a:rPr lang="de-DE" sz="1800">
                <a:hlinkClick r:id="rId2"/>
              </a:rPr>
              <a:t>veiligheid@volkerwessels.com</a:t>
            </a:r>
            <a:endParaRPr lang="de-DE" sz="1800"/>
          </a:p>
          <a:p>
            <a:pPr marL="0" indent="0">
              <a:buNone/>
            </a:pPr>
            <a:endParaRPr lang="de-DE"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de-DE"/>
              <a:t>Toolbox Aggression am Arbeitsplatz</a:t>
            </a:r>
            <a:endParaRPr lang="de-DE"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de-DE" smtClean="0"/>
              <a:pPr/>
              <a:t>7</a:t>
            </a:fld>
            <a:endParaRPr lang="de-DE"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2" ma:contentTypeDescription="Een nieuw document maken." ma:contentTypeScope="" ma:versionID="8e9eb9c7714fd643dfa8f91aad92e908">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b6833165235b8070cc8f603796126e57"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Hollander, William</DisplayName>
        <AccountId>12</AccountId>
        <AccountType/>
      </UserInfo>
    </SharedWithUsers>
  </documentManagement>
</p:properties>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085192B6-377A-41F6-8049-2658407E65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f7e7e-091b-45fc-b07a-14756525cbd9"/>
    <ds:schemaRef ds:uri="508e3145-0529-4d6a-a15f-862d6f4bb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B6B502-389B-4E8A-B84F-F4AB7D47291A}">
  <ds:schemaRefs>
    <ds:schemaRef ds:uri="24e35ab4-3cf1-46c9-8eaa-1b1e0ea8a84b"/>
    <ds:schemaRef ds:uri="http://schemas.microsoft.com/office/2006/metadata/properties"/>
    <ds:schemaRef ds:uri="http://schemas.microsoft.com/office/infopath/2007/PartnerControls"/>
    <ds:schemaRef ds:uri="508e3145-0529-4d6a-a15f-862d6f4bb661"/>
  </ds:schemaRefs>
</ds:datastoreItem>
</file>

<file path=docProps/app.xml><?xml version="1.0" encoding="utf-8"?>
<Properties xmlns="http://schemas.openxmlformats.org/officeDocument/2006/extended-properties" xmlns:vt="http://schemas.openxmlformats.org/officeDocument/2006/docPropsVTypes">
  <Template>Powerpoint</Template>
  <TotalTime>233</TotalTime>
  <Words>216</Words>
  <Application>Microsoft Office PowerPoint</Application>
  <PresentationFormat>Breedbeeld</PresentationFormat>
  <Paragraphs>47</Paragraphs>
  <Slides>6</Slides>
  <Notes>2</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Wingdings</vt:lpstr>
      <vt:lpstr>Kantoorthema</vt:lpstr>
      <vt:lpstr>Toolbox Aggression am Arbeitsplatz July 2022 </vt:lpstr>
      <vt:lpstr>Hintergrund</vt:lpstr>
      <vt:lpstr>Themen</vt:lpstr>
      <vt:lpstr>Aggression bei der Arbeit</vt:lpstr>
      <vt:lpstr>Im Dialog</vt:lpstr>
      <vt:lpstr>Vielen Dank für Ihre Aufmerksamkeit!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Roordink, Bas</cp:lastModifiedBy>
  <cp:revision>38</cp:revision>
  <dcterms:created xsi:type="dcterms:W3CDTF">2021-02-11T14:15:30Z</dcterms:created>
  <dcterms:modified xsi:type="dcterms:W3CDTF">2022-06-20T09:42:15Z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ies>
</file>