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7D28F6-B50C-4C7D-940C-E60FF1112B81}" v="4" dt="2022-06-20T09:42:22.711"/>
    <p1510:client id="{DC18F8B1-B14F-4BE0-9A8E-391D4FFC2A2D}" v="11" dt="2022-06-20T07:16:49.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DC18F8B1-B14F-4BE0-9A8E-391D4FFC2A2D}"/>
    <pc:docChg chg="custSel modSld modMainMaster">
      <pc:chgData name="Links, Ronald" userId="a214375d-509e-426f-9881-a99cf1b8df71" providerId="ADAL" clId="{DC18F8B1-B14F-4BE0-9A8E-391D4FFC2A2D}" dt="2022-06-20T07:16:51.941" v="110" actId="1076"/>
      <pc:docMkLst>
        <pc:docMk/>
      </pc:docMkLst>
      <pc:sldChg chg="modSp mod">
        <pc:chgData name="Links, Ronald" userId="a214375d-509e-426f-9881-a99cf1b8df71" providerId="ADAL" clId="{DC18F8B1-B14F-4BE0-9A8E-391D4FFC2A2D}" dt="2021-11-30T12:39:50.298" v="24" actId="20577"/>
        <pc:sldMkLst>
          <pc:docMk/>
          <pc:sldMk cId="192953906" sldId="257"/>
        </pc:sldMkLst>
        <pc:spChg chg="mod">
          <ac:chgData name="Links, Ronald" userId="a214375d-509e-426f-9881-a99cf1b8df71" providerId="ADAL" clId="{DC18F8B1-B14F-4BE0-9A8E-391D4FFC2A2D}" dt="2021-11-30T12:39:50.298" v="24" actId="20577"/>
          <ac:spMkLst>
            <pc:docMk/>
            <pc:sldMk cId="192953906" sldId="257"/>
            <ac:spMk id="2" creationId="{8BFA767E-3DB7-7B46-855B-3C179A0A7873}"/>
          </ac:spMkLst>
        </pc:spChg>
      </pc:sldChg>
      <pc:sldChg chg="modSp mod">
        <pc:chgData name="Links, Ronald" userId="a214375d-509e-426f-9881-a99cf1b8df71" providerId="ADAL" clId="{DC18F8B1-B14F-4BE0-9A8E-391D4FFC2A2D}" dt="2021-11-30T12:40:30.677" v="75"/>
        <pc:sldMkLst>
          <pc:docMk/>
          <pc:sldMk cId="3753470074" sldId="260"/>
        </pc:sldMkLst>
        <pc:spChg chg="mod">
          <ac:chgData name="Links, Ronald" userId="a214375d-509e-426f-9881-a99cf1b8df71" providerId="ADAL" clId="{DC18F8B1-B14F-4BE0-9A8E-391D4FFC2A2D}" dt="2021-11-30T12:40:30.677" v="75"/>
          <ac:spMkLst>
            <pc:docMk/>
            <pc:sldMk cId="3753470074" sldId="260"/>
            <ac:spMk id="4" creationId="{7126FB9D-B883-6741-8B26-1B8549314BD4}"/>
          </ac:spMkLst>
        </pc:spChg>
      </pc:sldChg>
      <pc:sldChg chg="modSp mod">
        <pc:chgData name="Links, Ronald" userId="a214375d-509e-426f-9881-a99cf1b8df71" providerId="ADAL" clId="{DC18F8B1-B14F-4BE0-9A8E-391D4FFC2A2D}" dt="2021-11-30T12:40:19.001" v="71" actId="20577"/>
        <pc:sldMkLst>
          <pc:docMk/>
          <pc:sldMk cId="634627726" sldId="261"/>
        </pc:sldMkLst>
        <pc:spChg chg="mod">
          <ac:chgData name="Links, Ronald" userId="a214375d-509e-426f-9881-a99cf1b8df71" providerId="ADAL" clId="{DC18F8B1-B14F-4BE0-9A8E-391D4FFC2A2D}" dt="2021-11-30T12:40:19.001" v="71" actId="20577"/>
          <ac:spMkLst>
            <pc:docMk/>
            <pc:sldMk cId="634627726" sldId="261"/>
            <ac:spMk id="4" creationId="{370EDB71-C56E-2D4C-97D8-90041AF473F8}"/>
          </ac:spMkLst>
        </pc:spChg>
      </pc:sldChg>
      <pc:sldChg chg="addSp delSp modSp mod modAnim modNotesTx">
        <pc:chgData name="Links, Ronald" userId="a214375d-509e-426f-9881-a99cf1b8df71" providerId="ADAL" clId="{DC18F8B1-B14F-4BE0-9A8E-391D4FFC2A2D}" dt="2022-06-20T06:06:25.311" v="84" actId="1076"/>
        <pc:sldMkLst>
          <pc:docMk/>
          <pc:sldMk cId="1885442784" sldId="263"/>
        </pc:sldMkLst>
        <pc:spChg chg="del mod">
          <ac:chgData name="Links, Ronald" userId="a214375d-509e-426f-9881-a99cf1b8df71" providerId="ADAL" clId="{DC18F8B1-B14F-4BE0-9A8E-391D4FFC2A2D}" dt="2022-06-20T06:06:03.514" v="79" actId="478"/>
          <ac:spMkLst>
            <pc:docMk/>
            <pc:sldMk cId="1885442784" sldId="263"/>
            <ac:spMk id="2" creationId="{5813C6B6-72C0-40EA-9A8B-B46F31A69D02}"/>
          </ac:spMkLst>
        </pc:spChg>
        <pc:spChg chg="mod">
          <ac:chgData name="Links, Ronald" userId="a214375d-509e-426f-9881-a99cf1b8df71" providerId="ADAL" clId="{DC18F8B1-B14F-4BE0-9A8E-391D4FFC2A2D}" dt="2021-11-30T12:40:26.319" v="73"/>
          <ac:spMkLst>
            <pc:docMk/>
            <pc:sldMk cId="1885442784" sldId="263"/>
            <ac:spMk id="4" creationId="{5E8B34FD-5255-4A4E-AC75-C102EF8F0D5B}"/>
          </ac:spMkLst>
        </pc:spChg>
        <pc:spChg chg="mod">
          <ac:chgData name="Links, Ronald" userId="a214375d-509e-426f-9881-a99cf1b8df71" providerId="ADAL" clId="{DC18F8B1-B14F-4BE0-9A8E-391D4FFC2A2D}" dt="2021-11-30T12:40:09.833" v="48" actId="20577"/>
          <ac:spMkLst>
            <pc:docMk/>
            <pc:sldMk cId="1885442784" sldId="263"/>
            <ac:spMk id="6" creationId="{0D114B56-608F-456E-AD2D-C48853B0DFF0}"/>
          </ac:spMkLst>
        </pc:spChg>
        <pc:picChg chg="add mod">
          <ac:chgData name="Links, Ronald" userId="a214375d-509e-426f-9881-a99cf1b8df71" providerId="ADAL" clId="{DC18F8B1-B14F-4BE0-9A8E-391D4FFC2A2D}" dt="2022-06-20T06:06:25.311" v="84" actId="1076"/>
          <ac:picMkLst>
            <pc:docMk/>
            <pc:sldMk cId="1885442784" sldId="263"/>
            <ac:picMk id="3" creationId="{EFEDACC3-EF94-9605-B6FE-0C6548BE8AA2}"/>
          </ac:picMkLst>
        </pc:picChg>
      </pc:sldChg>
      <pc:sldChg chg="modSp mod">
        <pc:chgData name="Links, Ronald" userId="a214375d-509e-426f-9881-a99cf1b8df71" providerId="ADAL" clId="{DC18F8B1-B14F-4BE0-9A8E-391D4FFC2A2D}" dt="2021-11-30T12:40:28.457" v="74"/>
        <pc:sldMkLst>
          <pc:docMk/>
          <pc:sldMk cId="28953270" sldId="266"/>
        </pc:sldMkLst>
        <pc:spChg chg="mod">
          <ac:chgData name="Links, Ronald" userId="a214375d-509e-426f-9881-a99cf1b8df71" providerId="ADAL" clId="{DC18F8B1-B14F-4BE0-9A8E-391D4FFC2A2D}" dt="2021-11-30T12:40:01.474" v="25" actId="20577"/>
          <ac:spMkLst>
            <pc:docMk/>
            <pc:sldMk cId="28953270" sldId="266"/>
            <ac:spMk id="3" creationId="{BB2A0E52-A3D1-AC44-97E9-4AE4FCB62B0E}"/>
          </ac:spMkLst>
        </pc:spChg>
        <pc:spChg chg="mod">
          <ac:chgData name="Links, Ronald" userId="a214375d-509e-426f-9881-a99cf1b8df71" providerId="ADAL" clId="{DC18F8B1-B14F-4BE0-9A8E-391D4FFC2A2D}" dt="2021-11-30T12:40:28.457" v="74"/>
          <ac:spMkLst>
            <pc:docMk/>
            <pc:sldMk cId="28953270" sldId="266"/>
            <ac:spMk id="4" creationId="{7126FB9D-B883-6741-8B26-1B8549314BD4}"/>
          </ac:spMkLst>
        </pc:spChg>
      </pc:sldChg>
      <pc:sldChg chg="modSp mod modNotesTx">
        <pc:chgData name="Links, Ronald" userId="a214375d-509e-426f-9881-a99cf1b8df71" providerId="ADAL" clId="{DC18F8B1-B14F-4BE0-9A8E-391D4FFC2A2D}" dt="2021-11-30T12:40:37.619" v="76" actId="20577"/>
        <pc:sldMkLst>
          <pc:docMk/>
          <pc:sldMk cId="1587596849" sldId="267"/>
        </pc:sldMkLst>
        <pc:spChg chg="mod">
          <ac:chgData name="Links, Ronald" userId="a214375d-509e-426f-9881-a99cf1b8df71" providerId="ADAL" clId="{DC18F8B1-B14F-4BE0-9A8E-391D4FFC2A2D}" dt="2021-11-30T12:40:24.464" v="72"/>
          <ac:spMkLst>
            <pc:docMk/>
            <pc:sldMk cId="1587596849" sldId="267"/>
            <ac:spMk id="4" creationId="{5E8B34FD-5255-4A4E-AC75-C102EF8F0D5B}"/>
          </ac:spMkLst>
        </pc:spChg>
      </pc:sldChg>
      <pc:sldMasterChg chg="modSldLayout">
        <pc:chgData name="Links, Ronald" userId="a214375d-509e-426f-9881-a99cf1b8df71" providerId="ADAL" clId="{DC18F8B1-B14F-4BE0-9A8E-391D4FFC2A2D}" dt="2022-06-20T07:16:51.941" v="110" actId="1076"/>
        <pc:sldMasterMkLst>
          <pc:docMk/>
          <pc:sldMasterMk cId="3641486974" sldId="2147483648"/>
        </pc:sldMasterMkLst>
        <pc:sldLayoutChg chg="addSp delSp modSp mod">
          <pc:chgData name="Links, Ronald" userId="a214375d-509e-426f-9881-a99cf1b8df71" providerId="ADAL" clId="{DC18F8B1-B14F-4BE0-9A8E-391D4FFC2A2D}" dt="2022-06-20T07:16:15.255" v="93" actId="1076"/>
          <pc:sldLayoutMkLst>
            <pc:docMk/>
            <pc:sldMasterMk cId="3641486974" sldId="2147483648"/>
            <pc:sldLayoutMk cId="3758720441" sldId="2147483649"/>
          </pc:sldLayoutMkLst>
          <pc:picChg chg="add mod">
            <ac:chgData name="Links, Ronald" userId="a214375d-509e-426f-9881-a99cf1b8df71" providerId="ADAL" clId="{DC18F8B1-B14F-4BE0-9A8E-391D4FFC2A2D}" dt="2022-06-20T07:16:15.255" v="93" actId="1076"/>
            <ac:picMkLst>
              <pc:docMk/>
              <pc:sldMasterMk cId="3641486974" sldId="2147483648"/>
              <pc:sldLayoutMk cId="3758720441" sldId="2147483649"/>
              <ac:picMk id="5" creationId="{1E42375B-5EE2-4BA7-125B-C3B61C2D8690}"/>
            </ac:picMkLst>
          </pc:picChg>
          <pc:picChg chg="del">
            <ac:chgData name="Links, Ronald" userId="a214375d-509e-426f-9881-a99cf1b8df71" providerId="ADAL" clId="{DC18F8B1-B14F-4BE0-9A8E-391D4FFC2A2D}" dt="2022-06-20T07:16:12.889" v="92" actId="478"/>
            <ac:picMkLst>
              <pc:docMk/>
              <pc:sldMasterMk cId="3641486974" sldId="2147483648"/>
              <pc:sldLayoutMk cId="3758720441" sldId="2147483649"/>
              <ac:picMk id="6" creationId="{E59A9C6E-C737-0445-A5DF-459FC1CF0C4C}"/>
            </ac:picMkLst>
          </pc:picChg>
        </pc:sldLayoutChg>
        <pc:sldLayoutChg chg="addSp delSp modSp mod">
          <pc:chgData name="Links, Ronald" userId="a214375d-509e-426f-9881-a99cf1b8df71" providerId="ADAL" clId="{DC18F8B1-B14F-4BE0-9A8E-391D4FFC2A2D}" dt="2022-06-20T07:16:38.272" v="103" actId="1076"/>
          <pc:sldLayoutMkLst>
            <pc:docMk/>
            <pc:sldMasterMk cId="3641486974" sldId="2147483648"/>
            <pc:sldLayoutMk cId="2646846720" sldId="2147483650"/>
          </pc:sldLayoutMkLst>
          <pc:picChg chg="add mod">
            <ac:chgData name="Links, Ronald" userId="a214375d-509e-426f-9881-a99cf1b8df71" providerId="ADAL" clId="{DC18F8B1-B14F-4BE0-9A8E-391D4FFC2A2D}" dt="2022-06-20T07:16:38.272" v="103" actId="1076"/>
            <ac:picMkLst>
              <pc:docMk/>
              <pc:sldMasterMk cId="3641486974" sldId="2147483648"/>
              <pc:sldLayoutMk cId="2646846720" sldId="2147483650"/>
              <ac:picMk id="5" creationId="{7A28D97D-E4BF-5EA0-632B-B77F15895B41}"/>
            </ac:picMkLst>
          </pc:picChg>
          <pc:picChg chg="del">
            <ac:chgData name="Links, Ronald" userId="a214375d-509e-426f-9881-a99cf1b8df71" providerId="ADAL" clId="{DC18F8B1-B14F-4BE0-9A8E-391D4FFC2A2D}" dt="2022-06-20T07:16:34.433" v="101" actId="478"/>
            <ac:picMkLst>
              <pc:docMk/>
              <pc:sldMasterMk cId="3641486974" sldId="2147483648"/>
              <pc:sldLayoutMk cId="2646846720" sldId="2147483650"/>
              <ac:picMk id="6" creationId="{039DEE86-40DF-C74A-9A04-B6055F7B3F8B}"/>
            </ac:picMkLst>
          </pc:picChg>
        </pc:sldLayoutChg>
        <pc:sldLayoutChg chg="addSp delSp modSp mod">
          <pc:chgData name="Links, Ronald" userId="a214375d-509e-426f-9881-a99cf1b8df71" providerId="ADAL" clId="{DC18F8B1-B14F-4BE0-9A8E-391D4FFC2A2D}" dt="2022-06-20T07:16:26.594" v="98" actId="1076"/>
          <pc:sldLayoutMkLst>
            <pc:docMk/>
            <pc:sldMasterMk cId="3641486974" sldId="2147483648"/>
            <pc:sldLayoutMk cId="1341624264" sldId="2147483653"/>
          </pc:sldLayoutMkLst>
          <pc:picChg chg="add mod">
            <ac:chgData name="Links, Ronald" userId="a214375d-509e-426f-9881-a99cf1b8df71" providerId="ADAL" clId="{DC18F8B1-B14F-4BE0-9A8E-391D4FFC2A2D}" dt="2022-06-20T07:16:26.594" v="98" actId="1076"/>
            <ac:picMkLst>
              <pc:docMk/>
              <pc:sldMasterMk cId="3641486974" sldId="2147483648"/>
              <pc:sldLayoutMk cId="1341624264" sldId="2147483653"/>
              <ac:picMk id="5" creationId="{08928373-D054-B2E9-0461-80E0872405C2}"/>
            </ac:picMkLst>
          </pc:picChg>
          <pc:picChg chg="del">
            <ac:chgData name="Links, Ronald" userId="a214375d-509e-426f-9881-a99cf1b8df71" providerId="ADAL" clId="{DC18F8B1-B14F-4BE0-9A8E-391D4FFC2A2D}" dt="2022-06-20T07:16:23.258" v="96" actId="478"/>
            <ac:picMkLst>
              <pc:docMk/>
              <pc:sldMasterMk cId="3641486974" sldId="2147483648"/>
              <pc:sldLayoutMk cId="1341624264" sldId="2147483653"/>
              <ac:picMk id="7" creationId="{8D2AD3EC-E0F6-7645-929A-86B49ED34BBB}"/>
            </ac:picMkLst>
          </pc:picChg>
        </pc:sldLayoutChg>
        <pc:sldLayoutChg chg="addSp delSp modSp mod">
          <pc:chgData name="Links, Ronald" userId="a214375d-509e-426f-9881-a99cf1b8df71" providerId="ADAL" clId="{DC18F8B1-B14F-4BE0-9A8E-391D4FFC2A2D}" dt="2022-06-20T07:16:47.711" v="108" actId="1076"/>
          <pc:sldLayoutMkLst>
            <pc:docMk/>
            <pc:sldMasterMk cId="3641486974" sldId="2147483648"/>
            <pc:sldLayoutMk cId="1340692724" sldId="2147483654"/>
          </pc:sldLayoutMkLst>
          <pc:picChg chg="add mod">
            <ac:chgData name="Links, Ronald" userId="a214375d-509e-426f-9881-a99cf1b8df71" providerId="ADAL" clId="{DC18F8B1-B14F-4BE0-9A8E-391D4FFC2A2D}" dt="2022-06-20T07:16:47.711" v="108" actId="1076"/>
            <ac:picMkLst>
              <pc:docMk/>
              <pc:sldMasterMk cId="3641486974" sldId="2147483648"/>
              <pc:sldLayoutMk cId="1340692724" sldId="2147483654"/>
              <ac:picMk id="5" creationId="{03EAD253-B366-627C-0A21-DD0B3A6EAAD5}"/>
            </ac:picMkLst>
          </pc:picChg>
          <pc:picChg chg="del">
            <ac:chgData name="Links, Ronald" userId="a214375d-509e-426f-9881-a99cf1b8df71" providerId="ADAL" clId="{DC18F8B1-B14F-4BE0-9A8E-391D4FFC2A2D}" dt="2022-06-20T07:16:44.337" v="106" actId="478"/>
            <ac:picMkLst>
              <pc:docMk/>
              <pc:sldMasterMk cId="3641486974" sldId="2147483648"/>
              <pc:sldLayoutMk cId="1340692724" sldId="2147483654"/>
              <ac:picMk id="9" creationId="{8617EB2F-571B-2A4E-9F7B-E04F0A86F7A9}"/>
            </ac:picMkLst>
          </pc:picChg>
        </pc:sldLayoutChg>
        <pc:sldLayoutChg chg="addSp delSp modSp mod">
          <pc:chgData name="Links, Ronald" userId="a214375d-509e-426f-9881-a99cf1b8df71" providerId="ADAL" clId="{DC18F8B1-B14F-4BE0-9A8E-391D4FFC2A2D}" dt="2022-06-20T07:16:03.578" v="87" actId="1076"/>
          <pc:sldLayoutMkLst>
            <pc:docMk/>
            <pc:sldMasterMk cId="3641486974" sldId="2147483648"/>
            <pc:sldLayoutMk cId="1051067155" sldId="2147483655"/>
          </pc:sldLayoutMkLst>
          <pc:picChg chg="del">
            <ac:chgData name="Links, Ronald" userId="a214375d-509e-426f-9881-a99cf1b8df71" providerId="ADAL" clId="{DC18F8B1-B14F-4BE0-9A8E-391D4FFC2A2D}" dt="2022-06-20T07:15:59.572" v="85"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DC18F8B1-B14F-4BE0-9A8E-391D4FFC2A2D}" dt="2022-06-20T07:16:03.578" v="87" actId="1076"/>
            <ac:picMkLst>
              <pc:docMk/>
              <pc:sldMasterMk cId="3641486974" sldId="2147483648"/>
              <pc:sldLayoutMk cId="1051067155" sldId="2147483655"/>
              <ac:picMk id="9" creationId="{B79036CC-446A-C4AF-DF02-4A4B90B5C2FE}"/>
            </ac:picMkLst>
          </pc:picChg>
        </pc:sldLayoutChg>
        <pc:sldLayoutChg chg="addSp modSp mod">
          <pc:chgData name="Links, Ronald" userId="a214375d-509e-426f-9881-a99cf1b8df71" providerId="ADAL" clId="{DC18F8B1-B14F-4BE0-9A8E-391D4FFC2A2D}" dt="2022-06-20T07:16:08.661" v="89" actId="1076"/>
          <pc:sldLayoutMkLst>
            <pc:docMk/>
            <pc:sldMasterMk cId="3641486974" sldId="2147483648"/>
            <pc:sldLayoutMk cId="867535932" sldId="2147483656"/>
          </pc:sldLayoutMkLst>
          <pc:picChg chg="add mod">
            <ac:chgData name="Links, Ronald" userId="a214375d-509e-426f-9881-a99cf1b8df71" providerId="ADAL" clId="{DC18F8B1-B14F-4BE0-9A8E-391D4FFC2A2D}" dt="2022-06-20T07:16:08.661" v="89" actId="1076"/>
            <ac:picMkLst>
              <pc:docMk/>
              <pc:sldMasterMk cId="3641486974" sldId="2147483648"/>
              <pc:sldLayoutMk cId="867535932" sldId="2147483656"/>
              <ac:picMk id="7" creationId="{FB3A4717-DD49-6ADD-940A-3EA93A251E39}"/>
            </ac:picMkLst>
          </pc:picChg>
        </pc:sldLayoutChg>
        <pc:sldLayoutChg chg="addSp modSp mod">
          <pc:chgData name="Links, Ronald" userId="a214375d-509e-426f-9881-a99cf1b8df71" providerId="ADAL" clId="{DC18F8B1-B14F-4BE0-9A8E-391D4FFC2A2D}" dt="2022-06-20T07:16:19.158" v="95" actId="1076"/>
          <pc:sldLayoutMkLst>
            <pc:docMk/>
            <pc:sldMasterMk cId="3641486974" sldId="2147483648"/>
            <pc:sldLayoutMk cId="2322944216" sldId="2147483657"/>
          </pc:sldLayoutMkLst>
          <pc:picChg chg="add mod">
            <ac:chgData name="Links, Ronald" userId="a214375d-509e-426f-9881-a99cf1b8df71" providerId="ADAL" clId="{DC18F8B1-B14F-4BE0-9A8E-391D4FFC2A2D}" dt="2022-06-20T07:16:19.158" v="95" actId="1076"/>
            <ac:picMkLst>
              <pc:docMk/>
              <pc:sldMasterMk cId="3641486974" sldId="2147483648"/>
              <pc:sldLayoutMk cId="2322944216" sldId="2147483657"/>
              <ac:picMk id="5" creationId="{E30CDC4F-E226-1BC2-9E84-C44781ACFB99}"/>
            </ac:picMkLst>
          </pc:picChg>
        </pc:sldLayoutChg>
        <pc:sldLayoutChg chg="addSp modSp mod">
          <pc:chgData name="Links, Ronald" userId="a214375d-509e-426f-9881-a99cf1b8df71" providerId="ADAL" clId="{DC18F8B1-B14F-4BE0-9A8E-391D4FFC2A2D}" dt="2022-06-20T07:16:31.253" v="100" actId="1076"/>
          <pc:sldLayoutMkLst>
            <pc:docMk/>
            <pc:sldMasterMk cId="3641486974" sldId="2147483648"/>
            <pc:sldLayoutMk cId="2730041371" sldId="2147483658"/>
          </pc:sldLayoutMkLst>
          <pc:picChg chg="add mod">
            <ac:chgData name="Links, Ronald" userId="a214375d-509e-426f-9881-a99cf1b8df71" providerId="ADAL" clId="{DC18F8B1-B14F-4BE0-9A8E-391D4FFC2A2D}" dt="2022-06-20T07:16:31.253" v="100" actId="1076"/>
            <ac:picMkLst>
              <pc:docMk/>
              <pc:sldMasterMk cId="3641486974" sldId="2147483648"/>
              <pc:sldLayoutMk cId="2730041371" sldId="2147483658"/>
              <ac:picMk id="5" creationId="{D9D64D87-43DE-9CC2-6D02-80A7E5852DD2}"/>
            </ac:picMkLst>
          </pc:picChg>
        </pc:sldLayoutChg>
        <pc:sldLayoutChg chg="addSp modSp mod">
          <pc:chgData name="Links, Ronald" userId="a214375d-509e-426f-9881-a99cf1b8df71" providerId="ADAL" clId="{DC18F8B1-B14F-4BE0-9A8E-391D4FFC2A2D}" dt="2022-06-20T07:16:42.042" v="105" actId="1076"/>
          <pc:sldLayoutMkLst>
            <pc:docMk/>
            <pc:sldMasterMk cId="3641486974" sldId="2147483648"/>
            <pc:sldLayoutMk cId="1009169000" sldId="2147483659"/>
          </pc:sldLayoutMkLst>
          <pc:picChg chg="add mod">
            <ac:chgData name="Links, Ronald" userId="a214375d-509e-426f-9881-a99cf1b8df71" providerId="ADAL" clId="{DC18F8B1-B14F-4BE0-9A8E-391D4FFC2A2D}" dt="2022-06-20T07:16:42.042" v="105" actId="1076"/>
            <ac:picMkLst>
              <pc:docMk/>
              <pc:sldMasterMk cId="3641486974" sldId="2147483648"/>
              <pc:sldLayoutMk cId="1009169000" sldId="2147483659"/>
              <ac:picMk id="5" creationId="{1701F537-56A2-2BC4-AC32-B593F39CC2AA}"/>
            </ac:picMkLst>
          </pc:picChg>
        </pc:sldLayoutChg>
        <pc:sldLayoutChg chg="addSp modSp mod">
          <pc:chgData name="Links, Ronald" userId="a214375d-509e-426f-9881-a99cf1b8df71" providerId="ADAL" clId="{DC18F8B1-B14F-4BE0-9A8E-391D4FFC2A2D}" dt="2022-06-20T07:16:51.941" v="110" actId="1076"/>
          <pc:sldLayoutMkLst>
            <pc:docMk/>
            <pc:sldMasterMk cId="3641486974" sldId="2147483648"/>
            <pc:sldLayoutMk cId="3662854059" sldId="2147483660"/>
          </pc:sldLayoutMkLst>
          <pc:picChg chg="add mod">
            <ac:chgData name="Links, Ronald" userId="a214375d-509e-426f-9881-a99cf1b8df71" providerId="ADAL" clId="{DC18F8B1-B14F-4BE0-9A8E-391D4FFC2A2D}" dt="2022-06-20T07:16:51.941" v="110" actId="1076"/>
            <ac:picMkLst>
              <pc:docMk/>
              <pc:sldMasterMk cId="3641486974" sldId="2147483648"/>
              <pc:sldLayoutMk cId="3662854059" sldId="2147483660"/>
              <ac:picMk id="5" creationId="{93E2A107-7C07-3339-D6E2-071B79A0D5A1}"/>
            </ac:picMkLst>
          </pc:picChg>
        </pc:sldLayoutChg>
      </pc:sldMaster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Roordink, Bas" userId="e6b80f22-b7ea-4a1b-9826-4cad8536796c" providerId="ADAL" clId="{A37D28F6-B50C-4C7D-940C-E60FF1112B81}"/>
    <pc:docChg chg="custSel modSld">
      <pc:chgData name="Roordink, Bas" userId="e6b80f22-b7ea-4a1b-9826-4cad8536796c" providerId="ADAL" clId="{A37D28F6-B50C-4C7D-940C-E60FF1112B81}" dt="2022-06-20T09:46:10.094" v="1066" actId="20577"/>
      <pc:docMkLst>
        <pc:docMk/>
      </pc:docMkLst>
      <pc:sldChg chg="modSp mod">
        <pc:chgData name="Roordink, Bas" userId="e6b80f22-b7ea-4a1b-9826-4cad8536796c" providerId="ADAL" clId="{A37D28F6-B50C-4C7D-940C-E60FF1112B81}" dt="2022-06-20T09:46:10.094" v="1066" actId="20577"/>
        <pc:sldMkLst>
          <pc:docMk/>
          <pc:sldMk cId="192953906" sldId="257"/>
        </pc:sldMkLst>
        <pc:spChg chg="mod">
          <ac:chgData name="Roordink, Bas" userId="e6b80f22-b7ea-4a1b-9826-4cad8536796c" providerId="ADAL" clId="{A37D28F6-B50C-4C7D-940C-E60FF1112B81}" dt="2022-06-20T09:46:10.094" v="1066" actId="20577"/>
          <ac:spMkLst>
            <pc:docMk/>
            <pc:sldMk cId="192953906" sldId="257"/>
            <ac:spMk id="2" creationId="{8BFA767E-3DB7-7B46-855B-3C179A0A7873}"/>
          </ac:spMkLst>
        </pc:spChg>
      </pc:sldChg>
      <pc:sldChg chg="addSp modSp mod">
        <pc:chgData name="Roordink, Bas" userId="e6b80f22-b7ea-4a1b-9826-4cad8536796c" providerId="ADAL" clId="{A37D28F6-B50C-4C7D-940C-E60FF1112B81}" dt="2022-03-11T09:22:16.336" v="776" actId="27636"/>
        <pc:sldMkLst>
          <pc:docMk/>
          <pc:sldMk cId="3753470074" sldId="260"/>
        </pc:sldMkLst>
        <pc:spChg chg="add mod">
          <ac:chgData name="Roordink, Bas" userId="e6b80f22-b7ea-4a1b-9826-4cad8536796c" providerId="ADAL" clId="{A37D28F6-B50C-4C7D-940C-E60FF1112B81}" dt="2022-03-11T09:22:16.336" v="776" actId="27636"/>
          <ac:spMkLst>
            <pc:docMk/>
            <pc:sldMk cId="3753470074" sldId="260"/>
            <ac:spMk id="6" creationId="{876AD194-8815-4117-80C8-ED8CCD9270F9}"/>
          </ac:spMkLst>
        </pc:spChg>
      </pc:sldChg>
      <pc:sldChg chg="addSp delSp modSp mod">
        <pc:chgData name="Roordink, Bas" userId="e6b80f22-b7ea-4a1b-9826-4cad8536796c" providerId="ADAL" clId="{A37D28F6-B50C-4C7D-940C-E60FF1112B81}" dt="2022-03-11T09:34:57.163" v="1048" actId="20577"/>
        <pc:sldMkLst>
          <pc:docMk/>
          <pc:sldMk cId="1587596849" sldId="267"/>
        </pc:sldMkLst>
        <pc:spChg chg="del mod">
          <ac:chgData name="Roordink, Bas" userId="e6b80f22-b7ea-4a1b-9826-4cad8536796c" providerId="ADAL" clId="{A37D28F6-B50C-4C7D-940C-E60FF1112B81}" dt="2022-03-11T09:22:45.575" v="778" actId="478"/>
          <ac:spMkLst>
            <pc:docMk/>
            <pc:sldMk cId="1587596849" sldId="267"/>
            <ac:spMk id="2" creationId="{834CF66C-28FC-46ED-80AE-E2EC868D3BEC}"/>
          </ac:spMkLst>
        </pc:spChg>
        <pc:spChg chg="add del mod">
          <ac:chgData name="Roordink, Bas" userId="e6b80f22-b7ea-4a1b-9826-4cad8536796c" providerId="ADAL" clId="{A37D28F6-B50C-4C7D-940C-E60FF1112B81}" dt="2022-03-11T09:23:15.271" v="781" actId="478"/>
          <ac:spMkLst>
            <pc:docMk/>
            <pc:sldMk cId="1587596849" sldId="267"/>
            <ac:spMk id="7" creationId="{8ACBC054-6569-45D2-848B-8213229648FE}"/>
          </ac:spMkLst>
        </pc:spChg>
        <pc:spChg chg="add mod">
          <ac:chgData name="Roordink, Bas" userId="e6b80f22-b7ea-4a1b-9826-4cad8536796c" providerId="ADAL" clId="{A37D28F6-B50C-4C7D-940C-E60FF1112B81}" dt="2022-03-11T09:34:57.163" v="1048" actId="20577"/>
          <ac:spMkLst>
            <pc:docMk/>
            <pc:sldMk cId="1587596849" sldId="267"/>
            <ac:spMk id="8" creationId="{673EFD66-E1ED-4FA1-93B1-CD428160988F}"/>
          </ac:spMkLst>
        </pc:spChg>
      </pc:sldChg>
    </pc:docChg>
  </pc:docChgLst>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1-11-30T12:25:27.185" v="163" actId="20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1-11-30T12:24:46.988" v="135"/>
        <pc:sldMkLst>
          <pc:docMk/>
          <pc:sldMk cId="3753470074" sldId="260"/>
        </pc:sldMkLst>
        <pc:spChg chg="mod">
          <ac:chgData name="Links, Ronald" userId="a214375d-509e-426f-9881-a99cf1b8df71" providerId="ADAL" clId="{66B41AD1-4B6B-4751-B633-E92F219A4692}" dt="2021-11-30T12:21:45.070" v="30"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20-6-2022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20-6-2022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B79036CC-446A-C4AF-DF02-4A4B90B5C2FE}"/>
              </a:ext>
            </a:extLst>
          </p:cNvPr>
          <p:cNvPicPr>
            <a:picLocks noChangeAspect="1"/>
          </p:cNvPicPr>
          <p:nvPr userDrawn="1"/>
        </p:nvPicPr>
        <p:blipFill>
          <a:blip r:embed="rId3"/>
          <a:stretch>
            <a:fillRect/>
          </a:stretch>
        </p:blipFill>
        <p:spPr>
          <a:xfrm>
            <a:off x="9608814" y="6066234"/>
            <a:ext cx="2240285" cy="16764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93E2A107-7C07-3339-D6E2-071B79A0D5A1}"/>
              </a:ext>
            </a:extLst>
          </p:cNvPr>
          <p:cNvPicPr>
            <a:picLocks noChangeAspect="1"/>
          </p:cNvPicPr>
          <p:nvPr userDrawn="1"/>
        </p:nvPicPr>
        <p:blipFill>
          <a:blip r:embed="rId3"/>
          <a:stretch>
            <a:fillRect/>
          </a:stretch>
        </p:blipFill>
        <p:spPr>
          <a:xfrm>
            <a:off x="9608814" y="6140269"/>
            <a:ext cx="2240285" cy="16764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FB3A4717-DD49-6ADD-940A-3EA93A251E39}"/>
              </a:ext>
            </a:extLst>
          </p:cNvPr>
          <p:cNvPicPr>
            <a:picLocks noChangeAspect="1"/>
          </p:cNvPicPr>
          <p:nvPr userDrawn="1"/>
        </p:nvPicPr>
        <p:blipFill>
          <a:blip r:embed="rId3"/>
          <a:stretch>
            <a:fillRect/>
          </a:stretch>
        </p:blipFill>
        <p:spPr>
          <a:xfrm>
            <a:off x="9608814" y="6066234"/>
            <a:ext cx="2240285" cy="16764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1E42375B-5EE2-4BA7-125B-C3B61C2D8690}"/>
              </a:ext>
            </a:extLst>
          </p:cNvPr>
          <p:cNvPicPr>
            <a:picLocks noChangeAspect="1"/>
          </p:cNvPicPr>
          <p:nvPr userDrawn="1"/>
        </p:nvPicPr>
        <p:blipFill>
          <a:blip r:embed="rId2"/>
          <a:stretch>
            <a:fillRect/>
          </a:stretch>
        </p:blipFill>
        <p:spPr>
          <a:xfrm>
            <a:off x="9608815" y="6093142"/>
            <a:ext cx="2240285" cy="16764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E30CDC4F-E226-1BC2-9E84-C44781ACFB99}"/>
              </a:ext>
            </a:extLst>
          </p:cNvPr>
          <p:cNvPicPr>
            <a:picLocks noChangeAspect="1"/>
          </p:cNvPicPr>
          <p:nvPr userDrawn="1"/>
        </p:nvPicPr>
        <p:blipFill>
          <a:blip r:embed="rId2"/>
          <a:stretch>
            <a:fillRect/>
          </a:stretch>
        </p:blipFill>
        <p:spPr>
          <a:xfrm>
            <a:off x="9608815" y="6120051"/>
            <a:ext cx="2240285" cy="167640"/>
          </a:xfrm>
          <a:prstGeom prst="rect">
            <a:avLst/>
          </a:prstGeom>
        </p:spPr>
      </p:pic>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08928373-D054-B2E9-0461-80E0872405C2}"/>
              </a:ext>
            </a:extLst>
          </p:cNvPr>
          <p:cNvPicPr>
            <a:picLocks noChangeAspect="1"/>
          </p:cNvPicPr>
          <p:nvPr userDrawn="1"/>
        </p:nvPicPr>
        <p:blipFill>
          <a:blip r:embed="rId3"/>
          <a:stretch>
            <a:fillRect/>
          </a:stretch>
        </p:blipFill>
        <p:spPr>
          <a:xfrm>
            <a:off x="9669777" y="6144000"/>
            <a:ext cx="2240285" cy="16764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D9D64D87-43DE-9CC2-6D02-80A7E5852DD2}"/>
              </a:ext>
            </a:extLst>
          </p:cNvPr>
          <p:cNvPicPr>
            <a:picLocks noChangeAspect="1"/>
          </p:cNvPicPr>
          <p:nvPr userDrawn="1"/>
        </p:nvPicPr>
        <p:blipFill>
          <a:blip r:embed="rId3"/>
          <a:stretch>
            <a:fillRect/>
          </a:stretch>
        </p:blipFill>
        <p:spPr>
          <a:xfrm>
            <a:off x="9608814" y="6120051"/>
            <a:ext cx="2240285" cy="16764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7A28D97D-E4BF-5EA0-632B-B77F15895B41}"/>
              </a:ext>
            </a:extLst>
          </p:cNvPr>
          <p:cNvPicPr>
            <a:picLocks noChangeAspect="1"/>
          </p:cNvPicPr>
          <p:nvPr userDrawn="1"/>
        </p:nvPicPr>
        <p:blipFill>
          <a:blip r:embed="rId2"/>
          <a:stretch>
            <a:fillRect/>
          </a:stretch>
        </p:blipFill>
        <p:spPr>
          <a:xfrm>
            <a:off x="9608815" y="6183493"/>
            <a:ext cx="2240285" cy="16764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1701F537-56A2-2BC4-AC32-B593F39CC2AA}"/>
              </a:ext>
            </a:extLst>
          </p:cNvPr>
          <p:cNvPicPr>
            <a:picLocks noChangeAspect="1"/>
          </p:cNvPicPr>
          <p:nvPr userDrawn="1"/>
        </p:nvPicPr>
        <p:blipFill>
          <a:blip r:embed="rId2"/>
          <a:stretch>
            <a:fillRect/>
          </a:stretch>
        </p:blipFill>
        <p:spPr>
          <a:xfrm>
            <a:off x="9713320" y="6176962"/>
            <a:ext cx="2240285" cy="167640"/>
          </a:xfrm>
          <a:prstGeom prst="rect">
            <a:avLst/>
          </a:prstGeom>
        </p:spPr>
      </p:pic>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03EAD253-B366-627C-0A21-DD0B3A6EAAD5}"/>
              </a:ext>
            </a:extLst>
          </p:cNvPr>
          <p:cNvPicPr>
            <a:picLocks noChangeAspect="1"/>
          </p:cNvPicPr>
          <p:nvPr userDrawn="1"/>
        </p:nvPicPr>
        <p:blipFill>
          <a:blip r:embed="rId3"/>
          <a:stretch>
            <a:fillRect/>
          </a:stretch>
        </p:blipFill>
        <p:spPr>
          <a:xfrm>
            <a:off x="9608814" y="6126582"/>
            <a:ext cx="2240285" cy="16764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xaWxU0tBqMM?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fontScale="90000"/>
          </a:bodyPr>
          <a:lstStyle/>
          <a:p>
            <a:r>
              <a:rPr lang="nl-NL" b="1" dirty="0"/>
              <a:t>Toolbox</a:t>
            </a:r>
            <a:br>
              <a:rPr lang="nl-NL" b="1" dirty="0"/>
            </a:br>
            <a:r>
              <a:rPr lang="nl-NL" b="1" dirty="0"/>
              <a:t>Agressie op de werkplek</a:t>
            </a:r>
            <a:br>
              <a:rPr lang="nl-NL"/>
            </a:br>
            <a:r>
              <a:rPr lang="nl-NL" sz="2800" b="0"/>
              <a:t>Juli </a:t>
            </a:r>
            <a:r>
              <a:rPr lang="nl-NL" sz="2800" b="0" dirty="0"/>
              <a:t>2022</a:t>
            </a:r>
            <a:br>
              <a:rPr lang="nl-NL" sz="2800" b="0" dirty="0"/>
            </a:br>
            <a:endParaRPr lang="nl-NL"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Aanleiding</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nl-NL" sz="180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nl-NL" sz="1800">
              <a:solidFill>
                <a:srgbClr val="000000"/>
              </a:solidFill>
              <a:latin typeface="Calibri"/>
              <a:ea typeface="Calibri" panose="020F0502020204030204" pitchFamily="34" charset="0"/>
              <a:cs typeface="Calibri"/>
            </a:endParaRPr>
          </a:p>
          <a:p>
            <a:pPr marL="0" indent="0">
              <a:buNone/>
            </a:pPr>
            <a:endParaRPr lang="nl-NL" sz="1800">
              <a:solidFill>
                <a:srgbClr val="000000"/>
              </a:solidFill>
              <a:latin typeface="Calibri"/>
              <a:ea typeface="Calibri" panose="020F0502020204030204" pitchFamily="34" charset="0"/>
              <a:cs typeface="Calibri"/>
            </a:endParaRPr>
          </a:p>
          <a:p>
            <a:pPr marL="0" indent="0">
              <a:buNone/>
            </a:pPr>
            <a:endParaRPr lang="nl-NL" sz="1800">
              <a:solidFill>
                <a:srgbClr val="000000"/>
              </a:solidFill>
              <a:latin typeface="Calibri"/>
              <a:ea typeface="Calibri" panose="020F0502020204030204" pitchFamily="34" charset="0"/>
              <a:cs typeface="Calibri"/>
            </a:endParaRPr>
          </a:p>
          <a:p>
            <a:pPr marL="0" indent="0">
              <a:buNone/>
            </a:pPr>
            <a:endParaRPr lang="nl-NL" sz="1800">
              <a:solidFill>
                <a:srgbClr val="000000"/>
              </a:solidFill>
              <a:latin typeface="Calibri"/>
              <a:ea typeface="Calibri" panose="020F0502020204030204" pitchFamily="34" charset="0"/>
              <a:cs typeface="Calibri"/>
            </a:endParaRPr>
          </a:p>
          <a:p>
            <a:pPr marL="0" indent="0">
              <a:buNone/>
            </a:pPr>
            <a:endParaRPr lang="nl-NL" sz="1800">
              <a:solidFill>
                <a:srgbClr val="FF0000"/>
              </a:solidFill>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nl-NL" err="1"/>
              <a:t>Toolbox</a:t>
            </a:r>
            <a:r>
              <a:rPr lang="nl-NL"/>
              <a:t> Agressie op de werkplek</a:t>
            </a:r>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3</a:t>
            </a:fld>
            <a:endParaRPr lang="nl-NL"/>
          </a:p>
        </p:txBody>
      </p:sp>
      <p:sp>
        <p:nvSpPr>
          <p:cNvPr id="6" name="Tijdelijke aanduiding voor inhoud 2">
            <a:extLst>
              <a:ext uri="{FF2B5EF4-FFF2-40B4-BE49-F238E27FC236}">
                <a16:creationId xmlns:a16="http://schemas.microsoft.com/office/drawing/2014/main" id="{876AD194-8815-4117-80C8-ED8CCD9270F9}"/>
              </a:ext>
            </a:extLst>
          </p:cNvPr>
          <p:cNvSpPr txBox="1">
            <a:spLocks/>
          </p:cNvSpPr>
          <p:nvPr/>
        </p:nvSpPr>
        <p:spPr>
          <a:xfrm>
            <a:off x="838199" y="1867297"/>
            <a:ext cx="10867931"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nl-NL" sz="1800">
                <a:latin typeface="Calibri" panose="020F0502020204030204" pitchFamily="34" charset="0"/>
                <a:ea typeface="Calibri" panose="020F0502020204030204" pitchFamily="34" charset="0"/>
                <a:cs typeface="Times New Roman" panose="02020603050405020304" pitchFamily="18" charset="0"/>
              </a:rPr>
              <a:t>Jaarlijks besteedt VolkerWessels extra aandacht aan een aantal toprisico’s. Risico’s die grote impact hebben op het veilig werken van onze collega’s. We zijn overtuigd dat, door hier samen over in gesprek te gaan, we gevaarlijke situaties en ongevallen voorkomen.</a:t>
            </a:r>
          </a:p>
          <a:p>
            <a:pPr marL="0" indent="0">
              <a:lnSpc>
                <a:spcPct val="107000"/>
              </a:lnSpc>
              <a:spcAft>
                <a:spcPts val="800"/>
              </a:spcAft>
              <a:buFont typeface="Arial" panose="020B0604020202020204" pitchFamily="34" charset="0"/>
              <a:buNone/>
            </a:pPr>
            <a:r>
              <a:rPr lang="nl-NL" sz="1800">
                <a:latin typeface="Calibri" panose="020F0502020204030204" pitchFamily="34" charset="0"/>
                <a:ea typeface="Calibri" panose="020F0502020204030204" pitchFamily="34" charset="0"/>
                <a:cs typeface="Times New Roman" panose="02020603050405020304" pitchFamily="18" charset="0"/>
              </a:rPr>
              <a:t>In deze </a:t>
            </a:r>
            <a:r>
              <a:rPr lang="nl-NL" sz="1800" err="1">
                <a:latin typeface="Calibri" panose="020F0502020204030204" pitchFamily="34" charset="0"/>
                <a:ea typeface="Calibri" panose="020F0502020204030204" pitchFamily="34" charset="0"/>
                <a:cs typeface="Times New Roman" panose="02020603050405020304" pitchFamily="18" charset="0"/>
              </a:rPr>
              <a:t>toolbox</a:t>
            </a:r>
            <a:r>
              <a:rPr lang="nl-NL" sz="1800">
                <a:latin typeface="Calibri" panose="020F0502020204030204" pitchFamily="34" charset="0"/>
                <a:ea typeface="Calibri" panose="020F0502020204030204" pitchFamily="34" charset="0"/>
                <a:cs typeface="Times New Roman" panose="02020603050405020304" pitchFamily="18" charset="0"/>
              </a:rPr>
              <a:t> staan we stil bij ‘Agressie op de werkplek’ </a:t>
            </a:r>
          </a:p>
          <a:p>
            <a:pPr marL="0" indent="0">
              <a:lnSpc>
                <a:spcPct val="107000"/>
              </a:lnSpc>
              <a:spcAft>
                <a:spcPts val="800"/>
              </a:spcAft>
              <a:buFont typeface="Arial" panose="020B0604020202020204" pitchFamily="34" charset="0"/>
              <a:buNone/>
            </a:pPr>
            <a:r>
              <a:rPr lang="nl-NL" sz="1800">
                <a:latin typeface="Calibri" panose="020F0502020204030204" pitchFamily="34" charset="0"/>
                <a:ea typeface="Calibri" panose="020F0502020204030204" pitchFamily="34" charset="0"/>
                <a:cs typeface="Times New Roman" panose="02020603050405020304" pitchFamily="18" charset="0"/>
              </a:rPr>
              <a:t>Tijdens werkzaamheden word je soms helaas geconfronteerd met agressie en geweld op de werkplek. Bijvoorbeeld bij </a:t>
            </a:r>
            <a:r>
              <a:rPr lang="nl-NL" sz="1800" err="1">
                <a:latin typeface="Calibri" panose="020F0502020204030204" pitchFamily="34" charset="0"/>
                <a:ea typeface="Calibri" panose="020F0502020204030204" pitchFamily="34" charset="0"/>
                <a:cs typeface="Times New Roman" panose="02020603050405020304" pitchFamily="18" charset="0"/>
              </a:rPr>
              <a:t>wegopbrekingen</a:t>
            </a:r>
            <a:r>
              <a:rPr lang="nl-NL" sz="1800">
                <a:latin typeface="Calibri" panose="020F0502020204030204" pitchFamily="34" charset="0"/>
                <a:ea typeface="Calibri" panose="020F0502020204030204" pitchFamily="34" charset="0"/>
                <a:cs typeface="Times New Roman" panose="02020603050405020304" pitchFamily="18" charset="0"/>
              </a:rPr>
              <a:t>, bij werkzaamheden bij klanten thuis én ook tussen collega’s onderling. Dit gaat je niet in de koude kleren zitten en heeft impact.</a:t>
            </a:r>
            <a:br>
              <a:rPr lang="nl-NL" sz="1800">
                <a:latin typeface="Calibri" panose="020F0502020204030204" pitchFamily="34" charset="0"/>
                <a:ea typeface="Calibri" panose="020F0502020204030204" pitchFamily="34" charset="0"/>
                <a:cs typeface="Times New Roman" panose="02020603050405020304" pitchFamily="18" charset="0"/>
              </a:rPr>
            </a:br>
            <a:br>
              <a:rPr lang="nl-NL" sz="1800">
                <a:latin typeface="Calibri" panose="020F0502020204030204" pitchFamily="34" charset="0"/>
                <a:ea typeface="Calibri" panose="020F0502020204030204" pitchFamily="34" charset="0"/>
                <a:cs typeface="Times New Roman" panose="02020603050405020304" pitchFamily="18" charset="0"/>
              </a:rPr>
            </a:br>
            <a:r>
              <a:rPr lang="nl-NL" sz="1800">
                <a:latin typeface="Calibri" panose="020F0502020204030204" pitchFamily="34" charset="0"/>
                <a:ea typeface="Calibri" panose="020F0502020204030204" pitchFamily="34" charset="0"/>
                <a:cs typeface="Times New Roman" panose="02020603050405020304" pitchFamily="18" charset="0"/>
              </a:rPr>
              <a:t>Met deze </a:t>
            </a:r>
            <a:r>
              <a:rPr lang="nl-NL" sz="1800" err="1">
                <a:latin typeface="Calibri" panose="020F0502020204030204" pitchFamily="34" charset="0"/>
                <a:cs typeface="Times New Roman" panose="02020603050405020304" pitchFamily="18" charset="0"/>
              </a:rPr>
              <a:t>toolbox</a:t>
            </a:r>
            <a:r>
              <a:rPr lang="nl-NL" sz="1800">
                <a:latin typeface="Calibri" panose="020F0502020204030204" pitchFamily="34" charset="0"/>
                <a:cs typeface="Times New Roman" panose="02020603050405020304" pitchFamily="18" charset="0"/>
              </a:rPr>
              <a:t> geven we je tips over hoe je agressie herkent en hoe je geweld mogelijk voorkomt.</a:t>
            </a:r>
          </a:p>
          <a:p>
            <a:pPr marL="0" indent="0">
              <a:lnSpc>
                <a:spcPct val="107000"/>
              </a:lnSpc>
              <a:spcAft>
                <a:spcPts val="800"/>
              </a:spcAft>
              <a:buFont typeface="Arial" panose="020B0604020202020204" pitchFamily="34" charset="0"/>
              <a:buNone/>
            </a:pPr>
            <a:br>
              <a:rPr lang="nl-NL" sz="1800">
                <a:latin typeface="Calibri" panose="020F0502020204030204" pitchFamily="34" charset="0"/>
                <a:cs typeface="Times New Roman" panose="02020603050405020304" pitchFamily="18" charset="0"/>
              </a:rPr>
            </a:br>
            <a:endParaRPr lang="nl-NL"/>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Onderwerpen</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nl-NL" sz="1800">
              <a:effectLst/>
              <a:latin typeface="Calibri" panose="020F0502020204030204" pitchFamily="34" charset="0"/>
              <a:ea typeface="Calibri" panose="020F0502020204030204" pitchFamily="34" charset="0"/>
            </a:endParaRPr>
          </a:p>
          <a:p>
            <a:pPr marL="0" indent="0">
              <a:buNone/>
            </a:pPr>
            <a:endParaRPr lang="nl-NL" sz="1800">
              <a:latin typeface="Calibri" panose="020F0502020204030204" pitchFamily="34" charset="0"/>
              <a:ea typeface="Calibri" panose="020F0502020204030204" pitchFamily="34" charset="0"/>
            </a:endParaRPr>
          </a:p>
          <a:p>
            <a:pPr>
              <a:buFont typeface="Wingdings" panose="05000000000000000000" pitchFamily="2" charset="2"/>
              <a:buChar char="§"/>
            </a:pPr>
            <a:r>
              <a:rPr lang="nl-NL" sz="1800">
                <a:latin typeface="Calibri" panose="020F0502020204030204" pitchFamily="34" charset="0"/>
              </a:rPr>
              <a:t>De animatie</a:t>
            </a:r>
          </a:p>
          <a:p>
            <a:pPr>
              <a:buFont typeface="Wingdings" panose="05000000000000000000" pitchFamily="2" charset="2"/>
              <a:buChar char="§"/>
            </a:pPr>
            <a:endParaRPr lang="nl-NL" sz="1800">
              <a:latin typeface="Calibri" panose="020F0502020204030204" pitchFamily="34" charset="0"/>
            </a:endParaRPr>
          </a:p>
          <a:p>
            <a:pPr>
              <a:buFont typeface="Wingdings" panose="05000000000000000000" pitchFamily="2" charset="2"/>
              <a:buChar char="§"/>
            </a:pPr>
            <a:r>
              <a:rPr lang="nl-NL" sz="1800">
                <a:latin typeface="Calibri" panose="020F0502020204030204" pitchFamily="34" charset="0"/>
              </a:rPr>
              <a:t>Samen in gesprek</a:t>
            </a: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nl-NL" err="1"/>
              <a:t>Toolbox</a:t>
            </a:r>
            <a:r>
              <a:rPr lang="nl-NL"/>
              <a:t> Agressie op de werkplek</a:t>
            </a:r>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nl-NL" smtClean="0"/>
              <a:pPr/>
              <a:t>4</a:t>
            </a:fld>
            <a:endParaRPr lang="nl-NL"/>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err="1"/>
              <a:t>Toolbox</a:t>
            </a:r>
            <a:r>
              <a:rPr lang="nl-NL"/>
              <a:t> Agressie op de werkplek</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nl-NL" smtClean="0"/>
              <a:pPr/>
              <a:t>5</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Agressie op de werkplek</a:t>
            </a:r>
          </a:p>
        </p:txBody>
      </p:sp>
      <p:pic>
        <p:nvPicPr>
          <p:cNvPr id="3" name="Onlinemedia 2" title="VW TOOLBOX AGRESSIE SUBS NL">
            <a:hlinkClick r:id="" action="ppaction://media"/>
            <a:extLst>
              <a:ext uri="{FF2B5EF4-FFF2-40B4-BE49-F238E27FC236}">
                <a16:creationId xmlns:a16="http://schemas.microsoft.com/office/drawing/2014/main" id="{EFEDACC3-EF94-9605-B6FE-0C6548BE8AA2}"/>
              </a:ext>
            </a:extLst>
          </p:cNvPr>
          <p:cNvPicPr>
            <a:picLocks noRot="1" noChangeAspect="1"/>
          </p:cNvPicPr>
          <p:nvPr>
            <a:videoFile r:link="rId1"/>
          </p:nvPr>
        </p:nvPicPr>
        <p:blipFill>
          <a:blip r:embed="rId4"/>
          <a:stretch>
            <a:fillRect/>
          </a:stretch>
        </p:blipFill>
        <p:spPr>
          <a:xfrm>
            <a:off x="3243385" y="1492127"/>
            <a:ext cx="5381869" cy="4036402"/>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nl-NL" err="1"/>
              <a:t>Toolbox</a:t>
            </a:r>
            <a:r>
              <a:rPr lang="nl-NL"/>
              <a:t> Agressie op de werkplek</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nl-NL" smtClean="0"/>
              <a:pPr/>
              <a:t>6</a:t>
            </a:fld>
            <a:endParaRPr lang="nl-NL"/>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nl-NL"/>
              <a:t>Samen in gesprek</a:t>
            </a:r>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nl-NL">
              <a:solidFill>
                <a:srgbClr val="FF0000"/>
              </a:solidFill>
            </a:endParaRPr>
          </a:p>
          <a:p>
            <a:pPr marL="514350" indent="-514350">
              <a:buFont typeface="+mj-lt"/>
              <a:buAutoNum type="arabicPeriod"/>
            </a:pPr>
            <a:endParaRPr lang="nl-NL"/>
          </a:p>
          <a:p>
            <a:pPr marL="514350" indent="-514350">
              <a:buFont typeface="+mj-lt"/>
              <a:buAutoNum type="arabicPeriod"/>
            </a:pPr>
            <a:endParaRPr lang="nl-NL"/>
          </a:p>
          <a:p>
            <a:pPr marL="0" indent="0">
              <a:buNone/>
            </a:pPr>
            <a:endParaRPr lang="nl-NL"/>
          </a:p>
        </p:txBody>
      </p:sp>
      <p:sp>
        <p:nvSpPr>
          <p:cNvPr id="8" name="Tijdelijke aanduiding voor inhoud 2">
            <a:extLst>
              <a:ext uri="{FF2B5EF4-FFF2-40B4-BE49-F238E27FC236}">
                <a16:creationId xmlns:a16="http://schemas.microsoft.com/office/drawing/2014/main" id="{673EFD66-E1ED-4FA1-93B1-CD428160988F}"/>
              </a:ext>
            </a:extLst>
          </p:cNvPr>
          <p:cNvSpPr txBox="1">
            <a:spLocks/>
          </p:cNvSpPr>
          <p:nvPr/>
        </p:nvSpPr>
        <p:spPr>
          <a:xfrm>
            <a:off x="590550" y="1480084"/>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a:p>
          <a:p>
            <a:pPr marL="514350" indent="-514350">
              <a:buFont typeface="+mj-lt"/>
              <a:buAutoNum type="arabicPeriod"/>
            </a:pPr>
            <a:r>
              <a:rPr lang="nl-NL"/>
              <a:t>Wie van jullie heeft weleens te maken gehad met agressie op de werkplek? Waardoor kwam dit en hoe heb je dit aangepakt?</a:t>
            </a:r>
          </a:p>
          <a:p>
            <a:pPr marL="514350" indent="-514350">
              <a:buFont typeface="+mj-lt"/>
              <a:buAutoNum type="arabicPeriod"/>
            </a:pPr>
            <a:endParaRPr lang="nl-NL">
              <a:solidFill>
                <a:srgbClr val="FF0000"/>
              </a:solidFill>
            </a:endParaRPr>
          </a:p>
          <a:p>
            <a:pPr marL="514350" indent="-514350">
              <a:buFont typeface="+mj-lt"/>
              <a:buAutoNum type="arabicPeriod"/>
            </a:pPr>
            <a:r>
              <a:rPr lang="nl-NL" i="1">
                <a:solidFill>
                  <a:schemeClr val="tx2"/>
                </a:solidFill>
              </a:rPr>
              <a:t>Stelling:</a:t>
            </a:r>
            <a:r>
              <a:rPr lang="nl-NL">
                <a:solidFill>
                  <a:schemeClr val="tx2"/>
                </a:solidFill>
              </a:rPr>
              <a:t> Iedereen reageert anders. Een beetje agressie hoort er nou eenmaal een bij!</a:t>
            </a:r>
          </a:p>
          <a:p>
            <a:pPr marL="514350" indent="-514350">
              <a:buFont typeface="+mj-lt"/>
              <a:buAutoNum type="arabicPeriod"/>
            </a:pPr>
            <a:endParaRPr lang="nl-NL">
              <a:solidFill>
                <a:srgbClr val="FF0000"/>
              </a:solidFill>
            </a:endParaRPr>
          </a:p>
          <a:p>
            <a:pPr marL="514350" indent="-514350">
              <a:buFont typeface="+mj-lt"/>
              <a:buAutoNum type="arabicPeriod"/>
            </a:pPr>
            <a:endParaRPr lang="nl-NL">
              <a:solidFill>
                <a:srgbClr val="FF0000"/>
              </a:solidFill>
            </a:endParaRPr>
          </a:p>
          <a:p>
            <a:pPr marL="0" indent="0">
              <a:buFont typeface="Arial" panose="020B0604020202020204" pitchFamily="34" charset="0"/>
              <a:buNone/>
            </a:pPr>
            <a:endParaRPr lang="nl-NL"/>
          </a:p>
          <a:p>
            <a:pPr marL="0" indent="0">
              <a:buFont typeface="Arial" panose="020B0604020202020204" pitchFamily="34" charset="0"/>
              <a:buNone/>
            </a:pPr>
            <a:endParaRPr lang="nl-NL">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nl-NL"/>
              <a:t>Bedankt voor je aandacht!</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r>
              <a:rPr lang="nl-NL" sz="1800">
                <a:hlinkClick r:id="rId2"/>
              </a:rPr>
              <a:t>veiligheid@volkerwessels.com</a:t>
            </a:r>
            <a:endParaRPr lang="nl-NL" sz="1800"/>
          </a:p>
          <a:p>
            <a:pPr marL="0" indent="0">
              <a:buNone/>
            </a:pPr>
            <a:endParaRPr lang="nl-NL"/>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nl-NL" err="1"/>
              <a:t>Toolbox</a:t>
            </a:r>
            <a:r>
              <a:rPr lang="nl-NL"/>
              <a:t> Agressie op de werkplek</a:t>
            </a:r>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nl-NL" smtClean="0"/>
              <a:pPr/>
              <a:t>7</a:t>
            </a:fld>
            <a:endParaRPr lang="nl-NL"/>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192B6-377A-41F6-8049-2658407E65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228</Words>
  <Application>Microsoft Office PowerPoint</Application>
  <PresentationFormat>Breedbeeld</PresentationFormat>
  <Paragraphs>47</Paragraphs>
  <Slides>6</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Toolbox Agressie op de werkplek Juli 2022 </vt:lpstr>
      <vt:lpstr>Aanleiding</vt:lpstr>
      <vt:lpstr>Onderwerpen</vt:lpstr>
      <vt:lpstr>Agressie op de werkplek</vt:lpstr>
      <vt:lpstr>Samen in gesprek</vt:lpstr>
      <vt:lpstr>Bedankt voor je aandacht!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1</cp:revision>
  <dcterms:created xsi:type="dcterms:W3CDTF">2021-02-11T14:15:30Z</dcterms:created>
  <dcterms:modified xsi:type="dcterms:W3CDTF">2022-06-20T09:46:11Z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