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4D8CBB-4307-4DE3-BED2-99EE3FDDB5C4}" v="11" dt="2022-06-20T07:14:40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74460" autoAdjust="0"/>
  </p:normalViewPr>
  <p:slideViewPr>
    <p:cSldViewPr snapToGrid="0">
      <p:cViewPr varScale="1">
        <p:scale>
          <a:sx n="109" d="100"/>
          <a:sy n="109" d="100"/>
        </p:scale>
        <p:origin x="131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itink, Fleur" userId="cf590200-e243-4b2e-a585-9874ef062f38" providerId="ADAL" clId="{24DBCF30-46D5-4B98-A80C-B7E09AC85256}"/>
    <pc:docChg chg="undo custSel modSld">
      <pc:chgData name="Buitink, Fleur" userId="cf590200-e243-4b2e-a585-9874ef062f38" providerId="ADAL" clId="{24DBCF30-46D5-4B98-A80C-B7E09AC85256}" dt="2021-03-18T12:40:20.013" v="240" actId="1036"/>
      <pc:docMkLst>
        <pc:docMk/>
      </pc:docMkLst>
      <pc:sldChg chg="addSp delSp modSp mod">
        <pc:chgData name="Buitink, Fleur" userId="cf590200-e243-4b2e-a585-9874ef062f38" providerId="ADAL" clId="{24DBCF30-46D5-4B98-A80C-B7E09AC85256}" dt="2021-03-18T12:40:20.013" v="240" actId="1036"/>
        <pc:sldMkLst>
          <pc:docMk/>
          <pc:sldMk cId="1014227000" sldId="262"/>
        </pc:sldMkLst>
        <pc:spChg chg="add del mod">
          <ac:chgData name="Buitink, Fleur" userId="cf590200-e243-4b2e-a585-9874ef062f38" providerId="ADAL" clId="{24DBCF30-46D5-4B98-A80C-B7E09AC85256}" dt="2021-03-18T12:40:20.013" v="240" actId="1036"/>
          <ac:spMkLst>
            <pc:docMk/>
            <pc:sldMk cId="1014227000" sldId="262"/>
            <ac:spMk id="3" creationId="{3F6F8ACE-95F9-4B07-BCBD-2AFC0DAA9420}"/>
          </ac:spMkLst>
        </pc:spChg>
        <pc:picChg chg="mod">
          <ac:chgData name="Buitink, Fleur" userId="cf590200-e243-4b2e-a585-9874ef062f38" providerId="ADAL" clId="{24DBCF30-46D5-4B98-A80C-B7E09AC85256}" dt="2021-03-18T12:38:43.183" v="226" actId="1076"/>
          <ac:picMkLst>
            <pc:docMk/>
            <pc:sldMk cId="1014227000" sldId="262"/>
            <ac:picMk id="6" creationId="{79DB648A-ADC1-40AA-BBC9-81161E649986}"/>
          </ac:picMkLst>
        </pc:picChg>
      </pc:sldChg>
      <pc:sldChg chg="addSp modSp mod">
        <pc:chgData name="Buitink, Fleur" userId="cf590200-e243-4b2e-a585-9874ef062f38" providerId="ADAL" clId="{24DBCF30-46D5-4B98-A80C-B7E09AC85256}" dt="2021-03-18T12:39:39.608" v="234" actId="1038"/>
        <pc:sldMkLst>
          <pc:docMk/>
          <pc:sldMk cId="1885442784" sldId="263"/>
        </pc:sldMkLst>
        <pc:spChg chg="add mod">
          <ac:chgData name="Buitink, Fleur" userId="cf590200-e243-4b2e-a585-9874ef062f38" providerId="ADAL" clId="{24DBCF30-46D5-4B98-A80C-B7E09AC85256}" dt="2021-03-18T12:39:39.608" v="234" actId="1038"/>
          <ac:spMkLst>
            <pc:docMk/>
            <pc:sldMk cId="1885442784" sldId="263"/>
            <ac:spMk id="7" creationId="{6A0AC59E-1712-4F99-B2B0-885B8DC8F482}"/>
          </ac:spMkLst>
        </pc:spChg>
      </pc:sldChg>
    </pc:docChg>
  </pc:docChgLst>
  <pc:docChgLst>
    <pc:chgData name="Links, Ronald" userId="S::rlinks@kwadam.nl::a214375d-509e-426f-9881-a99cf1b8df71" providerId="AD" clId="Web-{A9A1A7E5-A946-9049-68F1-453ED770EE5C}"/>
    <pc:docChg chg="modSld">
      <pc:chgData name="Links, Ronald" userId="S::rlinks@kwadam.nl::a214375d-509e-426f-9881-a99cf1b8df71" providerId="AD" clId="Web-{A9A1A7E5-A946-9049-68F1-453ED770EE5C}" dt="2021-06-07T14:51:25.005" v="201" actId="20577"/>
      <pc:docMkLst>
        <pc:docMk/>
      </pc:docMkLst>
      <pc:sldChg chg="modSp">
        <pc:chgData name="Links, Ronald" userId="S::rlinks@kwadam.nl::a214375d-509e-426f-9881-a99cf1b8df71" providerId="AD" clId="Web-{A9A1A7E5-A946-9049-68F1-453ED770EE5C}" dt="2021-06-07T14:51:25.005" v="201" actId="20577"/>
        <pc:sldMkLst>
          <pc:docMk/>
          <pc:sldMk cId="3753470074" sldId="260"/>
        </pc:sldMkLst>
        <pc:spChg chg="mod">
          <ac:chgData name="Links, Ronald" userId="S::rlinks@kwadam.nl::a214375d-509e-426f-9881-a99cf1b8df71" providerId="AD" clId="Web-{A9A1A7E5-A946-9049-68F1-453ED770EE5C}" dt="2021-06-07T14:51:25.005" v="201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">
        <pc:chgData name="Links, Ronald" userId="S::rlinks@kwadam.nl::a214375d-509e-426f-9881-a99cf1b8df71" providerId="AD" clId="Web-{A9A1A7E5-A946-9049-68F1-453ED770EE5C}" dt="2021-06-07T06:32:51.538" v="0" actId="20577"/>
        <pc:sldMkLst>
          <pc:docMk/>
          <pc:sldMk cId="28953270" sldId="266"/>
        </pc:sldMkLst>
        <pc:spChg chg="mod">
          <ac:chgData name="Links, Ronald" userId="S::rlinks@kwadam.nl::a214375d-509e-426f-9881-a99cf1b8df71" providerId="AD" clId="Web-{A9A1A7E5-A946-9049-68F1-453ED770EE5C}" dt="2021-06-07T06:32:51.538" v="0" actId="20577"/>
          <ac:spMkLst>
            <pc:docMk/>
            <pc:sldMk cId="28953270" sldId="266"/>
            <ac:spMk id="3" creationId="{BB2A0E52-A3D1-AC44-97E9-4AE4FCB62B0E}"/>
          </ac:spMkLst>
        </pc:spChg>
      </pc:sldChg>
    </pc:docChg>
  </pc:docChgLst>
  <pc:docChgLst>
    <pc:chgData name="Links, Ronald" userId="a214375d-509e-426f-9881-a99cf1b8df71" providerId="ADAL" clId="{5DCE06E9-B001-4BC6-A697-B8DF5DC73399}"/>
    <pc:docChg chg="undo custSel modSld">
      <pc:chgData name="Links, Ronald" userId="a214375d-509e-426f-9881-a99cf1b8df71" providerId="ADAL" clId="{5DCE06E9-B001-4BC6-A697-B8DF5DC73399}" dt="2021-06-08T09:17:48.529" v="981" actId="20577"/>
      <pc:docMkLst>
        <pc:docMk/>
      </pc:docMkLst>
      <pc:sldChg chg="modSp mod">
        <pc:chgData name="Links, Ronald" userId="a214375d-509e-426f-9881-a99cf1b8df71" providerId="ADAL" clId="{5DCE06E9-B001-4BC6-A697-B8DF5DC73399}" dt="2021-06-08T09:17:48.529" v="981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DCE06E9-B001-4BC6-A697-B8DF5DC73399}" dt="2021-06-08T09:17:48.529" v="981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 modNotesTx">
        <pc:chgData name="Links, Ronald" userId="a214375d-509e-426f-9881-a99cf1b8df71" providerId="ADAL" clId="{5DCE06E9-B001-4BC6-A697-B8DF5DC73399}" dt="2021-06-08T06:29:36.327" v="501" actId="688"/>
        <pc:sldMkLst>
          <pc:docMk/>
          <pc:sldMk cId="1885442784" sldId="263"/>
        </pc:sldMkLst>
        <pc:spChg chg="mod">
          <ac:chgData name="Links, Ronald" userId="a214375d-509e-426f-9881-a99cf1b8df71" providerId="ADAL" clId="{5DCE06E9-B001-4BC6-A697-B8DF5DC73399}" dt="2021-06-08T06:29:36.327" v="501" actId="688"/>
          <ac:spMkLst>
            <pc:docMk/>
            <pc:sldMk cId="1885442784" sldId="263"/>
            <ac:spMk id="3" creationId="{62546026-BE3B-4790-8ECF-5AEAE54E7907}"/>
          </ac:spMkLst>
        </pc:spChg>
      </pc:sldChg>
      <pc:sldChg chg="modSp mod">
        <pc:chgData name="Links, Ronald" userId="a214375d-509e-426f-9881-a99cf1b8df71" providerId="ADAL" clId="{5DCE06E9-B001-4BC6-A697-B8DF5DC73399}" dt="2021-06-08T09:15:18.422" v="980" actId="207"/>
        <pc:sldMkLst>
          <pc:docMk/>
          <pc:sldMk cId="1587596849" sldId="267"/>
        </pc:sldMkLst>
        <pc:spChg chg="mod">
          <ac:chgData name="Links, Ronald" userId="a214375d-509e-426f-9881-a99cf1b8df71" providerId="ADAL" clId="{5DCE06E9-B001-4BC6-A697-B8DF5DC73399}" dt="2021-06-08T09:15:18.422" v="980" actId="20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C3988FDC-A1EE-4CEF-B6D0-540933B281A9}"/>
    <pc:docChg chg="custSel delSld modSld">
      <pc:chgData name="Roordink, Bas" userId="e6b80f22-b7ea-4a1b-9826-4cad8536796c" providerId="ADAL" clId="{C3988FDC-A1EE-4CEF-B6D0-540933B281A9}" dt="2021-05-31T07:16:52.009" v="170" actId="1076"/>
      <pc:docMkLst>
        <pc:docMk/>
      </pc:docMkLst>
      <pc:sldChg chg="delSp modSp mod">
        <pc:chgData name="Roordink, Bas" userId="e6b80f22-b7ea-4a1b-9826-4cad8536796c" providerId="ADAL" clId="{C3988FDC-A1EE-4CEF-B6D0-540933B281A9}" dt="2021-05-31T07:16:52.009" v="170" actId="1076"/>
        <pc:sldMkLst>
          <pc:docMk/>
          <pc:sldMk cId="192953906" sldId="257"/>
        </pc:sldMkLst>
        <pc:spChg chg="mod">
          <ac:chgData name="Roordink, Bas" userId="e6b80f22-b7ea-4a1b-9826-4cad8536796c" providerId="ADAL" clId="{C3988FDC-A1EE-4CEF-B6D0-540933B281A9}" dt="2021-05-31T07:16:52.009" v="170" actId="1076"/>
          <ac:spMkLst>
            <pc:docMk/>
            <pc:sldMk cId="192953906" sldId="257"/>
            <ac:spMk id="2" creationId="{8BFA767E-3DB7-7B46-855B-3C179A0A7873}"/>
          </ac:spMkLst>
        </pc:spChg>
        <pc:spChg chg="del mod">
          <ac:chgData name="Roordink, Bas" userId="e6b80f22-b7ea-4a1b-9826-4cad8536796c" providerId="ADAL" clId="{C3988FDC-A1EE-4CEF-B6D0-540933B281A9}" dt="2021-05-31T07:16:47.732" v="169" actId="478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Roordink, Bas" userId="e6b80f22-b7ea-4a1b-9826-4cad8536796c" providerId="ADAL" clId="{C3988FDC-A1EE-4CEF-B6D0-540933B281A9}" dt="2021-05-31T07:13:51.865" v="25" actId="207"/>
        <pc:sldMkLst>
          <pc:docMk/>
          <pc:sldMk cId="3753470074" sldId="260"/>
        </pc:sldMkLst>
        <pc:spChg chg="mod">
          <ac:chgData name="Roordink, Bas" userId="e6b80f22-b7ea-4a1b-9826-4cad8536796c" providerId="ADAL" clId="{C3988FDC-A1EE-4CEF-B6D0-540933B281A9}" dt="2021-05-31T07:13:51.865" v="2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del">
        <pc:chgData name="Roordink, Bas" userId="e6b80f22-b7ea-4a1b-9826-4cad8536796c" providerId="ADAL" clId="{C3988FDC-A1EE-4CEF-B6D0-540933B281A9}" dt="2021-05-31T07:14:13.184" v="42" actId="47"/>
        <pc:sldMkLst>
          <pc:docMk/>
          <pc:sldMk cId="1014227000" sldId="262"/>
        </pc:sldMkLst>
      </pc:sldChg>
      <pc:sldChg chg="addSp delSp modSp mod delAnim">
        <pc:chgData name="Roordink, Bas" userId="e6b80f22-b7ea-4a1b-9826-4cad8536796c" providerId="ADAL" clId="{C3988FDC-A1EE-4CEF-B6D0-540933B281A9}" dt="2021-05-31T07:14:39.447" v="80" actId="688"/>
        <pc:sldMkLst>
          <pc:docMk/>
          <pc:sldMk cId="1885442784" sldId="263"/>
        </pc:sldMkLst>
        <pc:spChg chg="add mod">
          <ac:chgData name="Roordink, Bas" userId="e6b80f22-b7ea-4a1b-9826-4cad8536796c" providerId="ADAL" clId="{C3988FDC-A1EE-4CEF-B6D0-540933B281A9}" dt="2021-05-31T07:14:39.447" v="80" actId="688"/>
          <ac:spMkLst>
            <pc:docMk/>
            <pc:sldMk cId="1885442784" sldId="263"/>
            <ac:spMk id="3" creationId="{62546026-BE3B-4790-8ECF-5AEAE54E7907}"/>
          </ac:spMkLst>
        </pc:spChg>
        <pc:spChg chg="mod">
          <ac:chgData name="Roordink, Bas" userId="e6b80f22-b7ea-4a1b-9826-4cad8536796c" providerId="ADAL" clId="{C3988FDC-A1EE-4CEF-B6D0-540933B281A9}" dt="2021-05-31T07:14:19.464" v="57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C3988FDC-A1EE-4CEF-B6D0-540933B281A9}" dt="2021-05-31T07:14:24.230" v="58" actId="478"/>
          <ac:picMkLst>
            <pc:docMk/>
            <pc:sldMk cId="1885442784" sldId="263"/>
            <ac:picMk id="9" creationId="{251EA05C-9429-4EEB-829B-893587429233}"/>
          </ac:picMkLst>
        </pc:picChg>
      </pc:sldChg>
      <pc:sldChg chg="addSp delSp modSp mod">
        <pc:chgData name="Roordink, Bas" userId="e6b80f22-b7ea-4a1b-9826-4cad8536796c" providerId="ADAL" clId="{C3988FDC-A1EE-4CEF-B6D0-540933B281A9}" dt="2021-05-31T07:15:51.209" v="166" actId="207"/>
        <pc:sldMkLst>
          <pc:docMk/>
          <pc:sldMk cId="1873730925" sldId="265"/>
        </pc:sldMkLst>
        <pc:spChg chg="mod">
          <ac:chgData name="Roordink, Bas" userId="e6b80f22-b7ea-4a1b-9826-4cad8536796c" providerId="ADAL" clId="{C3988FDC-A1EE-4CEF-B6D0-540933B281A9}" dt="2021-05-31T07:15:19.362" v="123" actId="20577"/>
          <ac:spMkLst>
            <pc:docMk/>
            <pc:sldMk cId="1873730925" sldId="265"/>
            <ac:spMk id="2" creationId="{D1B005F9-ECEA-4481-A9EE-78D13A7859E4}"/>
          </ac:spMkLst>
        </pc:spChg>
        <pc:spChg chg="add mod">
          <ac:chgData name="Roordink, Bas" userId="e6b80f22-b7ea-4a1b-9826-4cad8536796c" providerId="ADAL" clId="{C3988FDC-A1EE-4CEF-B6D0-540933B281A9}" dt="2021-05-31T07:15:51.209" v="166" actId="207"/>
          <ac:spMkLst>
            <pc:docMk/>
            <pc:sldMk cId="1873730925" sldId="265"/>
            <ac:spMk id="7" creationId="{1E13E4E8-EA18-4E8F-8C9B-A31FBEFCFE03}"/>
          </ac:spMkLst>
        </pc:spChg>
        <pc:picChg chg="del">
          <ac:chgData name="Roordink, Bas" userId="e6b80f22-b7ea-4a1b-9826-4cad8536796c" providerId="ADAL" clId="{C3988FDC-A1EE-4CEF-B6D0-540933B281A9}" dt="2021-05-31T07:15:21.506" v="124" actId="478"/>
          <ac:picMkLst>
            <pc:docMk/>
            <pc:sldMk cId="1873730925" sldId="265"/>
            <ac:picMk id="6" creationId="{261D452B-A18C-414F-9E15-C44DFC21A426}"/>
          </ac:picMkLst>
        </pc:picChg>
      </pc:sldChg>
      <pc:sldChg chg="modSp mod">
        <pc:chgData name="Roordink, Bas" userId="e6b80f22-b7ea-4a1b-9826-4cad8536796c" providerId="ADAL" clId="{C3988FDC-A1EE-4CEF-B6D0-540933B281A9}" dt="2021-05-31T07:15:10.952" v="113" actId="20577"/>
        <pc:sldMkLst>
          <pc:docMk/>
          <pc:sldMk cId="28953270" sldId="266"/>
        </pc:sldMkLst>
        <pc:spChg chg="mod">
          <ac:chgData name="Roordink, Bas" userId="e6b80f22-b7ea-4a1b-9826-4cad8536796c" providerId="ADAL" clId="{C3988FDC-A1EE-4CEF-B6D0-540933B281A9}" dt="2021-05-31T07:15:10.952" v="113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C3988FDC-A1EE-4CEF-B6D0-540933B281A9}" dt="2021-05-31T07:14:58.131" v="103" actId="20577"/>
        <pc:sldMkLst>
          <pc:docMk/>
          <pc:sldMk cId="1587596849" sldId="267"/>
        </pc:sldMkLst>
        <pc:spChg chg="mod">
          <ac:chgData name="Roordink, Bas" userId="e6b80f22-b7ea-4a1b-9826-4cad8536796c" providerId="ADAL" clId="{C3988FDC-A1EE-4CEF-B6D0-540933B281A9}" dt="2021-05-31T07:14:58.131" v="103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Buitink, Fleur" userId="S::fbuitink@volkerwessels.com::cf590200-e243-4b2e-a585-9874ef062f38" providerId="AD" clId="Web-{4721FF7A-6BF1-8B29-619F-17160C2FA088}"/>
    <pc:docChg chg="modSld">
      <pc:chgData name="Buitink, Fleur" userId="S::fbuitink@volkerwessels.com::cf590200-e243-4b2e-a585-9874ef062f38" providerId="AD" clId="Web-{4721FF7A-6BF1-8B29-619F-17160C2FA088}" dt="2021-02-18T14:49:54.582" v="1"/>
      <pc:docMkLst>
        <pc:docMk/>
      </pc:docMkLst>
      <pc:sldChg chg="modSp delCm">
        <pc:chgData name="Buitink, Fleur" userId="S::fbuitink@volkerwessels.com::cf590200-e243-4b2e-a585-9874ef062f38" providerId="AD" clId="Web-{4721FF7A-6BF1-8B29-619F-17160C2FA088}" dt="2021-02-18T14:49:54.582" v="1"/>
        <pc:sldMkLst>
          <pc:docMk/>
          <pc:sldMk cId="1873730925" sldId="265"/>
        </pc:sldMkLst>
        <pc:picChg chg="mod">
          <ac:chgData name="Buitink, Fleur" userId="S::fbuitink@volkerwessels.com::cf590200-e243-4b2e-a585-9874ef062f38" providerId="AD" clId="Web-{4721FF7A-6BF1-8B29-619F-17160C2FA088}" dt="2021-02-18T14:49:45.035" v="0"/>
          <ac:picMkLst>
            <pc:docMk/>
            <pc:sldMk cId="1873730925" sldId="265"/>
            <ac:picMk id="6" creationId="{261D452B-A18C-414F-9E15-C44DFC21A426}"/>
          </ac:picMkLst>
        </pc:picChg>
      </pc:sldChg>
    </pc:docChg>
  </pc:docChgLst>
  <pc:docChgLst>
    <pc:chgData name="Buitink, Fleur" userId="cf590200-e243-4b2e-a585-9874ef062f38" providerId="ADAL" clId="{4FABABD4-3959-4AF2-8D30-CF6718B480F3}"/>
    <pc:docChg chg="modSld">
      <pc:chgData name="Buitink, Fleur" userId="cf590200-e243-4b2e-a585-9874ef062f38" providerId="ADAL" clId="{4FABABD4-3959-4AF2-8D30-CF6718B480F3}" dt="2021-02-22T14:40:11.352" v="1"/>
      <pc:docMkLst>
        <pc:docMk/>
      </pc:docMkLst>
      <pc:sldChg chg="addSp delSp modSp modAnim modNotesTx">
        <pc:chgData name="Buitink, Fleur" userId="cf590200-e243-4b2e-a585-9874ef062f38" providerId="ADAL" clId="{4FABABD4-3959-4AF2-8D30-CF6718B480F3}" dt="2021-02-22T14:40:11.352" v="1"/>
        <pc:sldMkLst>
          <pc:docMk/>
          <pc:sldMk cId="1014227000" sldId="262"/>
        </pc:sldMkLst>
        <pc:spChg chg="del">
          <ac:chgData name="Buitink, Fleur" userId="cf590200-e243-4b2e-a585-9874ef062f38" providerId="ADAL" clId="{4FABABD4-3959-4AF2-8D30-CF6718B480F3}" dt="2021-02-22T14:40:04.450" v="0"/>
          <ac:spMkLst>
            <pc:docMk/>
            <pc:sldMk cId="1014227000" sldId="262"/>
            <ac:spMk id="3" creationId="{D7839DC0-7656-4756-B462-3631C7F57704}"/>
          </ac:spMkLst>
        </pc:spChg>
        <pc:picChg chg="add mod">
          <ac:chgData name="Buitink, Fleur" userId="cf590200-e243-4b2e-a585-9874ef062f38" providerId="ADAL" clId="{4FABABD4-3959-4AF2-8D30-CF6718B480F3}" dt="2021-02-22T14:40:04.450" v="0"/>
          <ac:picMkLst>
            <pc:docMk/>
            <pc:sldMk cId="1014227000" sldId="262"/>
            <ac:picMk id="6" creationId="{79DB648A-ADC1-40AA-BBC9-81161E649986}"/>
          </ac:picMkLst>
        </pc:picChg>
      </pc:sldChg>
    </pc:docChg>
  </pc:docChgLst>
  <pc:docChgLst>
    <pc:chgData name="Roordink, Bas" userId="e6b80f22-b7ea-4a1b-9826-4cad8536796c" providerId="ADAL" clId="{7025A7BA-9B43-40CF-8CDF-BF713FBD5CFF}"/>
    <pc:docChg chg="custSel addSld modSld">
      <pc:chgData name="Roordink, Bas" userId="e6b80f22-b7ea-4a1b-9826-4cad8536796c" providerId="ADAL" clId="{7025A7BA-9B43-40CF-8CDF-BF713FBD5CFF}" dt="2021-02-19T13:40:15.212" v="844" actId="20577"/>
      <pc:docMkLst>
        <pc:docMk/>
      </pc:docMkLst>
      <pc:sldChg chg="modSp mod">
        <pc:chgData name="Roordink, Bas" userId="e6b80f22-b7ea-4a1b-9826-4cad8536796c" providerId="ADAL" clId="{7025A7BA-9B43-40CF-8CDF-BF713FBD5CFF}" dt="2021-02-16T12:04:06.454" v="734" actId="20577"/>
        <pc:sldMkLst>
          <pc:docMk/>
          <pc:sldMk cId="3753470074" sldId="260"/>
        </pc:sldMkLst>
        <pc:spChg chg="mod">
          <ac:chgData name="Roordink, Bas" userId="e6b80f22-b7ea-4a1b-9826-4cad8536796c" providerId="ADAL" clId="{7025A7BA-9B43-40CF-8CDF-BF713FBD5CFF}" dt="2021-02-16T12:04:06.454" v="734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7025A7BA-9B43-40CF-8CDF-BF713FBD5CFF}" dt="2021-02-16T12:13:12.109" v="830" actId="404"/>
        <pc:sldMkLst>
          <pc:docMk/>
          <pc:sldMk cId="634627726" sldId="261"/>
        </pc:sldMkLst>
        <pc:spChg chg="mod">
          <ac:chgData name="Roordink, Bas" userId="e6b80f22-b7ea-4a1b-9826-4cad8536796c" providerId="ADAL" clId="{7025A7BA-9B43-40CF-8CDF-BF713FBD5CFF}" dt="2021-02-16T12:12:44.632" v="778" actId="20577"/>
          <ac:spMkLst>
            <pc:docMk/>
            <pc:sldMk cId="634627726" sldId="261"/>
            <ac:spMk id="2" creationId="{9FB667F7-1C6D-824E-BFED-BB824306E2E6}"/>
          </ac:spMkLst>
        </pc:spChg>
        <pc:spChg chg="mod">
          <ac:chgData name="Roordink, Bas" userId="e6b80f22-b7ea-4a1b-9826-4cad8536796c" providerId="ADAL" clId="{7025A7BA-9B43-40CF-8CDF-BF713FBD5CFF}" dt="2021-02-16T12:13:12.109" v="830" actId="404"/>
          <ac:spMkLst>
            <pc:docMk/>
            <pc:sldMk cId="634627726" sldId="261"/>
            <ac:spMk id="3" creationId="{64535D5F-4E78-144C-A407-989D05CBAB47}"/>
          </ac:spMkLst>
        </pc:spChg>
      </pc:sldChg>
      <pc:sldChg chg="addSp modSp mod">
        <pc:chgData name="Roordink, Bas" userId="e6b80f22-b7ea-4a1b-9826-4cad8536796c" providerId="ADAL" clId="{7025A7BA-9B43-40CF-8CDF-BF713FBD5CFF}" dt="2021-02-16T12:09:58.803" v="741" actId="1076"/>
        <pc:sldMkLst>
          <pc:docMk/>
          <pc:sldMk cId="1885442784" sldId="263"/>
        </pc:sldMkLst>
        <pc:spChg chg="add mod">
          <ac:chgData name="Roordink, Bas" userId="e6b80f22-b7ea-4a1b-9826-4cad8536796c" providerId="ADAL" clId="{7025A7BA-9B43-40CF-8CDF-BF713FBD5CFF}" dt="2021-02-16T11:43:17.653" v="237" actId="20577"/>
          <ac:spMkLst>
            <pc:docMk/>
            <pc:sldMk cId="1885442784" sldId="263"/>
            <ac:spMk id="6" creationId="{0D114B56-608F-456E-AD2D-C48853B0DFF0}"/>
          </ac:spMkLst>
        </pc:spChg>
        <pc:picChg chg="mod">
          <ac:chgData name="Roordink, Bas" userId="e6b80f22-b7ea-4a1b-9826-4cad8536796c" providerId="ADAL" clId="{7025A7BA-9B43-40CF-8CDF-BF713FBD5CFF}" dt="2021-02-16T12:09:58.803" v="741" actId="1076"/>
          <ac:picMkLst>
            <pc:docMk/>
            <pc:sldMk cId="1885442784" sldId="263"/>
            <ac:picMk id="9" creationId="{251EA05C-9429-4EEB-829B-893587429233}"/>
          </ac:picMkLst>
        </pc:picChg>
      </pc:sldChg>
      <pc:sldChg chg="modSp mod addCm modCm">
        <pc:chgData name="Roordink, Bas" userId="e6b80f22-b7ea-4a1b-9826-4cad8536796c" providerId="ADAL" clId="{7025A7BA-9B43-40CF-8CDF-BF713FBD5CFF}" dt="2021-02-16T12:12:14.687" v="743"/>
        <pc:sldMkLst>
          <pc:docMk/>
          <pc:sldMk cId="1873730925" sldId="265"/>
        </pc:sldMkLst>
        <pc:spChg chg="mod">
          <ac:chgData name="Roordink, Bas" userId="e6b80f22-b7ea-4a1b-9826-4cad8536796c" providerId="ADAL" clId="{7025A7BA-9B43-40CF-8CDF-BF713FBD5CFF}" dt="2021-02-16T11:50:13.210" v="729" actId="5793"/>
          <ac:spMkLst>
            <pc:docMk/>
            <pc:sldMk cId="1873730925" sldId="265"/>
            <ac:spMk id="3" creationId="{1C3C662A-6ADC-422B-8735-B7689208F8D4}"/>
          </ac:spMkLst>
        </pc:spChg>
      </pc:sldChg>
      <pc:sldChg chg="modSp add mod">
        <pc:chgData name="Roordink, Bas" userId="e6b80f22-b7ea-4a1b-9826-4cad8536796c" providerId="ADAL" clId="{7025A7BA-9B43-40CF-8CDF-BF713FBD5CFF}" dt="2021-02-16T12:04:25.687" v="739" actId="20577"/>
        <pc:sldMkLst>
          <pc:docMk/>
          <pc:sldMk cId="28953270" sldId="266"/>
        </pc:sldMkLst>
        <pc:spChg chg="mod">
          <ac:chgData name="Roordink, Bas" userId="e6b80f22-b7ea-4a1b-9826-4cad8536796c" providerId="ADAL" clId="{7025A7BA-9B43-40CF-8CDF-BF713FBD5CFF}" dt="2021-02-16T11:40:30.647" v="11" actId="20577"/>
          <ac:spMkLst>
            <pc:docMk/>
            <pc:sldMk cId="28953270" sldId="266"/>
            <ac:spMk id="2" creationId="{A62358EB-E399-4443-BA65-484622651E66}"/>
          </ac:spMkLst>
        </pc:spChg>
        <pc:spChg chg="mod">
          <ac:chgData name="Roordink, Bas" userId="e6b80f22-b7ea-4a1b-9826-4cad8536796c" providerId="ADAL" clId="{7025A7BA-9B43-40CF-8CDF-BF713FBD5CFF}" dt="2021-02-16T12:04:25.687" v="739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add mod delAnim">
        <pc:chgData name="Roordink, Bas" userId="e6b80f22-b7ea-4a1b-9826-4cad8536796c" providerId="ADAL" clId="{7025A7BA-9B43-40CF-8CDF-BF713FBD5CFF}" dt="2021-02-19T13:40:15.212" v="844" actId="20577"/>
        <pc:sldMkLst>
          <pc:docMk/>
          <pc:sldMk cId="1587596849" sldId="267"/>
        </pc:sldMkLst>
        <pc:spChg chg="add mod">
          <ac:chgData name="Roordink, Bas" userId="e6b80f22-b7ea-4a1b-9826-4cad8536796c" providerId="ADAL" clId="{7025A7BA-9B43-40CF-8CDF-BF713FBD5CFF}" dt="2021-02-19T13:40:15.212" v="844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Roordink, Bas" userId="e6b80f22-b7ea-4a1b-9826-4cad8536796c" providerId="ADAL" clId="{7025A7BA-9B43-40CF-8CDF-BF713FBD5CFF}" dt="2021-02-16T11:47:10.015" v="402" actId="20577"/>
          <ac:spMkLst>
            <pc:docMk/>
            <pc:sldMk cId="1587596849" sldId="267"/>
            <ac:spMk id="6" creationId="{0D114B56-608F-456E-AD2D-C48853B0DFF0}"/>
          </ac:spMkLst>
        </pc:spChg>
        <pc:picChg chg="del">
          <ac:chgData name="Roordink, Bas" userId="e6b80f22-b7ea-4a1b-9826-4cad8536796c" providerId="ADAL" clId="{7025A7BA-9B43-40CF-8CDF-BF713FBD5CFF}" dt="2021-02-16T11:47:03.713" v="386" actId="478"/>
          <ac:picMkLst>
            <pc:docMk/>
            <pc:sldMk cId="1587596849" sldId="267"/>
            <ac:picMk id="9" creationId="{251EA05C-9429-4EEB-829B-893587429233}"/>
          </ac:picMkLst>
        </pc:picChg>
      </pc:sldChg>
    </pc:docChg>
  </pc:docChgLst>
  <pc:docChgLst>
    <pc:chgData name="Links, Ronald" userId="a214375d-509e-426f-9881-a99cf1b8df71" providerId="ADAL" clId="{DC18F8B1-B14F-4BE0-9A8E-391D4FFC2A2D}"/>
    <pc:docChg chg="custSel modSld">
      <pc:chgData name="Links, Ronald" userId="a214375d-509e-426f-9881-a99cf1b8df71" providerId="ADAL" clId="{DC18F8B1-B14F-4BE0-9A8E-391D4FFC2A2D}" dt="2021-11-30T12:40:39.692" v="77" actId="20577"/>
      <pc:docMkLst>
        <pc:docMk/>
      </pc:docMkLst>
      <pc:sldChg chg="modSp mod">
        <pc:chgData name="Links, Ronald" userId="a214375d-509e-426f-9881-a99cf1b8df71" providerId="ADAL" clId="{DC18F8B1-B14F-4BE0-9A8E-391D4FFC2A2D}" dt="2021-11-30T12:39:50.298" v="24" actId="20577"/>
        <pc:sldMkLst>
          <pc:docMk/>
          <pc:sldMk cId="192953906" sldId="257"/>
        </pc:sldMkLst>
        <pc:spChg chg="mod">
          <ac:chgData name="Links, Ronald" userId="a214375d-509e-426f-9881-a99cf1b8df71" providerId="ADAL" clId="{DC18F8B1-B14F-4BE0-9A8E-391D4FFC2A2D}" dt="2021-11-30T12:39:50.298" v="24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DC18F8B1-B14F-4BE0-9A8E-391D4FFC2A2D}" dt="2021-11-30T12:40:30.677" v="75"/>
        <pc:sldMkLst>
          <pc:docMk/>
          <pc:sldMk cId="3753470074" sldId="260"/>
        </pc:sldMkLst>
        <pc:spChg chg="mod">
          <ac:chgData name="Links, Ronald" userId="a214375d-509e-426f-9881-a99cf1b8df71" providerId="ADAL" clId="{DC18F8B1-B14F-4BE0-9A8E-391D4FFC2A2D}" dt="2021-11-30T12:40:30.677" v="75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DC18F8B1-B14F-4BE0-9A8E-391D4FFC2A2D}" dt="2021-11-30T12:40:19.001" v="71" actId="20577"/>
        <pc:sldMkLst>
          <pc:docMk/>
          <pc:sldMk cId="634627726" sldId="261"/>
        </pc:sldMkLst>
        <pc:spChg chg="mod">
          <ac:chgData name="Links, Ronald" userId="a214375d-509e-426f-9881-a99cf1b8df71" providerId="ADAL" clId="{DC18F8B1-B14F-4BE0-9A8E-391D4FFC2A2D}" dt="2021-11-30T12:40:19.001" v="71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modSp mod modNotesTx">
        <pc:chgData name="Links, Ronald" userId="a214375d-509e-426f-9881-a99cf1b8df71" providerId="ADAL" clId="{DC18F8B1-B14F-4BE0-9A8E-391D4FFC2A2D}" dt="2021-11-30T12:40:39.692" v="77" actId="20577"/>
        <pc:sldMkLst>
          <pc:docMk/>
          <pc:sldMk cId="1885442784" sldId="263"/>
        </pc:sldMkLst>
        <pc:spChg chg="mod">
          <ac:chgData name="Links, Ronald" userId="a214375d-509e-426f-9881-a99cf1b8df71" providerId="ADAL" clId="{DC18F8B1-B14F-4BE0-9A8E-391D4FFC2A2D}" dt="2021-11-30T12:40:26.319" v="73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DC18F8B1-B14F-4BE0-9A8E-391D4FFC2A2D}" dt="2021-11-30T12:40:09.833" v="48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Links, Ronald" userId="a214375d-509e-426f-9881-a99cf1b8df71" providerId="ADAL" clId="{DC18F8B1-B14F-4BE0-9A8E-391D4FFC2A2D}" dt="2021-11-30T12:40:28.457" v="74"/>
        <pc:sldMkLst>
          <pc:docMk/>
          <pc:sldMk cId="28953270" sldId="266"/>
        </pc:sldMkLst>
        <pc:spChg chg="mod">
          <ac:chgData name="Links, Ronald" userId="a214375d-509e-426f-9881-a99cf1b8df71" providerId="ADAL" clId="{DC18F8B1-B14F-4BE0-9A8E-391D4FFC2A2D}" dt="2021-11-30T12:40:01.474" v="25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DC18F8B1-B14F-4BE0-9A8E-391D4FFC2A2D}" dt="2021-11-30T12:40:28.457" v="74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DC18F8B1-B14F-4BE0-9A8E-391D4FFC2A2D}" dt="2021-11-30T12:40:37.619" v="76" actId="20577"/>
        <pc:sldMkLst>
          <pc:docMk/>
          <pc:sldMk cId="1587596849" sldId="267"/>
        </pc:sldMkLst>
        <pc:spChg chg="mod">
          <ac:chgData name="Links, Ronald" userId="a214375d-509e-426f-9881-a99cf1b8df71" providerId="ADAL" clId="{DC18F8B1-B14F-4BE0-9A8E-391D4FFC2A2D}" dt="2021-11-30T12:40:24.464" v="72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Bas" userId="e6b80f22-b7ea-4a1b-9826-4cad8536796c" providerId="ADAL" clId="{7025A7BA-9B43-40CF-8CDF-BF713FBD5CFF}"/>
    <pc:docChg chg="undo custSel modSld">
      <pc:chgData name="Bas" userId="e6b80f22-b7ea-4a1b-9826-4cad8536796c" providerId="ADAL" clId="{7025A7BA-9B43-40CF-8CDF-BF713FBD5CFF}" dt="2021-02-18T09:30:07.529" v="385" actId="5793"/>
      <pc:docMkLst>
        <pc:docMk/>
      </pc:docMkLst>
      <pc:sldChg chg="modSp mod">
        <pc:chgData name="Bas" userId="e6b80f22-b7ea-4a1b-9826-4cad8536796c" providerId="ADAL" clId="{7025A7BA-9B43-40CF-8CDF-BF713FBD5CFF}" dt="2021-02-18T09:30:07.529" v="385" actId="5793"/>
        <pc:sldMkLst>
          <pc:docMk/>
          <pc:sldMk cId="1587596849" sldId="267"/>
        </pc:sldMkLst>
        <pc:spChg chg="mod">
          <ac:chgData name="Bas" userId="e6b80f22-b7ea-4a1b-9826-4cad8536796c" providerId="ADAL" clId="{7025A7BA-9B43-40CF-8CDF-BF713FBD5CFF}" dt="2021-02-18T09:30:07.529" v="385" actId="5793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CE4C900D-181D-45D9-9262-50938B43D125}"/>
    <pc:docChg chg="custSel modSld">
      <pc:chgData name="Roordink, Bas" userId="e6b80f22-b7ea-4a1b-9826-4cad8536796c" providerId="ADAL" clId="{CE4C900D-181D-45D9-9262-50938B43D125}" dt="2021-06-28T12:14:32.755" v="18" actId="1076"/>
      <pc:docMkLst>
        <pc:docMk/>
      </pc:docMkLst>
      <pc:sldChg chg="addSp delSp modSp mod delAnim modAnim modNotesTx">
        <pc:chgData name="Roordink, Bas" userId="e6b80f22-b7ea-4a1b-9826-4cad8536796c" providerId="ADAL" clId="{CE4C900D-181D-45D9-9262-50938B43D125}" dt="2021-06-28T12:14:32.755" v="18" actId="1076"/>
        <pc:sldMkLst>
          <pc:docMk/>
          <pc:sldMk cId="1885442784" sldId="263"/>
        </pc:sldMkLst>
        <pc:spChg chg="del">
          <ac:chgData name="Roordink, Bas" userId="e6b80f22-b7ea-4a1b-9826-4cad8536796c" providerId="ADAL" clId="{CE4C900D-181D-45D9-9262-50938B43D125}" dt="2021-06-28T12:12:22.456" v="0" actId="478"/>
          <ac:spMkLst>
            <pc:docMk/>
            <pc:sldMk cId="1885442784" sldId="263"/>
            <ac:spMk id="3" creationId="{62546026-BE3B-4790-8ECF-5AEAE54E7907}"/>
          </ac:spMkLst>
        </pc:spChg>
        <pc:spChg chg="del mod">
          <ac:chgData name="Roordink, Bas" userId="e6b80f22-b7ea-4a1b-9826-4cad8536796c" providerId="ADAL" clId="{CE4C900D-181D-45D9-9262-50938B43D125}" dt="2021-06-28T12:12:24.827" v="2" actId="478"/>
          <ac:spMkLst>
            <pc:docMk/>
            <pc:sldMk cId="1885442784" sldId="263"/>
            <ac:spMk id="7" creationId="{6A0AC59E-1712-4F99-B2B0-885B8DC8F482}"/>
          </ac:spMkLst>
        </pc:spChg>
        <pc:picChg chg="add del mod">
          <ac:chgData name="Roordink, Bas" userId="e6b80f22-b7ea-4a1b-9826-4cad8536796c" providerId="ADAL" clId="{CE4C900D-181D-45D9-9262-50938B43D125}" dt="2021-06-28T12:13:43.220" v="10" actId="478"/>
          <ac:picMkLst>
            <pc:docMk/>
            <pc:sldMk cId="1885442784" sldId="263"/>
            <ac:picMk id="2" creationId="{B3632560-7F3F-47DC-BF10-646F4740FC81}"/>
          </ac:picMkLst>
        </pc:picChg>
        <pc:picChg chg="add del mod">
          <ac:chgData name="Roordink, Bas" userId="e6b80f22-b7ea-4a1b-9826-4cad8536796c" providerId="ADAL" clId="{CE4C900D-181D-45D9-9262-50938B43D125}" dt="2021-06-28T12:14:04.850" v="12" actId="478"/>
          <ac:picMkLst>
            <pc:docMk/>
            <pc:sldMk cId="1885442784" sldId="263"/>
            <ac:picMk id="8" creationId="{524B2B76-C40B-4F6B-A114-C1B7E2191D82}"/>
          </ac:picMkLst>
        </pc:picChg>
        <pc:picChg chg="add mod">
          <ac:chgData name="Roordink, Bas" userId="e6b80f22-b7ea-4a1b-9826-4cad8536796c" providerId="ADAL" clId="{CE4C900D-181D-45D9-9262-50938B43D125}" dt="2021-06-28T12:14:32.755" v="18" actId="1076"/>
          <ac:picMkLst>
            <pc:docMk/>
            <pc:sldMk cId="1885442784" sldId="263"/>
            <ac:picMk id="9" creationId="{21227040-359A-4AAE-9A86-75263A4D2071}"/>
          </ac:picMkLst>
        </pc:picChg>
      </pc:sldChg>
    </pc:docChg>
  </pc:docChgLst>
  <pc:docChgLst>
    <pc:chgData name="Roordink, Bas" userId="e6b80f22-b7ea-4a1b-9826-4cad8536796c" providerId="ADAL" clId="{A37D28F6-B50C-4C7D-940C-E60FF1112B81}"/>
    <pc:docChg chg="custSel modSld">
      <pc:chgData name="Roordink, Bas" userId="e6b80f22-b7ea-4a1b-9826-4cad8536796c" providerId="ADAL" clId="{A37D28F6-B50C-4C7D-940C-E60FF1112B81}" dt="2022-03-11T09:36:18.005" v="1060" actId="108"/>
      <pc:docMkLst>
        <pc:docMk/>
      </pc:docMkLst>
      <pc:sldChg chg="modSp mod">
        <pc:chgData name="Roordink, Bas" userId="e6b80f22-b7ea-4a1b-9826-4cad8536796c" providerId="ADAL" clId="{A37D28F6-B50C-4C7D-940C-E60FF1112B81}" dt="2022-03-11T09:36:18.005" v="1060" actId="108"/>
        <pc:sldMkLst>
          <pc:docMk/>
          <pc:sldMk cId="192953906" sldId="257"/>
        </pc:sldMkLst>
        <pc:spChg chg="mod">
          <ac:chgData name="Roordink, Bas" userId="e6b80f22-b7ea-4a1b-9826-4cad8536796c" providerId="ADAL" clId="{A37D28F6-B50C-4C7D-940C-E60FF1112B81}" dt="2022-03-11T09:36:18.005" v="1060" actId="108"/>
          <ac:spMkLst>
            <pc:docMk/>
            <pc:sldMk cId="192953906" sldId="257"/>
            <ac:spMk id="2" creationId="{8BFA767E-3DB7-7B46-855B-3C179A0A7873}"/>
          </ac:spMkLst>
        </pc:spChg>
      </pc:sldChg>
      <pc:sldChg chg="addSp modSp mod">
        <pc:chgData name="Roordink, Bas" userId="e6b80f22-b7ea-4a1b-9826-4cad8536796c" providerId="ADAL" clId="{A37D28F6-B50C-4C7D-940C-E60FF1112B81}" dt="2022-03-11T09:22:16.336" v="776" actId="27636"/>
        <pc:sldMkLst>
          <pc:docMk/>
          <pc:sldMk cId="3753470074" sldId="260"/>
        </pc:sldMkLst>
        <pc:spChg chg="add mod">
          <ac:chgData name="Roordink, Bas" userId="e6b80f22-b7ea-4a1b-9826-4cad8536796c" providerId="ADAL" clId="{A37D28F6-B50C-4C7D-940C-E60FF1112B81}" dt="2022-03-11T09:22:16.336" v="776" actId="27636"/>
          <ac:spMkLst>
            <pc:docMk/>
            <pc:sldMk cId="3753470074" sldId="260"/>
            <ac:spMk id="6" creationId="{876AD194-8815-4117-80C8-ED8CCD9270F9}"/>
          </ac:spMkLst>
        </pc:spChg>
      </pc:sldChg>
      <pc:sldChg chg="addSp delSp modSp mod">
        <pc:chgData name="Roordink, Bas" userId="e6b80f22-b7ea-4a1b-9826-4cad8536796c" providerId="ADAL" clId="{A37D28F6-B50C-4C7D-940C-E60FF1112B81}" dt="2022-03-11T09:34:57.163" v="1048" actId="20577"/>
        <pc:sldMkLst>
          <pc:docMk/>
          <pc:sldMk cId="1587596849" sldId="267"/>
        </pc:sldMkLst>
        <pc:spChg chg="del mod">
          <ac:chgData name="Roordink, Bas" userId="e6b80f22-b7ea-4a1b-9826-4cad8536796c" providerId="ADAL" clId="{A37D28F6-B50C-4C7D-940C-E60FF1112B81}" dt="2022-03-11T09:22:45.575" v="778" actId="478"/>
          <ac:spMkLst>
            <pc:docMk/>
            <pc:sldMk cId="1587596849" sldId="267"/>
            <ac:spMk id="2" creationId="{834CF66C-28FC-46ED-80AE-E2EC868D3BEC}"/>
          </ac:spMkLst>
        </pc:spChg>
        <pc:spChg chg="add del mod">
          <ac:chgData name="Roordink, Bas" userId="e6b80f22-b7ea-4a1b-9826-4cad8536796c" providerId="ADAL" clId="{A37D28F6-B50C-4C7D-940C-E60FF1112B81}" dt="2022-03-11T09:23:15.271" v="781" actId="478"/>
          <ac:spMkLst>
            <pc:docMk/>
            <pc:sldMk cId="1587596849" sldId="267"/>
            <ac:spMk id="7" creationId="{8ACBC054-6569-45D2-848B-8213229648FE}"/>
          </ac:spMkLst>
        </pc:spChg>
        <pc:spChg chg="add mod">
          <ac:chgData name="Roordink, Bas" userId="e6b80f22-b7ea-4a1b-9826-4cad8536796c" providerId="ADAL" clId="{A37D28F6-B50C-4C7D-940C-E60FF1112B81}" dt="2022-03-11T09:34:57.163" v="1048" actId="20577"/>
          <ac:spMkLst>
            <pc:docMk/>
            <pc:sldMk cId="1587596849" sldId="267"/>
            <ac:spMk id="8" creationId="{673EFD66-E1ED-4FA1-93B1-CD428160988F}"/>
          </ac:spMkLst>
        </pc:spChg>
      </pc:sldChg>
    </pc:docChg>
  </pc:docChgLst>
  <pc:docChgLst>
    <pc:chgData name="Links, Ronald" userId="a214375d-509e-426f-9881-a99cf1b8df71" providerId="ADAL" clId="{DD4D8CBB-4307-4DE3-BED2-99EE3FDDB5C4}"/>
    <pc:docChg chg="custSel modSld modMainMaster">
      <pc:chgData name="Links, Ronald" userId="a214375d-509e-426f-9881-a99cf1b8df71" providerId="ADAL" clId="{DD4D8CBB-4307-4DE3-BED2-99EE3FDDB5C4}" dt="2022-06-20T07:14:43.262" v="29" actId="1076"/>
      <pc:docMkLst>
        <pc:docMk/>
      </pc:docMkLst>
      <pc:sldChg chg="addSp delSp modSp mod modAnim">
        <pc:chgData name="Links, Ronald" userId="a214375d-509e-426f-9881-a99cf1b8df71" providerId="ADAL" clId="{DD4D8CBB-4307-4DE3-BED2-99EE3FDDB5C4}" dt="2022-06-20T06:07:22.428" v="3" actId="1076"/>
        <pc:sldMkLst>
          <pc:docMk/>
          <pc:sldMk cId="1885442784" sldId="263"/>
        </pc:sldMkLst>
        <pc:spChg chg="del">
          <ac:chgData name="Links, Ronald" userId="a214375d-509e-426f-9881-a99cf1b8df71" providerId="ADAL" clId="{DD4D8CBB-4307-4DE3-BED2-99EE3FDDB5C4}" dt="2022-06-20T06:06:46.785" v="0" actId="478"/>
          <ac:spMkLst>
            <pc:docMk/>
            <pc:sldMk cId="1885442784" sldId="263"/>
            <ac:spMk id="2" creationId="{5813C6B6-72C0-40EA-9A8B-B46F31A69D02}"/>
          </ac:spMkLst>
        </pc:spChg>
        <pc:picChg chg="add mod">
          <ac:chgData name="Links, Ronald" userId="a214375d-509e-426f-9881-a99cf1b8df71" providerId="ADAL" clId="{DD4D8CBB-4307-4DE3-BED2-99EE3FDDB5C4}" dt="2022-06-20T06:07:22.428" v="3" actId="1076"/>
          <ac:picMkLst>
            <pc:docMk/>
            <pc:sldMk cId="1885442784" sldId="263"/>
            <ac:picMk id="3" creationId="{8597235A-E8A1-C86D-FFEB-C84B4653CCFF}"/>
          </ac:picMkLst>
        </pc:picChg>
      </pc:sldChg>
      <pc:sldMasterChg chg="modSldLayout">
        <pc:chgData name="Links, Ronald" userId="a214375d-509e-426f-9881-a99cf1b8df71" providerId="ADAL" clId="{DD4D8CBB-4307-4DE3-BED2-99EE3FDDB5C4}" dt="2022-06-20T07:14:43.262" v="29" actId="1076"/>
        <pc:sldMasterMkLst>
          <pc:docMk/>
          <pc:sldMasterMk cId="3641486974" sldId="2147483648"/>
        </pc:sldMasterMkLst>
        <pc:sldLayoutChg chg="addSp delSp modSp mod">
          <pc:chgData name="Links, Ronald" userId="a214375d-509e-426f-9881-a99cf1b8df71" providerId="ADAL" clId="{DD4D8CBB-4307-4DE3-BED2-99EE3FDDB5C4}" dt="2022-06-20T07:13:14.890" v="14" actId="478"/>
          <pc:sldLayoutMkLst>
            <pc:docMk/>
            <pc:sldMasterMk cId="3641486974" sldId="2147483648"/>
            <pc:sldLayoutMk cId="3758720441" sldId="2147483649"/>
          </pc:sldLayoutMkLst>
          <pc:picChg chg="add del mod">
            <ac:chgData name="Links, Ronald" userId="a214375d-509e-426f-9881-a99cf1b8df71" providerId="ADAL" clId="{DD4D8CBB-4307-4DE3-BED2-99EE3FDDB5C4}" dt="2022-06-20T07:13:14.890" v="14" actId="478"/>
            <ac:picMkLst>
              <pc:docMk/>
              <pc:sldMasterMk cId="3641486974" sldId="2147483648"/>
              <pc:sldLayoutMk cId="3758720441" sldId="2147483649"/>
              <ac:picMk id="5" creationId="{A4AB88C8-27D3-1E91-5977-D05A5E4E23C2}"/>
            </ac:picMkLst>
          </pc:picChg>
          <pc:picChg chg="del">
            <ac:chgData name="Links, Ronald" userId="a214375d-509e-426f-9881-a99cf1b8df71" providerId="ADAL" clId="{DD4D8CBB-4307-4DE3-BED2-99EE3FDDB5C4}" dt="2022-06-20T07:13:09.529" v="11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  <pc:picChg chg="add del mod">
            <ac:chgData name="Links, Ronald" userId="a214375d-509e-426f-9881-a99cf1b8df71" providerId="ADAL" clId="{DD4D8CBB-4307-4DE3-BED2-99EE3FDDB5C4}" dt="2022-06-20T07:12:58.135" v="10" actId="478"/>
            <ac:picMkLst>
              <pc:docMk/>
              <pc:sldMasterMk cId="3641486974" sldId="2147483648"/>
              <pc:sldLayoutMk cId="3758720441" sldId="2147483649"/>
              <ac:picMk id="8" creationId="{758F47B7-C413-DFFF-3BBB-5ED6B0346129}"/>
            </ac:picMkLst>
          </pc:picChg>
          <pc:picChg chg="add mod">
            <ac:chgData name="Links, Ronald" userId="a214375d-509e-426f-9881-a99cf1b8df71" providerId="ADAL" clId="{DD4D8CBB-4307-4DE3-BED2-99EE3FDDB5C4}" dt="2022-06-20T07:13:13.544" v="13" actId="1076"/>
            <ac:picMkLst>
              <pc:docMk/>
              <pc:sldMasterMk cId="3641486974" sldId="2147483648"/>
              <pc:sldLayoutMk cId="3758720441" sldId="2147483649"/>
              <ac:picMk id="12" creationId="{BBB9AC17-3051-50B2-4124-0F4F56A3D029}"/>
            </ac:picMkLst>
          </pc:picChg>
        </pc:sldLayoutChg>
        <pc:sldLayoutChg chg="addSp delSp modSp mod">
          <pc:chgData name="Links, Ronald" userId="a214375d-509e-426f-9881-a99cf1b8df71" providerId="ADAL" clId="{DD4D8CBB-4307-4DE3-BED2-99EE3FDDB5C4}" dt="2022-06-20T07:14:24.769" v="22" actId="1076"/>
          <pc:sldLayoutMkLst>
            <pc:docMk/>
            <pc:sldMasterMk cId="3641486974" sldId="2147483648"/>
            <pc:sldLayoutMk cId="2646846720" sldId="2147483650"/>
          </pc:sldLayoutMkLst>
          <pc:picChg chg="add mod">
            <ac:chgData name="Links, Ronald" userId="a214375d-509e-426f-9881-a99cf1b8df71" providerId="ADAL" clId="{DD4D8CBB-4307-4DE3-BED2-99EE3FDDB5C4}" dt="2022-06-20T07:14:24.769" v="22" actId="1076"/>
            <ac:picMkLst>
              <pc:docMk/>
              <pc:sldMasterMk cId="3641486974" sldId="2147483648"/>
              <pc:sldLayoutMk cId="2646846720" sldId="2147483650"/>
              <ac:picMk id="5" creationId="{98BC85FA-75F7-0789-92E0-E9BA484BBBA2}"/>
            </ac:picMkLst>
          </pc:picChg>
          <pc:picChg chg="del">
            <ac:chgData name="Links, Ronald" userId="a214375d-509e-426f-9881-a99cf1b8df71" providerId="ADAL" clId="{DD4D8CBB-4307-4DE3-BED2-99EE3FDDB5C4}" dt="2022-06-20T07:14:21.322" v="20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</pc:sldLayoutChg>
        <pc:sldLayoutChg chg="addSp delSp modSp mod">
          <pc:chgData name="Links, Ronald" userId="a214375d-509e-426f-9881-a99cf1b8df71" providerId="ADAL" clId="{DD4D8CBB-4307-4DE3-BED2-99EE3FDDB5C4}" dt="2022-06-20T07:14:12.528" v="17" actId="1076"/>
          <pc:sldLayoutMkLst>
            <pc:docMk/>
            <pc:sldMasterMk cId="3641486974" sldId="2147483648"/>
            <pc:sldLayoutMk cId="1341624264" sldId="2147483653"/>
          </pc:sldLayoutMkLst>
          <pc:picChg chg="add mod">
            <ac:chgData name="Links, Ronald" userId="a214375d-509e-426f-9881-a99cf1b8df71" providerId="ADAL" clId="{DD4D8CBB-4307-4DE3-BED2-99EE3FDDB5C4}" dt="2022-06-20T07:14:12.528" v="17" actId="1076"/>
            <ac:picMkLst>
              <pc:docMk/>
              <pc:sldMasterMk cId="3641486974" sldId="2147483648"/>
              <pc:sldLayoutMk cId="1341624264" sldId="2147483653"/>
              <ac:picMk id="5" creationId="{C9490F68-10EB-02F4-975D-F22553B0C941}"/>
            </ac:picMkLst>
          </pc:picChg>
          <pc:picChg chg="del">
            <ac:chgData name="Links, Ronald" userId="a214375d-509e-426f-9881-a99cf1b8df71" providerId="ADAL" clId="{DD4D8CBB-4307-4DE3-BED2-99EE3FDDB5C4}" dt="2022-06-20T07:14:06.585" v="15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</pc:sldLayoutChg>
        <pc:sldLayoutChg chg="addSp delSp modSp mod">
          <pc:chgData name="Links, Ronald" userId="a214375d-509e-426f-9881-a99cf1b8df71" providerId="ADAL" clId="{DD4D8CBB-4307-4DE3-BED2-99EE3FDDB5C4}" dt="2022-06-20T07:14:38.302" v="27" actId="1076"/>
          <pc:sldLayoutMkLst>
            <pc:docMk/>
            <pc:sldMasterMk cId="3641486974" sldId="2147483648"/>
            <pc:sldLayoutMk cId="1340692724" sldId="2147483654"/>
          </pc:sldLayoutMkLst>
          <pc:picChg chg="add mod">
            <ac:chgData name="Links, Ronald" userId="a214375d-509e-426f-9881-a99cf1b8df71" providerId="ADAL" clId="{DD4D8CBB-4307-4DE3-BED2-99EE3FDDB5C4}" dt="2022-06-20T07:14:38.302" v="27" actId="1076"/>
            <ac:picMkLst>
              <pc:docMk/>
              <pc:sldMasterMk cId="3641486974" sldId="2147483648"/>
              <pc:sldLayoutMk cId="1340692724" sldId="2147483654"/>
              <ac:picMk id="5" creationId="{6F084DAE-7BEA-3052-D151-0285FD0BF194}"/>
            </ac:picMkLst>
          </pc:picChg>
          <pc:picChg chg="del">
            <ac:chgData name="Links, Ronald" userId="a214375d-509e-426f-9881-a99cf1b8df71" providerId="ADAL" clId="{DD4D8CBB-4307-4DE3-BED2-99EE3FDDB5C4}" dt="2022-06-20T07:14:34.210" v="25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</pc:sldLayoutChg>
        <pc:sldLayoutChg chg="addSp delSp modSp mod">
          <pc:chgData name="Links, Ronald" userId="a214375d-509e-426f-9881-a99cf1b8df71" providerId="ADAL" clId="{DD4D8CBB-4307-4DE3-BED2-99EE3FDDB5C4}" dt="2022-06-20T07:12:36.318" v="6" actId="1076"/>
          <pc:sldLayoutMkLst>
            <pc:docMk/>
            <pc:sldMasterMk cId="3641486974" sldId="2147483648"/>
            <pc:sldLayoutMk cId="1051067155" sldId="2147483655"/>
          </pc:sldLayoutMkLst>
          <pc:picChg chg="del">
            <ac:chgData name="Links, Ronald" userId="a214375d-509e-426f-9881-a99cf1b8df71" providerId="ADAL" clId="{DD4D8CBB-4307-4DE3-BED2-99EE3FDDB5C4}" dt="2022-06-20T07:12:18.059" v="4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  <pc:picChg chg="add mod">
            <ac:chgData name="Links, Ronald" userId="a214375d-509e-426f-9881-a99cf1b8df71" providerId="ADAL" clId="{DD4D8CBB-4307-4DE3-BED2-99EE3FDDB5C4}" dt="2022-06-20T07:12:36.318" v="6" actId="1076"/>
            <ac:picMkLst>
              <pc:docMk/>
              <pc:sldMasterMk cId="3641486974" sldId="2147483648"/>
              <pc:sldLayoutMk cId="1051067155" sldId="2147483655"/>
              <ac:picMk id="9" creationId="{B4EA012A-E4E5-F280-3BC9-1C7E6B9E99F8}"/>
            </ac:picMkLst>
          </pc:picChg>
        </pc:sldLayoutChg>
        <pc:sldLayoutChg chg="addSp modSp mod">
          <pc:chgData name="Links, Ronald" userId="a214375d-509e-426f-9881-a99cf1b8df71" providerId="ADAL" clId="{DD4D8CBB-4307-4DE3-BED2-99EE3FDDB5C4}" dt="2022-06-20T07:14:17.468" v="19" actId="1076"/>
          <pc:sldLayoutMkLst>
            <pc:docMk/>
            <pc:sldMasterMk cId="3641486974" sldId="2147483648"/>
            <pc:sldLayoutMk cId="2730041371" sldId="2147483658"/>
          </pc:sldLayoutMkLst>
          <pc:picChg chg="add mod">
            <ac:chgData name="Links, Ronald" userId="a214375d-509e-426f-9881-a99cf1b8df71" providerId="ADAL" clId="{DD4D8CBB-4307-4DE3-BED2-99EE3FDDB5C4}" dt="2022-06-20T07:14:17.468" v="19" actId="1076"/>
            <ac:picMkLst>
              <pc:docMk/>
              <pc:sldMasterMk cId="3641486974" sldId="2147483648"/>
              <pc:sldLayoutMk cId="2730041371" sldId="2147483658"/>
              <ac:picMk id="5" creationId="{7019F595-0ECB-79C1-EC9F-261B8BA985A6}"/>
            </ac:picMkLst>
          </pc:picChg>
        </pc:sldLayoutChg>
        <pc:sldLayoutChg chg="addSp modSp mod">
          <pc:chgData name="Links, Ronald" userId="a214375d-509e-426f-9881-a99cf1b8df71" providerId="ADAL" clId="{DD4D8CBB-4307-4DE3-BED2-99EE3FDDB5C4}" dt="2022-06-20T07:14:31.068" v="24" actId="1076"/>
          <pc:sldLayoutMkLst>
            <pc:docMk/>
            <pc:sldMasterMk cId="3641486974" sldId="2147483648"/>
            <pc:sldLayoutMk cId="1009169000" sldId="2147483659"/>
          </pc:sldLayoutMkLst>
          <pc:picChg chg="add mod">
            <ac:chgData name="Links, Ronald" userId="a214375d-509e-426f-9881-a99cf1b8df71" providerId="ADAL" clId="{DD4D8CBB-4307-4DE3-BED2-99EE3FDDB5C4}" dt="2022-06-20T07:14:31.068" v="24" actId="1076"/>
            <ac:picMkLst>
              <pc:docMk/>
              <pc:sldMasterMk cId="3641486974" sldId="2147483648"/>
              <pc:sldLayoutMk cId="1009169000" sldId="2147483659"/>
              <ac:picMk id="5" creationId="{E6AEDB2F-6BC9-30FC-7F4F-22C7DC648404}"/>
            </ac:picMkLst>
          </pc:picChg>
        </pc:sldLayoutChg>
        <pc:sldLayoutChg chg="addSp modSp mod">
          <pc:chgData name="Links, Ronald" userId="a214375d-509e-426f-9881-a99cf1b8df71" providerId="ADAL" clId="{DD4D8CBB-4307-4DE3-BED2-99EE3FDDB5C4}" dt="2022-06-20T07:14:43.262" v="29" actId="1076"/>
          <pc:sldLayoutMkLst>
            <pc:docMk/>
            <pc:sldMasterMk cId="3641486974" sldId="2147483648"/>
            <pc:sldLayoutMk cId="3662854059" sldId="2147483660"/>
          </pc:sldLayoutMkLst>
          <pc:picChg chg="add mod">
            <ac:chgData name="Links, Ronald" userId="a214375d-509e-426f-9881-a99cf1b8df71" providerId="ADAL" clId="{DD4D8CBB-4307-4DE3-BED2-99EE3FDDB5C4}" dt="2022-06-20T07:14:43.262" v="29" actId="1076"/>
            <ac:picMkLst>
              <pc:docMk/>
              <pc:sldMasterMk cId="3641486974" sldId="2147483648"/>
              <pc:sldLayoutMk cId="3662854059" sldId="2147483660"/>
              <ac:picMk id="5" creationId="{1029F216-7C9C-4A9B-2C79-58EA45888E31}"/>
            </ac:picMkLst>
          </pc:picChg>
        </pc:sldLayoutChg>
      </pc:sldMasterChg>
    </pc:docChg>
  </pc:docChgLst>
  <pc:docChgLst>
    <pc:chgData name="Links, Ronald" userId="a214375d-509e-426f-9881-a99cf1b8df71" providerId="ADAL" clId="{66B41AD1-4B6B-4751-B633-E92F219A4692}"/>
    <pc:docChg chg="undo custSel modSld">
      <pc:chgData name="Links, Ronald" userId="a214375d-509e-426f-9881-a99cf1b8df71" providerId="ADAL" clId="{66B41AD1-4B6B-4751-B633-E92F219A4692}" dt="2021-11-30T12:25:27.185" v="163" actId="207"/>
      <pc:docMkLst>
        <pc:docMk/>
      </pc:docMkLst>
      <pc:sldChg chg="modSp mod">
        <pc:chgData name="Links, Ronald" userId="a214375d-509e-426f-9881-a99cf1b8df71" providerId="ADAL" clId="{66B41AD1-4B6B-4751-B633-E92F219A4692}" dt="2021-11-30T12:24:58.969" v="152" actId="20577"/>
        <pc:sldMkLst>
          <pc:docMk/>
          <pc:sldMk cId="192953906" sldId="257"/>
        </pc:sldMkLst>
        <pc:spChg chg="mod">
          <ac:chgData name="Links, Ronald" userId="a214375d-509e-426f-9881-a99cf1b8df71" providerId="ADAL" clId="{66B41AD1-4B6B-4751-B633-E92F219A4692}" dt="2021-11-30T12:24:58.969" v="152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66B41AD1-4B6B-4751-B633-E92F219A4692}" dt="2021-11-30T12:24:46.988" v="135"/>
        <pc:sldMkLst>
          <pc:docMk/>
          <pc:sldMk cId="3753470074" sldId="260"/>
        </pc:sldMkLst>
        <pc:spChg chg="mod">
          <ac:chgData name="Links, Ronald" userId="a214375d-509e-426f-9881-a99cf1b8df71" providerId="ADAL" clId="{66B41AD1-4B6B-4751-B633-E92F219A4692}" dt="2021-11-30T12:21:45.070" v="30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66B41AD1-4B6B-4751-B633-E92F219A4692}" dt="2021-11-30T12:24:46.988" v="135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66B41AD1-4B6B-4751-B633-E92F219A4692}" dt="2021-11-30T12:23:04.358" v="100" actId="20577"/>
        <pc:sldMkLst>
          <pc:docMk/>
          <pc:sldMk cId="634627726" sldId="261"/>
        </pc:sldMkLst>
        <pc:spChg chg="mod">
          <ac:chgData name="Links, Ronald" userId="a214375d-509e-426f-9881-a99cf1b8df71" providerId="ADAL" clId="{66B41AD1-4B6B-4751-B633-E92F219A4692}" dt="2021-11-30T12:23:04.358" v="100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66B41AD1-4B6B-4751-B633-E92F219A4692}" dt="2021-11-30T12:25:27.185" v="163" actId="207"/>
        <pc:sldMkLst>
          <pc:docMk/>
          <pc:sldMk cId="1885442784" sldId="263"/>
        </pc:sldMkLst>
        <pc:spChg chg="add mod">
          <ac:chgData name="Links, Ronald" userId="a214375d-509e-426f-9881-a99cf1b8df71" providerId="ADAL" clId="{66B41AD1-4B6B-4751-B633-E92F219A4692}" dt="2021-11-30T12:25:27.185" v="163" actId="207"/>
          <ac:spMkLst>
            <pc:docMk/>
            <pc:sldMk cId="1885442784" sldId="263"/>
            <ac:spMk id="2" creationId="{5813C6B6-72C0-40EA-9A8B-B46F31A69D02}"/>
          </ac:spMkLst>
        </pc:spChg>
        <pc:spChg chg="mod">
          <ac:chgData name="Links, Ronald" userId="a214375d-509e-426f-9881-a99cf1b8df71" providerId="ADAL" clId="{66B41AD1-4B6B-4751-B633-E92F219A4692}" dt="2021-11-30T12:24:42.222" v="133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66B41AD1-4B6B-4751-B633-E92F219A4692}" dt="2021-11-30T12:23:20.474" v="132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Links, Ronald" userId="a214375d-509e-426f-9881-a99cf1b8df71" providerId="ADAL" clId="{66B41AD1-4B6B-4751-B633-E92F219A4692}" dt="2021-11-30T12:21:59.690" v="48" actId="478"/>
          <ac:picMkLst>
            <pc:docMk/>
            <pc:sldMk cId="1885442784" sldId="263"/>
            <ac:picMk id="9" creationId="{21227040-359A-4AAE-9A86-75263A4D2071}"/>
          </ac:picMkLst>
        </pc:picChg>
      </pc:sldChg>
      <pc:sldChg chg="modSp mod">
        <pc:chgData name="Links, Ronald" userId="a214375d-509e-426f-9881-a99cf1b8df71" providerId="ADAL" clId="{66B41AD1-4B6B-4751-B633-E92F219A4692}" dt="2021-11-30T12:24:44.398" v="134"/>
        <pc:sldMkLst>
          <pc:docMk/>
          <pc:sldMk cId="28953270" sldId="266"/>
        </pc:sldMkLst>
        <pc:spChg chg="mod">
          <ac:chgData name="Links, Ronald" userId="a214375d-509e-426f-9881-a99cf1b8df71" providerId="ADAL" clId="{66B41AD1-4B6B-4751-B633-E92F219A4692}" dt="2021-11-30T12:21:56.323" v="47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66B41AD1-4B6B-4751-B633-E92F219A4692}" dt="2021-11-30T12:24:44.398" v="134"/>
          <ac:spMkLst>
            <pc:docMk/>
            <pc:sldMk cId="28953270" sldId="266"/>
            <ac:spMk id="4" creationId="{7126FB9D-B883-6741-8B26-1B8549314BD4}"/>
          </ac:spMkLst>
        </pc:spChg>
      </pc:sldChg>
      <pc:sldChg chg="addSp modSp mod">
        <pc:chgData name="Links, Ronald" userId="a214375d-509e-426f-9881-a99cf1b8df71" providerId="ADAL" clId="{66B41AD1-4B6B-4751-B633-E92F219A4692}" dt="2021-11-30T12:25:24.146" v="162" actId="207"/>
        <pc:sldMkLst>
          <pc:docMk/>
          <pc:sldMk cId="1587596849" sldId="267"/>
        </pc:sldMkLst>
        <pc:spChg chg="add mod">
          <ac:chgData name="Links, Ronald" userId="a214375d-509e-426f-9881-a99cf1b8df71" providerId="ADAL" clId="{66B41AD1-4B6B-4751-B633-E92F219A4692}" dt="2021-11-30T12:25:24.146" v="162" actId="207"/>
          <ac:spMkLst>
            <pc:docMk/>
            <pc:sldMk cId="1587596849" sldId="267"/>
            <ac:spMk id="2" creationId="{834CF66C-28FC-46ED-80AE-E2EC868D3BEC}"/>
          </ac:spMkLst>
        </pc:spChg>
        <pc:spChg chg="mod">
          <ac:chgData name="Links, Ronald" userId="a214375d-509e-426f-9881-a99cf1b8df71" providerId="ADAL" clId="{66B41AD1-4B6B-4751-B633-E92F219A4692}" dt="2021-11-30T12:22:51.203" v="84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66B41AD1-4B6B-4751-B633-E92F219A4692}" dt="2021-11-30T12:23:14.450" v="116" actId="2057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20-6-2022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20-6-2022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4EA012A-E4E5-F280-3BC9-1C7E6B9E99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8814" y="6066234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029F216-7C9C-4A9B-2C79-58EA45888E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8814" y="6203871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BBB9AC17-3051-50B2-4124-0F4F56A3D0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48154" y="6014425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C9490F68-10EB-02F4-975D-F22553B0C9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8814" y="6129168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019F595-0ECB-79C1-EC9F-261B8BA985A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8814" y="6120051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 dirty="0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8BC85FA-75F7-0789-92E0-E9BA484BBB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08815" y="6131560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6AEDB2F-6BC9-30FC-7F4F-22C7DC6484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08815" y="6176962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F084DAE-7BEA-3052-D151-0285FD0BF1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8814" y="6120051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Xbi11Skux1U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 fontScale="90000"/>
          </a:bodyPr>
          <a:lstStyle/>
          <a:p>
            <a:r>
              <a:rPr lang="bg-BG" b="1" dirty="0"/>
              <a:t>Инструментариум за агресия</a:t>
            </a:r>
            <a:r>
              <a:rPr lang="en-US" b="1" dirty="0"/>
              <a:t> </a:t>
            </a:r>
            <a:r>
              <a:rPr lang="bg-BG" b="1" dirty="0"/>
              <a:t>на работа</a:t>
            </a:r>
            <a:br>
              <a:rPr lang="bg-BG" dirty="0"/>
            </a:br>
            <a:r>
              <a:rPr lang="bg-BG" sz="2800" b="0" dirty="0"/>
              <a:t>Септември 2022</a:t>
            </a:r>
            <a:br>
              <a:rPr lang="bg-BG" sz="2800" b="0" dirty="0"/>
            </a:br>
            <a:endParaRPr lang="bg-BG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Контекст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bg-BG" sz="18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bg-BG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bg-BG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bg-BG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bg-BG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bg-BG" sz="1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Инструментариум за агресия на работа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3</a:t>
            </a:fld>
            <a:endParaRPr lang="bg-BG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876AD194-8815-4117-80C8-ED8CCD9270F9}"/>
              </a:ext>
            </a:extLst>
          </p:cNvPr>
          <p:cNvSpPr txBox="1">
            <a:spLocks/>
          </p:cNvSpPr>
          <p:nvPr/>
        </p:nvSpPr>
        <p:spPr>
          <a:xfrm>
            <a:off x="838199" y="1867297"/>
            <a:ext cx="10867931" cy="406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VolkerWessels ежегодно обръща допълнително внимание на някои от най-високите рискове. Рискове, които оказват голямо влияние върху безопасността на нашите колеги по време на работа. Убедени сме, че като ги обсъждаме заедно, ще предотвратим опасни ситуации и инциденти.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този инструментариум обръщаме внимание на “Агресията на работа”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съжаление, понякога на работа се сблъсквате с агресия и насилие. Например по време на затваряне на пътища, когато работите в домовете на клиентите, а също и сред колегите. Няма да останете незасегнати и това ще ви се отрази.</a:t>
            </a:r>
            <a:b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този </a:t>
            </a:r>
            <a:r>
              <a:rPr lang="bg-BG" sz="1800">
                <a:latin typeface="Calibri" panose="020F0502020204030204" pitchFamily="34" charset="0"/>
                <a:cs typeface="Times New Roman" panose="02020603050405020304" pitchFamily="18" charset="0"/>
              </a:rPr>
              <a:t>инструментариум ви даваме съвети как да разпознаете агресията и как да предотвратите насилието.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br>
              <a:rPr lang="bg-BG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Теми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bg-BG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bg-BG" sz="18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bg-BG" sz="1800">
                <a:latin typeface="Calibri" panose="020F0502020204030204" pitchFamily="34" charset="0"/>
              </a:rPr>
              <a:t>Анимацията</a:t>
            </a:r>
          </a:p>
          <a:p>
            <a:pPr>
              <a:buFont typeface="Wingdings" panose="05000000000000000000" pitchFamily="2" charset="2"/>
              <a:buChar char="§"/>
            </a:pPr>
            <a:endParaRPr lang="bg-BG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bg-BG" sz="1800">
                <a:latin typeface="Calibri" panose="020F0502020204030204" pitchFamily="34" charset="0"/>
              </a:rPr>
              <a:t>В диалога</a:t>
            </a:r>
            <a:endParaRPr lang="bg-BG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Инструментариум за агресия на работа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4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Инструментариум за агресия на работа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5</a:t>
            </a:fld>
            <a:endParaRPr lang="bg-BG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bg-BG"/>
              <a:t>Агресия на работа</a:t>
            </a:r>
            <a:endParaRPr lang="bg-BG" dirty="0"/>
          </a:p>
        </p:txBody>
      </p:sp>
      <p:pic>
        <p:nvPicPr>
          <p:cNvPr id="3" name="Onlinemedia 2" title="VW TOOLBOX AGRESSIE SUBS BG">
            <a:hlinkClick r:id="" action="ppaction://media"/>
            <a:extLst>
              <a:ext uri="{FF2B5EF4-FFF2-40B4-BE49-F238E27FC236}">
                <a16:creationId xmlns:a16="http://schemas.microsoft.com/office/drawing/2014/main" id="{8597235A-E8A1-C86D-FFEB-C84B4653CCF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08350" y="1491762"/>
            <a:ext cx="5575300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Инструментариум за агресия на работа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6</a:t>
            </a:fld>
            <a:endParaRPr lang="bg-BG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bg-BG"/>
              <a:t>В диалога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bg-BG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bg-BG"/>
          </a:p>
          <a:p>
            <a:pPr marL="514350" indent="-514350">
              <a:buFont typeface="+mj-lt"/>
              <a:buAutoNum type="arabicPeriod"/>
            </a:pPr>
            <a:endParaRPr lang="bg-BG"/>
          </a:p>
          <a:p>
            <a:pPr marL="0" indent="0">
              <a:buNone/>
            </a:pPr>
            <a:endParaRPr lang="bg-BG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673EFD66-E1ED-4FA1-93B1-CD428160988F}"/>
              </a:ext>
            </a:extLst>
          </p:cNvPr>
          <p:cNvSpPr txBox="1">
            <a:spLocks/>
          </p:cNvSpPr>
          <p:nvPr/>
        </p:nvSpPr>
        <p:spPr>
          <a:xfrm>
            <a:off x="590550" y="1480084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bg-BG"/>
          </a:p>
          <a:p>
            <a:pPr marL="514350" indent="-514350">
              <a:buFont typeface="+mj-lt"/>
              <a:buAutoNum type="arabicPeriod"/>
            </a:pPr>
            <a:r>
              <a:rPr lang="bg-BG"/>
              <a:t>Някой от вас някога преживявал ли е агресия на работа? Какво я предизвика и как се справихте с нея?</a:t>
            </a:r>
          </a:p>
          <a:p>
            <a:pPr marL="514350" indent="-514350">
              <a:buFont typeface="+mj-lt"/>
              <a:buAutoNum type="arabicPeriod"/>
            </a:pPr>
            <a:endParaRPr lang="bg-BG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bg-BG" i="1">
                <a:solidFill>
                  <a:schemeClr val="tx2"/>
                </a:solidFill>
              </a:rPr>
              <a:t>Твърдение:</a:t>
            </a:r>
            <a:r>
              <a:rPr lang="bg-BG">
                <a:solidFill>
                  <a:schemeClr val="tx2"/>
                </a:solidFill>
              </a:rPr>
              <a:t> Всеки реагира различно. Малко агресия е неизменна част от живота!</a:t>
            </a:r>
          </a:p>
          <a:p>
            <a:pPr marL="514350" indent="-514350">
              <a:buFont typeface="+mj-lt"/>
              <a:buAutoNum type="arabicPeriod"/>
            </a:pPr>
            <a:endParaRPr lang="bg-BG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bg-BG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bg-BG"/>
          </a:p>
          <a:p>
            <a:pPr marL="0" indent="0">
              <a:buFont typeface="Arial" panose="020B0604020202020204" pitchFamily="34" charset="0"/>
              <a:buNone/>
            </a:pPr>
            <a:endParaRPr lang="bg-B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Благодаря ви за вниманието!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r>
              <a:rPr lang="bg-BG" sz="1800">
                <a:hlinkClick r:id="rId2"/>
              </a:rPr>
              <a:t>veiligheid@volkerwessels.com</a:t>
            </a:r>
            <a:endParaRPr lang="bg-BG" sz="1800"/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bg-BG"/>
              <a:t>Инструментариум за агресия на работа</a:t>
            </a: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7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2" ma:contentTypeDescription="Een nieuw document maken." ma:contentTypeScope="" ma:versionID="8e9eb9c7714fd643dfa8f91aad92e908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b6833165235b8070cc8f603796126e57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  <ds:schemaRef ds:uri="508e3145-0529-4d6a-a15f-862d6f4bb661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5192B6-377A-41F6-8049-2658407E65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f7e7e-091b-45fc-b07a-14756525cbd9"/>
    <ds:schemaRef ds:uri="508e3145-0529-4d6a-a15f-862d6f4bb6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235</TotalTime>
  <Words>214</Words>
  <Application>Microsoft Office PowerPoint</Application>
  <PresentationFormat>Breedbeeld</PresentationFormat>
  <Paragraphs>47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Инструментариум за агресия на работа Септември 2022 </vt:lpstr>
      <vt:lpstr>Контекст</vt:lpstr>
      <vt:lpstr>Теми</vt:lpstr>
      <vt:lpstr>Агресия на работа</vt:lpstr>
      <vt:lpstr>В диалога</vt:lpstr>
      <vt:lpstr>Благодаря ви за вниманието!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39</cp:revision>
  <dcterms:created xsi:type="dcterms:W3CDTF">2021-02-11T14:15:30Z</dcterms:created>
  <dcterms:modified xsi:type="dcterms:W3CDTF">2022-06-20T07:14:52Z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</Properties>
</file>