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custDataLst>
    <p:tags r:id="rId1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0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275DD4-47B8-448C-A27A-E04D46E64EF2}" v="1" dt="2022-04-22T08:51:28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20C91050-D579-447C-936B-4F394E2CE3C6}"/>
    <pc:docChg chg="custSel modMainMaster">
      <pc:chgData name="Roordink, Bas" userId="e6b80f22-b7ea-4a1b-9826-4cad8536796c" providerId="ADAL" clId="{20C91050-D579-447C-936B-4F394E2CE3C6}" dt="2022-04-19T15:04:37.436" v="24" actId="1076"/>
      <pc:docMkLst>
        <pc:docMk/>
      </pc:docMkLst>
      <pc:sldMasterChg chg="modSldLayout">
        <pc:chgData name="Roordink, Bas" userId="e6b80f22-b7ea-4a1b-9826-4cad8536796c" providerId="ADAL" clId="{20C91050-D579-447C-936B-4F394E2CE3C6}" dt="2022-04-19T15:04:37.436" v="24" actId="1076"/>
        <pc:sldMasterMkLst>
          <pc:docMk/>
          <pc:sldMasterMk cId="3641486974" sldId="2147483648"/>
        </pc:sldMasterMkLst>
        <pc:sldLayoutChg chg="addSp delSp modSp mod">
          <pc:chgData name="Roordink, Bas" userId="e6b80f22-b7ea-4a1b-9826-4cad8536796c" providerId="ADAL" clId="{20C91050-D579-447C-936B-4F394E2CE3C6}" dt="2022-04-19T15:03:56.149" v="7" actId="1076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Roordink, Bas" userId="e6b80f22-b7ea-4a1b-9826-4cad8536796c" providerId="ADAL" clId="{20C91050-D579-447C-936B-4F394E2CE3C6}" dt="2022-04-19T15:03:51.022" v="5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Roordink, Bas" userId="e6b80f22-b7ea-4a1b-9826-4cad8536796c" providerId="ADAL" clId="{20C91050-D579-447C-936B-4F394E2CE3C6}" dt="2022-04-19T15:03:56.149" v="7" actId="1076"/>
            <ac:picMkLst>
              <pc:docMk/>
              <pc:sldMasterMk cId="3641486974" sldId="2147483648"/>
              <pc:sldLayoutMk cId="3758720441" sldId="2147483649"/>
              <ac:picMk id="7" creationId="{E2433FDE-25E2-48D4-8400-7B6AF65954AF}"/>
            </ac:picMkLst>
          </pc:picChg>
        </pc:sldLayoutChg>
        <pc:sldLayoutChg chg="addSp delSp modSp mod">
          <pc:chgData name="Roordink, Bas" userId="e6b80f22-b7ea-4a1b-9826-4cad8536796c" providerId="ADAL" clId="{20C91050-D579-447C-936B-4F394E2CE3C6}" dt="2022-04-19T15:04:21.722" v="17" actId="1076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Roordink, Bas" userId="e6b80f22-b7ea-4a1b-9826-4cad8536796c" providerId="ADAL" clId="{20C91050-D579-447C-936B-4F394E2CE3C6}" dt="2022-04-19T15:04:16.616" v="15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Roordink, Bas" userId="e6b80f22-b7ea-4a1b-9826-4cad8536796c" providerId="ADAL" clId="{20C91050-D579-447C-936B-4F394E2CE3C6}" dt="2022-04-19T15:04:21.722" v="17" actId="1076"/>
            <ac:picMkLst>
              <pc:docMk/>
              <pc:sldMasterMk cId="3641486974" sldId="2147483648"/>
              <pc:sldLayoutMk cId="2646846720" sldId="2147483650"/>
              <ac:picMk id="9" creationId="{E2433FDE-25E2-48D4-8400-7B6AF65954AF}"/>
            </ac:picMkLst>
          </pc:picChg>
        </pc:sldLayoutChg>
        <pc:sldLayoutChg chg="addSp delSp modSp mod">
          <pc:chgData name="Roordink, Bas" userId="e6b80f22-b7ea-4a1b-9826-4cad8536796c" providerId="ADAL" clId="{20C91050-D579-447C-936B-4F394E2CE3C6}" dt="2022-04-19T15:04:08.387" v="12" actId="1076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Roordink, Bas" userId="e6b80f22-b7ea-4a1b-9826-4cad8536796c" providerId="ADAL" clId="{20C91050-D579-447C-936B-4F394E2CE3C6}" dt="2022-04-19T15:04:03.576" v="10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Roordink, Bas" userId="e6b80f22-b7ea-4a1b-9826-4cad8536796c" providerId="ADAL" clId="{20C91050-D579-447C-936B-4F394E2CE3C6}" dt="2022-04-19T15:04:08.387" v="12" actId="1076"/>
            <ac:picMkLst>
              <pc:docMk/>
              <pc:sldMasterMk cId="3641486974" sldId="2147483648"/>
              <pc:sldLayoutMk cId="1341624264" sldId="2147483653"/>
              <ac:picMk id="8" creationId="{E2433FDE-25E2-48D4-8400-7B6AF65954AF}"/>
            </ac:picMkLst>
          </pc:picChg>
        </pc:sldLayoutChg>
        <pc:sldLayoutChg chg="addSp delSp modSp mod">
          <pc:chgData name="Roordink, Bas" userId="e6b80f22-b7ea-4a1b-9826-4cad8536796c" providerId="ADAL" clId="{20C91050-D579-447C-936B-4F394E2CE3C6}" dt="2022-04-19T15:04:33.096" v="22" actId="1076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Roordink, Bas" userId="e6b80f22-b7ea-4a1b-9826-4cad8536796c" providerId="ADAL" clId="{20C91050-D579-447C-936B-4F394E2CE3C6}" dt="2022-04-19T15:04:28.638" v="20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Roordink, Bas" userId="e6b80f22-b7ea-4a1b-9826-4cad8536796c" providerId="ADAL" clId="{20C91050-D579-447C-936B-4F394E2CE3C6}" dt="2022-04-19T15:04:33.096" v="22" actId="1076"/>
            <ac:picMkLst>
              <pc:docMk/>
              <pc:sldMasterMk cId="3641486974" sldId="2147483648"/>
              <pc:sldLayoutMk cId="1340692724" sldId="2147483654"/>
              <ac:picMk id="10" creationId="{E2433FDE-25E2-48D4-8400-7B6AF65954AF}"/>
            </ac:picMkLst>
          </pc:picChg>
        </pc:sldLayoutChg>
        <pc:sldLayoutChg chg="addSp delSp modSp mod">
          <pc:chgData name="Roordink, Bas" userId="e6b80f22-b7ea-4a1b-9826-4cad8536796c" providerId="ADAL" clId="{20C91050-D579-447C-936B-4F394E2CE3C6}" dt="2022-04-19T15:03:43.541" v="2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Roordink, Bas" userId="e6b80f22-b7ea-4a1b-9826-4cad8536796c" providerId="ADAL" clId="{20C91050-D579-447C-936B-4F394E2CE3C6}" dt="2022-04-19T15:03:38.677" v="0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Roordink, Bas" userId="e6b80f22-b7ea-4a1b-9826-4cad8536796c" providerId="ADAL" clId="{20C91050-D579-447C-936B-4F394E2CE3C6}" dt="2022-04-19T15:03:43.541" v="2" actId="1076"/>
            <ac:picMkLst>
              <pc:docMk/>
              <pc:sldMasterMk cId="3641486974" sldId="2147483648"/>
              <pc:sldLayoutMk cId="1051067155" sldId="2147483655"/>
              <ac:picMk id="8" creationId="{E2433FDE-25E2-48D4-8400-7B6AF65954AF}"/>
            </ac:picMkLst>
          </pc:picChg>
        </pc:sldLayoutChg>
        <pc:sldLayoutChg chg="addSp modSp mod">
          <pc:chgData name="Roordink, Bas" userId="e6b80f22-b7ea-4a1b-9826-4cad8536796c" providerId="ADAL" clId="{20C91050-D579-447C-936B-4F394E2CE3C6}" dt="2022-04-19T15:03:48.865" v="4" actId="1076"/>
          <pc:sldLayoutMkLst>
            <pc:docMk/>
            <pc:sldMasterMk cId="3641486974" sldId="2147483648"/>
            <pc:sldLayoutMk cId="867535932" sldId="2147483656"/>
          </pc:sldLayoutMkLst>
          <pc:picChg chg="add mod">
            <ac:chgData name="Roordink, Bas" userId="e6b80f22-b7ea-4a1b-9826-4cad8536796c" providerId="ADAL" clId="{20C91050-D579-447C-936B-4F394E2CE3C6}" dt="2022-04-19T15:03:48.865" v="4" actId="1076"/>
            <ac:picMkLst>
              <pc:docMk/>
              <pc:sldMasterMk cId="3641486974" sldId="2147483648"/>
              <pc:sldLayoutMk cId="867535932" sldId="2147483656"/>
              <ac:picMk id="7" creationId="{E2433FDE-25E2-48D4-8400-7B6AF65954AF}"/>
            </ac:picMkLst>
          </pc:picChg>
        </pc:sldLayoutChg>
        <pc:sldLayoutChg chg="addSp modSp mod">
          <pc:chgData name="Roordink, Bas" userId="e6b80f22-b7ea-4a1b-9826-4cad8536796c" providerId="ADAL" clId="{20C91050-D579-447C-936B-4F394E2CE3C6}" dt="2022-04-19T15:04:01.276" v="9" actId="1076"/>
          <pc:sldLayoutMkLst>
            <pc:docMk/>
            <pc:sldMasterMk cId="3641486974" sldId="2147483648"/>
            <pc:sldLayoutMk cId="2322944216" sldId="2147483657"/>
          </pc:sldLayoutMkLst>
          <pc:picChg chg="add mod">
            <ac:chgData name="Roordink, Bas" userId="e6b80f22-b7ea-4a1b-9826-4cad8536796c" providerId="ADAL" clId="{20C91050-D579-447C-936B-4F394E2CE3C6}" dt="2022-04-19T15:04:01.276" v="9" actId="1076"/>
            <ac:picMkLst>
              <pc:docMk/>
              <pc:sldMasterMk cId="3641486974" sldId="2147483648"/>
              <pc:sldLayoutMk cId="2322944216" sldId="2147483657"/>
              <ac:picMk id="5" creationId="{E2433FDE-25E2-48D4-8400-7B6AF65954AF}"/>
            </ac:picMkLst>
          </pc:picChg>
        </pc:sldLayoutChg>
        <pc:sldLayoutChg chg="addSp modSp mod">
          <pc:chgData name="Roordink, Bas" userId="e6b80f22-b7ea-4a1b-9826-4cad8536796c" providerId="ADAL" clId="{20C91050-D579-447C-936B-4F394E2CE3C6}" dt="2022-04-19T15:04:13.376" v="14" actId="1076"/>
          <pc:sldLayoutMkLst>
            <pc:docMk/>
            <pc:sldMasterMk cId="3641486974" sldId="2147483648"/>
            <pc:sldLayoutMk cId="2730041371" sldId="2147483658"/>
          </pc:sldLayoutMkLst>
          <pc:picChg chg="add mod">
            <ac:chgData name="Roordink, Bas" userId="e6b80f22-b7ea-4a1b-9826-4cad8536796c" providerId="ADAL" clId="{20C91050-D579-447C-936B-4F394E2CE3C6}" dt="2022-04-19T15:04:13.376" v="14" actId="1076"/>
            <ac:picMkLst>
              <pc:docMk/>
              <pc:sldMasterMk cId="3641486974" sldId="2147483648"/>
              <pc:sldLayoutMk cId="2730041371" sldId="2147483658"/>
              <ac:picMk id="7" creationId="{E2433FDE-25E2-48D4-8400-7B6AF65954AF}"/>
            </ac:picMkLst>
          </pc:picChg>
        </pc:sldLayoutChg>
        <pc:sldLayoutChg chg="addSp modSp mod">
          <pc:chgData name="Roordink, Bas" userId="e6b80f22-b7ea-4a1b-9826-4cad8536796c" providerId="ADAL" clId="{20C91050-D579-447C-936B-4F394E2CE3C6}" dt="2022-04-19T15:04:26.461" v="19" actId="1076"/>
          <pc:sldLayoutMkLst>
            <pc:docMk/>
            <pc:sldMasterMk cId="3641486974" sldId="2147483648"/>
            <pc:sldLayoutMk cId="1009169000" sldId="2147483659"/>
          </pc:sldLayoutMkLst>
          <pc:picChg chg="add mod">
            <ac:chgData name="Roordink, Bas" userId="e6b80f22-b7ea-4a1b-9826-4cad8536796c" providerId="ADAL" clId="{20C91050-D579-447C-936B-4F394E2CE3C6}" dt="2022-04-19T15:04:26.461" v="19" actId="1076"/>
            <ac:picMkLst>
              <pc:docMk/>
              <pc:sldMasterMk cId="3641486974" sldId="2147483648"/>
              <pc:sldLayoutMk cId="1009169000" sldId="2147483659"/>
              <ac:picMk id="5" creationId="{E2433FDE-25E2-48D4-8400-7B6AF65954AF}"/>
            </ac:picMkLst>
          </pc:picChg>
        </pc:sldLayoutChg>
        <pc:sldLayoutChg chg="addSp modSp mod">
          <pc:chgData name="Roordink, Bas" userId="e6b80f22-b7ea-4a1b-9826-4cad8536796c" providerId="ADAL" clId="{20C91050-D579-447C-936B-4F394E2CE3C6}" dt="2022-04-19T15:04:37.436" v="24" actId="1076"/>
          <pc:sldLayoutMkLst>
            <pc:docMk/>
            <pc:sldMasterMk cId="3641486974" sldId="2147483648"/>
            <pc:sldLayoutMk cId="3662854059" sldId="2147483660"/>
          </pc:sldLayoutMkLst>
          <pc:picChg chg="add mod">
            <ac:chgData name="Roordink, Bas" userId="e6b80f22-b7ea-4a1b-9826-4cad8536796c" providerId="ADAL" clId="{20C91050-D579-447C-936B-4F394E2CE3C6}" dt="2022-04-19T15:04:37.436" v="24" actId="1076"/>
            <ac:picMkLst>
              <pc:docMk/>
              <pc:sldMasterMk cId="3641486974" sldId="2147483648"/>
              <pc:sldLayoutMk cId="3662854059" sldId="2147483660"/>
              <ac:picMk id="7" creationId="{E2433FDE-25E2-48D4-8400-7B6AF65954AF}"/>
            </ac:picMkLst>
          </pc:picChg>
        </pc:sldLayoutChg>
      </pc:sldMasterChg>
    </pc:docChg>
  </pc:docChgLst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B0275DD4-47B8-448C-A27A-E04D46E64EF2}"/>
    <pc:docChg chg="modSld">
      <pc:chgData name="Links, Ronald" userId="a214375d-509e-426f-9881-a99cf1b8df71" providerId="ADAL" clId="{B0275DD4-47B8-448C-A27A-E04D46E64EF2}" dt="2022-04-22T08:51:31.636" v="3" actId="14100"/>
      <pc:docMkLst>
        <pc:docMk/>
      </pc:docMkLst>
      <pc:sldChg chg="addSp delSp modSp mod modAnim">
        <pc:chgData name="Links, Ronald" userId="a214375d-509e-426f-9881-a99cf1b8df71" providerId="ADAL" clId="{B0275DD4-47B8-448C-A27A-E04D46E64EF2}" dt="2022-04-22T08:51:31.636" v="3" actId="14100"/>
        <pc:sldMkLst>
          <pc:docMk/>
          <pc:sldMk cId="1885442784" sldId="263"/>
        </pc:sldMkLst>
        <pc:spChg chg="del mod">
          <ac:chgData name="Links, Ronald" userId="a214375d-509e-426f-9881-a99cf1b8df71" providerId="ADAL" clId="{B0275DD4-47B8-448C-A27A-E04D46E64EF2}" dt="2022-04-22T08:51:28.906" v="1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Links, Ronald" userId="a214375d-509e-426f-9881-a99cf1b8df71" providerId="ADAL" clId="{B0275DD4-47B8-448C-A27A-E04D46E64EF2}" dt="2022-04-22T08:51:31.636" v="3" actId="14100"/>
          <ac:picMkLst>
            <pc:docMk/>
            <pc:sldMk cId="1885442784" sldId="263"/>
            <ac:picMk id="2" creationId="{8089AF6D-15ED-4216-9AF8-F0548CC47201}"/>
          </ac:picMkLst>
        </pc:picChg>
      </pc:sld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2-03-31T09:09:33.298" v="126" actId="20577"/>
      <pc:docMkLst>
        <pc:docMk/>
      </pc:docMkLst>
      <pc:sldChg chg="modSp mod modNotesTx">
        <pc:chgData name="Links, Ronald" userId="a214375d-509e-426f-9881-a99cf1b8df71" providerId="ADAL" clId="{794EA38C-8659-4FF2-8167-D1EEF5D36D5A}" dt="2022-03-31T09:09:33.298" v="126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1216C282-9439-482D-B0B9-5EC64D8D1FAF}"/>
    <pc:docChg chg="custSel modSld">
      <pc:chgData name="Roordink, Bas" userId="e6b80f22-b7ea-4a1b-9826-4cad8536796c" providerId="ADAL" clId="{1216C282-9439-482D-B0B9-5EC64D8D1FAF}" dt="2022-03-11T09:14:32.876" v="694" actId="6549"/>
      <pc:docMkLst>
        <pc:docMk/>
      </pc:docMkLst>
      <pc:sldChg chg="addSp modSp mod">
        <pc:chgData name="Roordink, Bas" userId="e6b80f22-b7ea-4a1b-9826-4cad8536796c" providerId="ADAL" clId="{1216C282-9439-482D-B0B9-5EC64D8D1FAF}" dt="2022-03-11T09:11:15.496" v="448" actId="6549"/>
        <pc:sldMkLst>
          <pc:docMk/>
          <pc:sldMk cId="3753470074" sldId="260"/>
        </pc:sldMkLst>
        <pc:spChg chg="add mod">
          <ac:chgData name="Roordink, Bas" userId="e6b80f22-b7ea-4a1b-9826-4cad8536796c" providerId="ADAL" clId="{1216C282-9439-482D-B0B9-5EC64D8D1FAF}" dt="2022-03-11T09:11:15.496" v="448" actId="6549"/>
          <ac:spMkLst>
            <pc:docMk/>
            <pc:sldMk cId="3753470074" sldId="260"/>
            <ac:spMk id="7" creationId="{ECF6BBEC-608B-4D4B-95C8-A3DAF85A5A22}"/>
          </ac:spMkLst>
        </pc:spChg>
      </pc:sldChg>
      <pc:sldChg chg="modNotesTx">
        <pc:chgData name="Roordink, Bas" userId="e6b80f22-b7ea-4a1b-9826-4cad8536796c" providerId="ADAL" clId="{1216C282-9439-482D-B0B9-5EC64D8D1FAF}" dt="2022-03-11T09:14:32.876" v="694" actId="6549"/>
        <pc:sldMkLst>
          <pc:docMk/>
          <pc:sldMk cId="1885442784" sldId="263"/>
        </pc:sldMkLst>
      </pc:sldChg>
      <pc:sldChg chg="modSp mod">
        <pc:chgData name="Roordink, Bas" userId="e6b80f22-b7ea-4a1b-9826-4cad8536796c" providerId="ADAL" clId="{1216C282-9439-482D-B0B9-5EC64D8D1FAF}" dt="2022-03-11T09:14:27.147" v="693" actId="403"/>
        <pc:sldMkLst>
          <pc:docMk/>
          <pc:sldMk cId="28953270" sldId="266"/>
        </pc:sldMkLst>
        <pc:spChg chg="mod">
          <ac:chgData name="Roordink, Bas" userId="e6b80f22-b7ea-4a1b-9826-4cad8536796c" providerId="ADAL" clId="{1216C282-9439-482D-B0B9-5EC64D8D1FAF}" dt="2022-03-11T09:14:27.147" v="693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1216C282-9439-482D-B0B9-5EC64D8D1FAF}" dt="2022-03-11T09:14:05.189" v="691" actId="5793"/>
        <pc:sldMkLst>
          <pc:docMk/>
          <pc:sldMk cId="1587596849" sldId="267"/>
        </pc:sldMkLst>
        <pc:spChg chg="del">
          <ac:chgData name="Roordink, Bas" userId="e6b80f22-b7ea-4a1b-9826-4cad8536796c" providerId="ADAL" clId="{1216C282-9439-482D-B0B9-5EC64D8D1FAF}" dt="2022-03-11T09:11:45.753" v="449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1216C282-9439-482D-B0B9-5EC64D8D1FAF}" dt="2022-03-11T09:11:47.975" v="451" actId="478"/>
          <ac:spMkLst>
            <pc:docMk/>
            <pc:sldMk cId="1587596849" sldId="267"/>
            <ac:spMk id="7" creationId="{E839097F-2E5D-4129-9EE9-4A69456E6514}"/>
          </ac:spMkLst>
        </pc:spChg>
        <pc:spChg chg="add mod">
          <ac:chgData name="Roordink, Bas" userId="e6b80f22-b7ea-4a1b-9826-4cad8536796c" providerId="ADAL" clId="{1216C282-9439-482D-B0B9-5EC64D8D1FAF}" dt="2022-03-11T09:14:05.189" v="691" actId="5793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3600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79238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509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0512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9058" y="615541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62145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6329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0871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0102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70692" y="617696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fTTUyckP8w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pPr>
              <a:defRPr b="0" i="0"/>
            </a:pPr>
            <a:r>
              <a:rPr lang="1055" b="1"/>
              <a:t>Harekete Geçmek</a:t>
            </a:r>
            <a:br>
              <a:rPr lang="1055" b="1"/>
            </a:br>
            <a:r>
              <a:rPr lang="1055" sz="2800" b="0" i="1"/>
              <a:t>WAVE değerlerinden biri</a:t>
            </a:r>
            <a:endParaRPr lang="en-GB" sz="2800" b="0" i="1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en-GB" b="1"/>
          </a:p>
          <a:p>
            <a:pPr>
              <a:defRPr b="0" i="0"/>
            </a:pPr>
            <a:r>
              <a:rPr lang="1055" b="1"/>
              <a:t>WAVE “harekete geçme” değeri için Araç Kiti</a:t>
            </a:r>
          </a:p>
          <a:p>
            <a:pPr>
              <a:defRPr b="0" i="0"/>
            </a:pPr>
            <a:r>
              <a:rPr lang="1055" sz="1100" b="1"/>
              <a:t>Mayıs 2022</a:t>
            </a:r>
            <a:endParaRPr lang="en-GB" sz="1100" b="1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55" b="1"/>
              <a:t>Geçmiş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105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1055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Harekete Geçmek, WAVE değerlerinden biridir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819B6EBC-DE6A-41DC-BE08-3D3A7A698FF9}" type="slidenum">
              <a:rPr lang="en-GB" smtClean="0"/>
              <a:t>3</a:t>
            </a:fld>
            <a:endParaRPr lang="en-GB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825625"/>
            <a:ext cx="8602126" cy="3334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5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Önümüzdeki birkaç yıl içinde, WAVE değerlerine daha fazla önem vereceğiz. WAVE değerleri, VolkerWessels’da görmek istediğimiz güvenlik davranışlarını temsil eder. Çünkü hepimiz WAVE değerlerini dikkate alırsak kazaları beraber önleyebileceğimize inanıyoruz.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55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araç kitinde, Wave ‘Harekete Geçmek’ değerine göz atacağız - güvenli olmadığını düşündüğüm işi yapmayı bırakırım; Gerekli ise, başkaları tarafından yapılan işi durdururum.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5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Proaktif güvenlik kültürümüzde, harekete geçmenizi ve güvenli olmayan veya güvenli olmama olasılığı olan çalışma durumlarını dile getirmenizi, hatta geçici veya başka bir şekilde işi durdurmanızı bekliyoruz..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1055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1055" sz="1800">
                <a:latin typeface="Calibri" panose="020F0502020204030204" pitchFamily="34" charset="0"/>
                <a:cs typeface="Times New Roman" panose="02020603050405020304" pitchFamily="18" charset="0"/>
              </a:rPr>
              <a:t>Araç Kiti, ne kadar zor olsa da Harekete geçmenin neden önemli olduğunu açıklıyor.</a:t>
            </a:r>
            <a:endParaRPr lang="en-GB" sz="18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55" b="1"/>
              <a:t>Konular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1055" sz="2000">
                <a:latin typeface="Calibri" panose="020F0502020204030204" pitchFamily="34" charset="0"/>
              </a:rPr>
              <a:t>‘WAVE harekete geçme değeri animasyonu</a:t>
            </a:r>
          </a:p>
          <a:p>
            <a:pPr marL="0" indent="0">
              <a:buNone/>
            </a:pPr>
            <a:endParaRPr lang="en-GB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1055" sz="2000">
                <a:latin typeface="Calibri" panose="020F0502020204030204" pitchFamily="34" charset="0"/>
              </a:rPr>
              <a:t>Birbiriniz ile konuşun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Harekete Geçmek, WAVE değerlerinden biridir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10052539-1312-44B2-BD92-7985CEF6C5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Harekete Geçmek, WAVE değerlerinden biridir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720A6C71-74D9-4955-98FB-4BD8FE7DA509}" type="slidenum">
              <a:rPr lang="en-GB" smtClean="0"/>
              <a:t>5</a:t>
            </a:fld>
            <a:endParaRPr lang="en-GB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55" b="1"/>
              <a:t>WAVE harekete geçme değeri</a:t>
            </a:r>
            <a:endParaRPr lang="en-GB"/>
          </a:p>
        </p:txBody>
      </p:sp>
      <p:pic>
        <p:nvPicPr>
          <p:cNvPr id="2" name="Onlinemedia 1" title="VW TOOLBOX ACTIE SUBS TR">
            <a:hlinkClick r:id="" action="ppaction://media"/>
            <a:extLst>
              <a:ext uri="{FF2B5EF4-FFF2-40B4-BE49-F238E27FC236}">
                <a16:creationId xmlns:a16="http://schemas.microsoft.com/office/drawing/2014/main" id="{8089AF6D-15ED-4216-9AF8-F0548CC4720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39281" y="1405737"/>
            <a:ext cx="5742169" cy="430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Harekete Geçmek, WAVE değerlerinden biridir</a:t>
            </a:r>
          </a:p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3EA6258E-8299-46FA-B6E9-98A2B5E882BF}" type="slidenum">
              <a:rPr lang="en-GB" smtClean="0"/>
              <a:t>6</a:t>
            </a:fld>
            <a:endParaRPr lang="en-GB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55" b="1"/>
              <a:t>Birbiriniz ile konuşun</a:t>
            </a:r>
            <a:endParaRPr lang="en-GB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590550" y="1480084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1055"/>
              <a:t>İnsanların güvenli çalışmadığını düşündüğünüzde harekete geçiyor musunuz?</a:t>
            </a:r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1055"/>
              <a:t>Hanginiz geçici veya başka bir şekilde daha önce bir işi durdurdu? Neden ve nasıl yaptınız?</a:t>
            </a:r>
          </a:p>
          <a:p>
            <a:pPr marL="0" indent="0">
              <a:buNone/>
            </a:pPr>
            <a:endParaRPr lang="en-GB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55" b="1"/>
              <a:t>İlginiz için teşekkürler!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  <a:defRPr b="0" i="0"/>
            </a:pPr>
            <a:r>
              <a:rPr lang="1055" sz="1800">
                <a:hlinkClick r:id="rId2"/>
              </a:rPr>
              <a:t>veiligheid@volkerwessels.com</a:t>
            </a:r>
            <a:endParaRPr lang="en-GB" sz="1800"/>
          </a:p>
          <a:p>
            <a:pPr marL="0" indent="0">
              <a:buNone/>
            </a:pPr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55"/>
              <a:t>Harekete Geçmek, WAVE değerlerinden biridir</a:t>
            </a:r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20172F9F-E43E-4751-87FE-D30BD396E7A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2" ma:contentTypeDescription="Een nieuw document maken." ma:contentTypeScope="" ma:versionID="8e9eb9c7714fd643dfa8f91aad92e908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b6833165235b8070cc8f603796126e57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F71ACB-02FB-48E5-96BE-974024B51D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80547ce2-a977-4319-b44a-40ea7c5eb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508e3145-0529-4d6a-a15f-862d6f4bb6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16</TotalTime>
  <Words>218</Words>
  <Application>Microsoft Office PowerPoint</Application>
  <PresentationFormat>Breedbeeld</PresentationFormat>
  <Paragraphs>47</Paragraphs>
  <Slides>6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Harekete Geçmek WAVE değerlerinden biri</vt:lpstr>
      <vt:lpstr>Geçmiş</vt:lpstr>
      <vt:lpstr>Konular</vt:lpstr>
      <vt:lpstr>WAVE harekete geçme değeri</vt:lpstr>
      <vt:lpstr>Birbiriniz ile konuşun</vt:lpstr>
      <vt:lpstr>İlginiz için teşekkürler!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2</cp:revision>
  <dcterms:created xsi:type="dcterms:W3CDTF">2021-02-11T14:15:30Z</dcterms:created>
  <dcterms:modified xsi:type="dcterms:W3CDTF">2022-04-22T08:51:32Z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