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7" r:id="rId5"/>
    <p:sldId id="260" r:id="rId6"/>
    <p:sldId id="266" r:id="rId7"/>
    <p:sldId id="263" r:id="rId8"/>
    <p:sldId id="267" r:id="rId9"/>
    <p:sldId id="261" r:id="rId10"/>
  </p:sldIdLst>
  <p:sldSz cx="12192000" cy="6858000"/>
  <p:notesSz cx="6858000" cy="9144000"/>
  <p:custDataLst>
    <p:tags r:id="rId13"/>
  </p:custDataLst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0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275DD4-47B8-448C-A27A-E04D46E64EF2}" v="1" dt="2022-04-22T08:51:28.9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44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gs" Target="tags/tag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ordink, Bas" userId="e6b80f22-b7ea-4a1b-9826-4cad8536796c" providerId="ADAL" clId="{20C91050-D579-447C-936B-4F394E2CE3C6}"/>
    <pc:docChg chg="custSel modMainMaster">
      <pc:chgData name="Roordink, Bas" userId="e6b80f22-b7ea-4a1b-9826-4cad8536796c" providerId="ADAL" clId="{20C91050-D579-447C-936B-4F394E2CE3C6}" dt="2022-04-19T15:04:37.436" v="24" actId="1076"/>
      <pc:docMkLst>
        <pc:docMk/>
      </pc:docMkLst>
      <pc:sldMasterChg chg="modSldLayout">
        <pc:chgData name="Roordink, Bas" userId="e6b80f22-b7ea-4a1b-9826-4cad8536796c" providerId="ADAL" clId="{20C91050-D579-447C-936B-4F394E2CE3C6}" dt="2022-04-19T15:04:37.436" v="24" actId="1076"/>
        <pc:sldMasterMkLst>
          <pc:docMk/>
          <pc:sldMasterMk cId="3641486974" sldId="2147483648"/>
        </pc:sldMasterMkLst>
        <pc:sldLayoutChg chg="addSp delSp modSp mod">
          <pc:chgData name="Roordink, Bas" userId="e6b80f22-b7ea-4a1b-9826-4cad8536796c" providerId="ADAL" clId="{20C91050-D579-447C-936B-4F394E2CE3C6}" dt="2022-04-19T15:03:56.149" v="7" actId="1076"/>
          <pc:sldLayoutMkLst>
            <pc:docMk/>
            <pc:sldMasterMk cId="3641486974" sldId="2147483648"/>
            <pc:sldLayoutMk cId="3758720441" sldId="2147483649"/>
          </pc:sldLayoutMkLst>
          <pc:picChg chg="del">
            <ac:chgData name="Roordink, Bas" userId="e6b80f22-b7ea-4a1b-9826-4cad8536796c" providerId="ADAL" clId="{20C91050-D579-447C-936B-4F394E2CE3C6}" dt="2022-04-19T15:03:51.022" v="5" actId="478"/>
            <ac:picMkLst>
              <pc:docMk/>
              <pc:sldMasterMk cId="3641486974" sldId="2147483648"/>
              <pc:sldLayoutMk cId="3758720441" sldId="2147483649"/>
              <ac:picMk id="6" creationId="{E59A9C6E-C737-0445-A5DF-459FC1CF0C4C}"/>
            </ac:picMkLst>
          </pc:picChg>
          <pc:picChg chg="add mod">
            <ac:chgData name="Roordink, Bas" userId="e6b80f22-b7ea-4a1b-9826-4cad8536796c" providerId="ADAL" clId="{20C91050-D579-447C-936B-4F394E2CE3C6}" dt="2022-04-19T15:03:56.149" v="7" actId="1076"/>
            <ac:picMkLst>
              <pc:docMk/>
              <pc:sldMasterMk cId="3641486974" sldId="2147483648"/>
              <pc:sldLayoutMk cId="3758720441" sldId="2147483649"/>
              <ac:picMk id="7" creationId="{E2433FDE-25E2-48D4-8400-7B6AF65954AF}"/>
            </ac:picMkLst>
          </pc:picChg>
        </pc:sldLayoutChg>
        <pc:sldLayoutChg chg="addSp delSp modSp mod">
          <pc:chgData name="Roordink, Bas" userId="e6b80f22-b7ea-4a1b-9826-4cad8536796c" providerId="ADAL" clId="{20C91050-D579-447C-936B-4F394E2CE3C6}" dt="2022-04-19T15:04:21.722" v="17" actId="1076"/>
          <pc:sldLayoutMkLst>
            <pc:docMk/>
            <pc:sldMasterMk cId="3641486974" sldId="2147483648"/>
            <pc:sldLayoutMk cId="2646846720" sldId="2147483650"/>
          </pc:sldLayoutMkLst>
          <pc:picChg chg="del">
            <ac:chgData name="Roordink, Bas" userId="e6b80f22-b7ea-4a1b-9826-4cad8536796c" providerId="ADAL" clId="{20C91050-D579-447C-936B-4F394E2CE3C6}" dt="2022-04-19T15:04:16.616" v="15" actId="478"/>
            <ac:picMkLst>
              <pc:docMk/>
              <pc:sldMasterMk cId="3641486974" sldId="2147483648"/>
              <pc:sldLayoutMk cId="2646846720" sldId="2147483650"/>
              <ac:picMk id="6" creationId="{039DEE86-40DF-C74A-9A04-B6055F7B3F8B}"/>
            </ac:picMkLst>
          </pc:picChg>
          <pc:picChg chg="add mod">
            <ac:chgData name="Roordink, Bas" userId="e6b80f22-b7ea-4a1b-9826-4cad8536796c" providerId="ADAL" clId="{20C91050-D579-447C-936B-4F394E2CE3C6}" dt="2022-04-19T15:04:21.722" v="17" actId="1076"/>
            <ac:picMkLst>
              <pc:docMk/>
              <pc:sldMasterMk cId="3641486974" sldId="2147483648"/>
              <pc:sldLayoutMk cId="2646846720" sldId="2147483650"/>
              <ac:picMk id="9" creationId="{E2433FDE-25E2-48D4-8400-7B6AF65954AF}"/>
            </ac:picMkLst>
          </pc:picChg>
        </pc:sldLayoutChg>
        <pc:sldLayoutChg chg="addSp delSp modSp mod">
          <pc:chgData name="Roordink, Bas" userId="e6b80f22-b7ea-4a1b-9826-4cad8536796c" providerId="ADAL" clId="{20C91050-D579-447C-936B-4F394E2CE3C6}" dt="2022-04-19T15:04:08.387" v="12" actId="1076"/>
          <pc:sldLayoutMkLst>
            <pc:docMk/>
            <pc:sldMasterMk cId="3641486974" sldId="2147483648"/>
            <pc:sldLayoutMk cId="1341624264" sldId="2147483653"/>
          </pc:sldLayoutMkLst>
          <pc:picChg chg="del">
            <ac:chgData name="Roordink, Bas" userId="e6b80f22-b7ea-4a1b-9826-4cad8536796c" providerId="ADAL" clId="{20C91050-D579-447C-936B-4F394E2CE3C6}" dt="2022-04-19T15:04:03.576" v="10" actId="478"/>
            <ac:picMkLst>
              <pc:docMk/>
              <pc:sldMasterMk cId="3641486974" sldId="2147483648"/>
              <pc:sldLayoutMk cId="1341624264" sldId="2147483653"/>
              <ac:picMk id="7" creationId="{8D2AD3EC-E0F6-7645-929A-86B49ED34BBB}"/>
            </ac:picMkLst>
          </pc:picChg>
          <pc:picChg chg="add mod">
            <ac:chgData name="Roordink, Bas" userId="e6b80f22-b7ea-4a1b-9826-4cad8536796c" providerId="ADAL" clId="{20C91050-D579-447C-936B-4F394E2CE3C6}" dt="2022-04-19T15:04:08.387" v="12" actId="1076"/>
            <ac:picMkLst>
              <pc:docMk/>
              <pc:sldMasterMk cId="3641486974" sldId="2147483648"/>
              <pc:sldLayoutMk cId="1341624264" sldId="2147483653"/>
              <ac:picMk id="8" creationId="{E2433FDE-25E2-48D4-8400-7B6AF65954AF}"/>
            </ac:picMkLst>
          </pc:picChg>
        </pc:sldLayoutChg>
        <pc:sldLayoutChg chg="addSp delSp modSp mod">
          <pc:chgData name="Roordink, Bas" userId="e6b80f22-b7ea-4a1b-9826-4cad8536796c" providerId="ADAL" clId="{20C91050-D579-447C-936B-4F394E2CE3C6}" dt="2022-04-19T15:04:33.096" v="22" actId="1076"/>
          <pc:sldLayoutMkLst>
            <pc:docMk/>
            <pc:sldMasterMk cId="3641486974" sldId="2147483648"/>
            <pc:sldLayoutMk cId="1340692724" sldId="2147483654"/>
          </pc:sldLayoutMkLst>
          <pc:picChg chg="del">
            <ac:chgData name="Roordink, Bas" userId="e6b80f22-b7ea-4a1b-9826-4cad8536796c" providerId="ADAL" clId="{20C91050-D579-447C-936B-4F394E2CE3C6}" dt="2022-04-19T15:04:28.638" v="20" actId="478"/>
            <ac:picMkLst>
              <pc:docMk/>
              <pc:sldMasterMk cId="3641486974" sldId="2147483648"/>
              <pc:sldLayoutMk cId="1340692724" sldId="2147483654"/>
              <ac:picMk id="9" creationId="{8617EB2F-571B-2A4E-9F7B-E04F0A86F7A9}"/>
            </ac:picMkLst>
          </pc:picChg>
          <pc:picChg chg="add mod">
            <ac:chgData name="Roordink, Bas" userId="e6b80f22-b7ea-4a1b-9826-4cad8536796c" providerId="ADAL" clId="{20C91050-D579-447C-936B-4F394E2CE3C6}" dt="2022-04-19T15:04:33.096" v="22" actId="1076"/>
            <ac:picMkLst>
              <pc:docMk/>
              <pc:sldMasterMk cId="3641486974" sldId="2147483648"/>
              <pc:sldLayoutMk cId="1340692724" sldId="2147483654"/>
              <ac:picMk id="10" creationId="{E2433FDE-25E2-48D4-8400-7B6AF65954AF}"/>
            </ac:picMkLst>
          </pc:picChg>
        </pc:sldLayoutChg>
        <pc:sldLayoutChg chg="addSp delSp modSp mod">
          <pc:chgData name="Roordink, Bas" userId="e6b80f22-b7ea-4a1b-9826-4cad8536796c" providerId="ADAL" clId="{20C91050-D579-447C-936B-4F394E2CE3C6}" dt="2022-04-19T15:03:43.541" v="2" actId="1076"/>
          <pc:sldLayoutMkLst>
            <pc:docMk/>
            <pc:sldMasterMk cId="3641486974" sldId="2147483648"/>
            <pc:sldLayoutMk cId="1051067155" sldId="2147483655"/>
          </pc:sldLayoutMkLst>
          <pc:picChg chg="del">
            <ac:chgData name="Roordink, Bas" userId="e6b80f22-b7ea-4a1b-9826-4cad8536796c" providerId="ADAL" clId="{20C91050-D579-447C-936B-4F394E2CE3C6}" dt="2022-04-19T15:03:38.677" v="0" actId="478"/>
            <ac:picMkLst>
              <pc:docMk/>
              <pc:sldMasterMk cId="3641486974" sldId="2147483648"/>
              <pc:sldLayoutMk cId="1051067155" sldId="2147483655"/>
              <ac:picMk id="7" creationId="{B4B125FC-2D3E-0244-AD16-4F1AB1E9342A}"/>
            </ac:picMkLst>
          </pc:picChg>
          <pc:picChg chg="add mod">
            <ac:chgData name="Roordink, Bas" userId="e6b80f22-b7ea-4a1b-9826-4cad8536796c" providerId="ADAL" clId="{20C91050-D579-447C-936B-4F394E2CE3C6}" dt="2022-04-19T15:03:43.541" v="2" actId="1076"/>
            <ac:picMkLst>
              <pc:docMk/>
              <pc:sldMasterMk cId="3641486974" sldId="2147483648"/>
              <pc:sldLayoutMk cId="1051067155" sldId="2147483655"/>
              <ac:picMk id="8" creationId="{E2433FDE-25E2-48D4-8400-7B6AF65954AF}"/>
            </ac:picMkLst>
          </pc:picChg>
        </pc:sldLayoutChg>
        <pc:sldLayoutChg chg="addSp modSp mod">
          <pc:chgData name="Roordink, Bas" userId="e6b80f22-b7ea-4a1b-9826-4cad8536796c" providerId="ADAL" clId="{20C91050-D579-447C-936B-4F394E2CE3C6}" dt="2022-04-19T15:03:48.865" v="4" actId="1076"/>
          <pc:sldLayoutMkLst>
            <pc:docMk/>
            <pc:sldMasterMk cId="3641486974" sldId="2147483648"/>
            <pc:sldLayoutMk cId="867535932" sldId="2147483656"/>
          </pc:sldLayoutMkLst>
          <pc:picChg chg="add mod">
            <ac:chgData name="Roordink, Bas" userId="e6b80f22-b7ea-4a1b-9826-4cad8536796c" providerId="ADAL" clId="{20C91050-D579-447C-936B-4F394E2CE3C6}" dt="2022-04-19T15:03:48.865" v="4" actId="1076"/>
            <ac:picMkLst>
              <pc:docMk/>
              <pc:sldMasterMk cId="3641486974" sldId="2147483648"/>
              <pc:sldLayoutMk cId="867535932" sldId="2147483656"/>
              <ac:picMk id="7" creationId="{E2433FDE-25E2-48D4-8400-7B6AF65954AF}"/>
            </ac:picMkLst>
          </pc:picChg>
        </pc:sldLayoutChg>
        <pc:sldLayoutChg chg="addSp modSp mod">
          <pc:chgData name="Roordink, Bas" userId="e6b80f22-b7ea-4a1b-9826-4cad8536796c" providerId="ADAL" clId="{20C91050-D579-447C-936B-4F394E2CE3C6}" dt="2022-04-19T15:04:01.276" v="9" actId="1076"/>
          <pc:sldLayoutMkLst>
            <pc:docMk/>
            <pc:sldMasterMk cId="3641486974" sldId="2147483648"/>
            <pc:sldLayoutMk cId="2322944216" sldId="2147483657"/>
          </pc:sldLayoutMkLst>
          <pc:picChg chg="add mod">
            <ac:chgData name="Roordink, Bas" userId="e6b80f22-b7ea-4a1b-9826-4cad8536796c" providerId="ADAL" clId="{20C91050-D579-447C-936B-4F394E2CE3C6}" dt="2022-04-19T15:04:01.276" v="9" actId="1076"/>
            <ac:picMkLst>
              <pc:docMk/>
              <pc:sldMasterMk cId="3641486974" sldId="2147483648"/>
              <pc:sldLayoutMk cId="2322944216" sldId="2147483657"/>
              <ac:picMk id="5" creationId="{E2433FDE-25E2-48D4-8400-7B6AF65954AF}"/>
            </ac:picMkLst>
          </pc:picChg>
        </pc:sldLayoutChg>
        <pc:sldLayoutChg chg="addSp modSp mod">
          <pc:chgData name="Roordink, Bas" userId="e6b80f22-b7ea-4a1b-9826-4cad8536796c" providerId="ADAL" clId="{20C91050-D579-447C-936B-4F394E2CE3C6}" dt="2022-04-19T15:04:13.376" v="14" actId="1076"/>
          <pc:sldLayoutMkLst>
            <pc:docMk/>
            <pc:sldMasterMk cId="3641486974" sldId="2147483648"/>
            <pc:sldLayoutMk cId="2730041371" sldId="2147483658"/>
          </pc:sldLayoutMkLst>
          <pc:picChg chg="add mod">
            <ac:chgData name="Roordink, Bas" userId="e6b80f22-b7ea-4a1b-9826-4cad8536796c" providerId="ADAL" clId="{20C91050-D579-447C-936B-4F394E2CE3C6}" dt="2022-04-19T15:04:13.376" v="14" actId="1076"/>
            <ac:picMkLst>
              <pc:docMk/>
              <pc:sldMasterMk cId="3641486974" sldId="2147483648"/>
              <pc:sldLayoutMk cId="2730041371" sldId="2147483658"/>
              <ac:picMk id="7" creationId="{E2433FDE-25E2-48D4-8400-7B6AF65954AF}"/>
            </ac:picMkLst>
          </pc:picChg>
        </pc:sldLayoutChg>
        <pc:sldLayoutChg chg="addSp modSp mod">
          <pc:chgData name="Roordink, Bas" userId="e6b80f22-b7ea-4a1b-9826-4cad8536796c" providerId="ADAL" clId="{20C91050-D579-447C-936B-4F394E2CE3C6}" dt="2022-04-19T15:04:26.461" v="19" actId="1076"/>
          <pc:sldLayoutMkLst>
            <pc:docMk/>
            <pc:sldMasterMk cId="3641486974" sldId="2147483648"/>
            <pc:sldLayoutMk cId="1009169000" sldId="2147483659"/>
          </pc:sldLayoutMkLst>
          <pc:picChg chg="add mod">
            <ac:chgData name="Roordink, Bas" userId="e6b80f22-b7ea-4a1b-9826-4cad8536796c" providerId="ADAL" clId="{20C91050-D579-447C-936B-4F394E2CE3C6}" dt="2022-04-19T15:04:26.461" v="19" actId="1076"/>
            <ac:picMkLst>
              <pc:docMk/>
              <pc:sldMasterMk cId="3641486974" sldId="2147483648"/>
              <pc:sldLayoutMk cId="1009169000" sldId="2147483659"/>
              <ac:picMk id="5" creationId="{E2433FDE-25E2-48D4-8400-7B6AF65954AF}"/>
            </ac:picMkLst>
          </pc:picChg>
        </pc:sldLayoutChg>
        <pc:sldLayoutChg chg="addSp modSp mod">
          <pc:chgData name="Roordink, Bas" userId="e6b80f22-b7ea-4a1b-9826-4cad8536796c" providerId="ADAL" clId="{20C91050-D579-447C-936B-4F394E2CE3C6}" dt="2022-04-19T15:04:37.436" v="24" actId="1076"/>
          <pc:sldLayoutMkLst>
            <pc:docMk/>
            <pc:sldMasterMk cId="3641486974" sldId="2147483648"/>
            <pc:sldLayoutMk cId="3662854059" sldId="2147483660"/>
          </pc:sldLayoutMkLst>
          <pc:picChg chg="add mod">
            <ac:chgData name="Roordink, Bas" userId="e6b80f22-b7ea-4a1b-9826-4cad8536796c" providerId="ADAL" clId="{20C91050-D579-447C-936B-4F394E2CE3C6}" dt="2022-04-19T15:04:37.436" v="24" actId="1076"/>
            <ac:picMkLst>
              <pc:docMk/>
              <pc:sldMasterMk cId="3641486974" sldId="2147483648"/>
              <pc:sldLayoutMk cId="3662854059" sldId="2147483660"/>
              <ac:picMk id="7" creationId="{E2433FDE-25E2-48D4-8400-7B6AF65954AF}"/>
            </ac:picMkLst>
          </pc:picChg>
        </pc:sldLayoutChg>
      </pc:sldMasterChg>
    </pc:docChg>
  </pc:docChgLst>
  <pc:docChgLst>
    <pc:chgData name="Links, Ronald" userId="a214375d-509e-426f-9881-a99cf1b8df71" providerId="ADAL" clId="{543E56F7-05FE-436F-B8EC-746F79D55336}"/>
    <pc:docChg chg="undo custSel modSld">
      <pc:chgData name="Links, Ronald" userId="a214375d-509e-426f-9881-a99cf1b8df71" providerId="ADAL" clId="{543E56F7-05FE-436F-B8EC-746F79D55336}" dt="2021-09-09T12:14:14.933" v="905" actId="20577"/>
      <pc:docMkLst>
        <pc:docMk/>
      </pc:docMkLst>
      <pc:sldChg chg="modSp mod">
        <pc:chgData name="Links, Ronald" userId="a214375d-509e-426f-9881-a99cf1b8df71" providerId="ADAL" clId="{543E56F7-05FE-436F-B8EC-746F79D55336}" dt="2021-09-09T12:06:11.431" v="765" actId="20577"/>
        <pc:sldMkLst>
          <pc:docMk/>
          <pc:sldMk cId="192953906" sldId="257"/>
        </pc:sldMkLst>
        <pc:spChg chg="mod">
          <ac:chgData name="Links, Ronald" userId="a214375d-509e-426f-9881-a99cf1b8df71" providerId="ADAL" clId="{543E56F7-05FE-436F-B8EC-746F79D55336}" dt="2021-09-09T12:06:11.431" v="765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modSp mod">
        <pc:chgData name="Links, Ronald" userId="a214375d-509e-426f-9881-a99cf1b8df71" providerId="ADAL" clId="{543E56F7-05FE-436F-B8EC-746F79D55336}" dt="2021-09-09T10:27:30.871" v="735" actId="20577"/>
        <pc:sldMkLst>
          <pc:docMk/>
          <pc:sldMk cId="3753470074" sldId="260"/>
        </pc:sldMkLst>
        <pc:spChg chg="mod">
          <ac:chgData name="Links, Ronald" userId="a214375d-509e-426f-9881-a99cf1b8df71" providerId="ADAL" clId="{543E56F7-05FE-436F-B8EC-746F79D55336}" dt="2021-09-09T10:27:30.871" v="735" actId="20577"/>
          <ac:spMkLst>
            <pc:docMk/>
            <pc:sldMk cId="3753470074" sldId="260"/>
            <ac:spMk id="3" creationId="{BB2A0E52-A3D1-AC44-97E9-4AE4FCB62B0E}"/>
          </ac:spMkLst>
        </pc:spChg>
      </pc:sldChg>
      <pc:sldChg chg="modSp mod">
        <pc:chgData name="Links, Ronald" userId="a214375d-509e-426f-9881-a99cf1b8df71" providerId="ADAL" clId="{543E56F7-05FE-436F-B8EC-746F79D55336}" dt="2021-09-09T12:14:14.933" v="905" actId="20577"/>
        <pc:sldMkLst>
          <pc:docMk/>
          <pc:sldMk cId="1587596849" sldId="267"/>
        </pc:sldMkLst>
        <pc:spChg chg="mod">
          <ac:chgData name="Links, Ronald" userId="a214375d-509e-426f-9881-a99cf1b8df71" providerId="ADAL" clId="{543E56F7-05FE-436F-B8EC-746F79D55336}" dt="2021-09-09T12:14:14.933" v="905" actId="20577"/>
          <ac:spMkLst>
            <pc:docMk/>
            <pc:sldMk cId="1587596849" sldId="267"/>
            <ac:spMk id="3" creationId="{E66620E2-0AC1-4D8B-B976-A05830657905}"/>
          </ac:spMkLst>
        </pc:spChg>
      </pc:sldChg>
    </pc:docChg>
  </pc:docChgLst>
  <pc:docChgLst>
    <pc:chgData name="Links, Ronald" userId="a214375d-509e-426f-9881-a99cf1b8df71" providerId="ADAL" clId="{8B89FE67-2977-471D-AB3B-8D18FD44FA07}"/>
    <pc:docChg chg="undo custSel delSld modSld">
      <pc:chgData name="Links, Ronald" userId="a214375d-509e-426f-9881-a99cf1b8df71" providerId="ADAL" clId="{8B89FE67-2977-471D-AB3B-8D18FD44FA07}" dt="2021-09-09T09:25:56.257" v="2663" actId="20577"/>
      <pc:docMkLst>
        <pc:docMk/>
      </pc:docMkLst>
      <pc:sldChg chg="modSp mod">
        <pc:chgData name="Links, Ronald" userId="a214375d-509e-426f-9881-a99cf1b8df71" providerId="ADAL" clId="{8B89FE67-2977-471D-AB3B-8D18FD44FA07}" dt="2021-09-09T08:10:28.960" v="7" actId="20577"/>
        <pc:sldMkLst>
          <pc:docMk/>
          <pc:sldMk cId="192953906" sldId="257"/>
        </pc:sldMkLst>
        <pc:spChg chg="mod">
          <ac:chgData name="Links, Ronald" userId="a214375d-509e-426f-9881-a99cf1b8df71" providerId="ADAL" clId="{8B89FE67-2977-471D-AB3B-8D18FD44FA07}" dt="2021-09-09T08:10:23.843" v="3" actId="20577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Links, Ronald" userId="a214375d-509e-426f-9881-a99cf1b8df71" providerId="ADAL" clId="{8B89FE67-2977-471D-AB3B-8D18FD44FA07}" dt="2021-09-09T08:10:28.960" v="7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modSp mod">
        <pc:chgData name="Links, Ronald" userId="a214375d-509e-426f-9881-a99cf1b8df71" providerId="ADAL" clId="{8B89FE67-2977-471D-AB3B-8D18FD44FA07}" dt="2021-09-09T09:18:39.661" v="2480" actId="5793"/>
        <pc:sldMkLst>
          <pc:docMk/>
          <pc:sldMk cId="3753470074" sldId="260"/>
        </pc:sldMkLst>
        <pc:spChg chg="mod">
          <ac:chgData name="Links, Ronald" userId="a214375d-509e-426f-9881-a99cf1b8df71" providerId="ADAL" clId="{8B89FE67-2977-471D-AB3B-8D18FD44FA07}" dt="2021-09-09T09:18:39.661" v="2480" actId="5793"/>
          <ac:spMkLst>
            <pc:docMk/>
            <pc:sldMk cId="3753470074" sldId="260"/>
            <ac:spMk id="3" creationId="{BB2A0E52-A3D1-AC44-97E9-4AE4FCB62B0E}"/>
          </ac:spMkLst>
        </pc:spChg>
        <pc:spChg chg="mod">
          <ac:chgData name="Links, Ronald" userId="a214375d-509e-426f-9881-a99cf1b8df71" providerId="ADAL" clId="{8B89FE67-2977-471D-AB3B-8D18FD44FA07}" dt="2021-09-09T08:17:09.635" v="62" actId="20577"/>
          <ac:spMkLst>
            <pc:docMk/>
            <pc:sldMk cId="3753470074" sldId="260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8B89FE67-2977-471D-AB3B-8D18FD44FA07}" dt="2021-09-09T08:17:39.029" v="68"/>
        <pc:sldMkLst>
          <pc:docMk/>
          <pc:sldMk cId="634627726" sldId="261"/>
        </pc:sldMkLst>
        <pc:spChg chg="mod">
          <ac:chgData name="Links, Ronald" userId="a214375d-509e-426f-9881-a99cf1b8df71" providerId="ADAL" clId="{8B89FE67-2977-471D-AB3B-8D18FD44FA07}" dt="2021-09-09T08:17:39.029" v="68"/>
          <ac:spMkLst>
            <pc:docMk/>
            <pc:sldMk cId="634627726" sldId="261"/>
            <ac:spMk id="4" creationId="{370EDB71-C56E-2D4C-97D8-90041AF473F8}"/>
          </ac:spMkLst>
        </pc:spChg>
      </pc:sldChg>
      <pc:sldChg chg="addSp delSp modSp mod delAnim">
        <pc:chgData name="Links, Ronald" userId="a214375d-509e-426f-9881-a99cf1b8df71" providerId="ADAL" clId="{8B89FE67-2977-471D-AB3B-8D18FD44FA07}" dt="2021-09-09T08:17:20.121" v="64"/>
        <pc:sldMkLst>
          <pc:docMk/>
          <pc:sldMk cId="1885442784" sldId="263"/>
        </pc:sldMkLst>
        <pc:spChg chg="mod">
          <ac:chgData name="Links, Ronald" userId="a214375d-509e-426f-9881-a99cf1b8df71" providerId="ADAL" clId="{8B89FE67-2977-471D-AB3B-8D18FD44FA07}" dt="2021-09-09T08:17:20.121" v="64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Links, Ronald" userId="a214375d-509e-426f-9881-a99cf1b8df71" providerId="ADAL" clId="{8B89FE67-2977-471D-AB3B-8D18FD44FA07}" dt="2021-09-09T08:11:15.749" v="11" actId="20577"/>
          <ac:spMkLst>
            <pc:docMk/>
            <pc:sldMk cId="1885442784" sldId="263"/>
            <ac:spMk id="6" creationId="{0D114B56-608F-456E-AD2D-C48853B0DFF0}"/>
          </ac:spMkLst>
        </pc:spChg>
        <pc:spChg chg="add mod">
          <ac:chgData name="Links, Ronald" userId="a214375d-509e-426f-9881-a99cf1b8df71" providerId="ADAL" clId="{8B89FE67-2977-471D-AB3B-8D18FD44FA07}" dt="2021-09-09T08:11:47.729" v="50" actId="20577"/>
          <ac:spMkLst>
            <pc:docMk/>
            <pc:sldMk cId="1885442784" sldId="263"/>
            <ac:spMk id="7" creationId="{9DD3B0E5-88D9-4B0A-92BE-7DA2C4912EFE}"/>
          </ac:spMkLst>
        </pc:spChg>
        <pc:picChg chg="del">
          <ac:chgData name="Links, Ronald" userId="a214375d-509e-426f-9881-a99cf1b8df71" providerId="ADAL" clId="{8B89FE67-2977-471D-AB3B-8D18FD44FA07}" dt="2021-09-09T08:11:32.668" v="12" actId="478"/>
          <ac:picMkLst>
            <pc:docMk/>
            <pc:sldMk cId="1885442784" sldId="263"/>
            <ac:picMk id="2" creationId="{D2FD85D7-D7A9-4B01-9514-210AA028E191}"/>
          </ac:picMkLst>
        </pc:picChg>
      </pc:sldChg>
      <pc:sldChg chg="modSp del mod">
        <pc:chgData name="Links, Ronald" userId="a214375d-509e-426f-9881-a99cf1b8df71" providerId="ADAL" clId="{8B89FE67-2977-471D-AB3B-8D18FD44FA07}" dt="2021-09-09T08:17:35.241" v="67" actId="2696"/>
        <pc:sldMkLst>
          <pc:docMk/>
          <pc:sldMk cId="1873730925" sldId="265"/>
        </pc:sldMkLst>
        <pc:spChg chg="mod">
          <ac:chgData name="Links, Ronald" userId="a214375d-509e-426f-9881-a99cf1b8df71" providerId="ADAL" clId="{8B89FE67-2977-471D-AB3B-8D18FD44FA07}" dt="2021-09-09T08:17:31.006" v="66" actId="20577"/>
          <ac:spMkLst>
            <pc:docMk/>
            <pc:sldMk cId="1873730925" sldId="265"/>
            <ac:spMk id="3" creationId="{1C3C662A-6ADC-422B-8735-B7689208F8D4}"/>
          </ac:spMkLst>
        </pc:spChg>
      </pc:sldChg>
      <pc:sldChg chg="modSp mod">
        <pc:chgData name="Links, Ronald" userId="a214375d-509e-426f-9881-a99cf1b8df71" providerId="ADAL" clId="{8B89FE67-2977-471D-AB3B-8D18FD44FA07}" dt="2021-09-09T08:18:00.436" v="72" actId="20577"/>
        <pc:sldMkLst>
          <pc:docMk/>
          <pc:sldMk cId="28953270" sldId="266"/>
        </pc:sldMkLst>
        <pc:spChg chg="mod">
          <ac:chgData name="Links, Ronald" userId="a214375d-509e-426f-9881-a99cf1b8df71" providerId="ADAL" clId="{8B89FE67-2977-471D-AB3B-8D18FD44FA07}" dt="2021-09-09T08:18:00.436" v="72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Links, Ronald" userId="a214375d-509e-426f-9881-a99cf1b8df71" providerId="ADAL" clId="{8B89FE67-2977-471D-AB3B-8D18FD44FA07}" dt="2021-09-09T08:17:17.469" v="63"/>
          <ac:spMkLst>
            <pc:docMk/>
            <pc:sldMk cId="28953270" sldId="266"/>
            <ac:spMk id="4" creationId="{7126FB9D-B883-6741-8B26-1B8549314BD4}"/>
          </ac:spMkLst>
        </pc:spChg>
      </pc:sldChg>
      <pc:sldChg chg="modSp mod modNotesTx">
        <pc:chgData name="Links, Ronald" userId="a214375d-509e-426f-9881-a99cf1b8df71" providerId="ADAL" clId="{8B89FE67-2977-471D-AB3B-8D18FD44FA07}" dt="2021-09-09T09:25:56.257" v="2663" actId="20577"/>
        <pc:sldMkLst>
          <pc:docMk/>
          <pc:sldMk cId="1587596849" sldId="267"/>
        </pc:sldMkLst>
        <pc:spChg chg="mod">
          <ac:chgData name="Links, Ronald" userId="a214375d-509e-426f-9881-a99cf1b8df71" providerId="ADAL" clId="{8B89FE67-2977-471D-AB3B-8D18FD44FA07}" dt="2021-09-09T09:25:56.257" v="2663" actId="20577"/>
          <ac:spMkLst>
            <pc:docMk/>
            <pc:sldMk cId="1587596849" sldId="267"/>
            <ac:spMk id="3" creationId="{E66620E2-0AC1-4D8B-B976-A05830657905}"/>
          </ac:spMkLst>
        </pc:spChg>
        <pc:spChg chg="mod">
          <ac:chgData name="Links, Ronald" userId="a214375d-509e-426f-9881-a99cf1b8df71" providerId="ADAL" clId="{8B89FE67-2977-471D-AB3B-8D18FD44FA07}" dt="2021-09-09T08:17:22.569" v="65"/>
          <ac:spMkLst>
            <pc:docMk/>
            <pc:sldMk cId="1587596849" sldId="267"/>
            <ac:spMk id="4" creationId="{5E8B34FD-5255-4A4E-AC75-C102EF8F0D5B}"/>
          </ac:spMkLst>
        </pc:spChg>
      </pc:sldChg>
    </pc:docChg>
  </pc:docChgLst>
  <pc:docChgLst>
    <pc:chgData name="Links, Ronald" userId="a214375d-509e-426f-9881-a99cf1b8df71" providerId="ADAL" clId="{B0275DD4-47B8-448C-A27A-E04D46E64EF2}"/>
    <pc:docChg chg="modSld">
      <pc:chgData name="Links, Ronald" userId="a214375d-509e-426f-9881-a99cf1b8df71" providerId="ADAL" clId="{B0275DD4-47B8-448C-A27A-E04D46E64EF2}" dt="2022-04-22T08:51:31.636" v="3" actId="14100"/>
      <pc:docMkLst>
        <pc:docMk/>
      </pc:docMkLst>
      <pc:sldChg chg="addSp delSp modSp mod modAnim">
        <pc:chgData name="Links, Ronald" userId="a214375d-509e-426f-9881-a99cf1b8df71" providerId="ADAL" clId="{B0275DD4-47B8-448C-A27A-E04D46E64EF2}" dt="2022-04-22T08:51:31.636" v="3" actId="14100"/>
        <pc:sldMkLst>
          <pc:docMk/>
          <pc:sldMk cId="1885442784" sldId="263"/>
        </pc:sldMkLst>
        <pc:spChg chg="del mod">
          <ac:chgData name="Links, Ronald" userId="a214375d-509e-426f-9881-a99cf1b8df71" providerId="ADAL" clId="{B0275DD4-47B8-448C-A27A-E04D46E64EF2}" dt="2022-04-22T08:51:28.906" v="1"/>
          <ac:spMkLst>
            <pc:docMk/>
            <pc:sldMk cId="1885442784" sldId="263"/>
            <ac:spMk id="7" creationId="{7EA7F768-A873-48F6-9AF2-8D931D373D3D}"/>
          </ac:spMkLst>
        </pc:spChg>
        <pc:picChg chg="add mod">
          <ac:chgData name="Links, Ronald" userId="a214375d-509e-426f-9881-a99cf1b8df71" providerId="ADAL" clId="{B0275DD4-47B8-448C-A27A-E04D46E64EF2}" dt="2022-04-22T08:51:31.636" v="3" actId="14100"/>
          <ac:picMkLst>
            <pc:docMk/>
            <pc:sldMk cId="1885442784" sldId="263"/>
            <ac:picMk id="2" creationId="{8089AF6D-15ED-4216-9AF8-F0548CC47201}"/>
          </ac:picMkLst>
        </pc:picChg>
      </pc:sldChg>
    </pc:docChg>
  </pc:docChgLst>
  <pc:docChgLst>
    <pc:chgData name="Links, Ronald" userId="a214375d-509e-426f-9881-a99cf1b8df71" providerId="ADAL" clId="{794EA38C-8659-4FF2-8167-D1EEF5D36D5A}"/>
    <pc:docChg chg="undo custSel modSld">
      <pc:chgData name="Links, Ronald" userId="a214375d-509e-426f-9881-a99cf1b8df71" providerId="ADAL" clId="{794EA38C-8659-4FF2-8167-D1EEF5D36D5A}" dt="2022-03-31T09:09:33.298" v="126" actId="20577"/>
      <pc:docMkLst>
        <pc:docMk/>
      </pc:docMkLst>
      <pc:sldChg chg="modSp mod modNotesTx">
        <pc:chgData name="Links, Ronald" userId="a214375d-509e-426f-9881-a99cf1b8df71" providerId="ADAL" clId="{794EA38C-8659-4FF2-8167-D1EEF5D36D5A}" dt="2022-03-31T09:09:33.298" v="126" actId="20577"/>
        <pc:sldMkLst>
          <pc:docMk/>
          <pc:sldMk cId="192953906" sldId="257"/>
        </pc:sldMkLst>
        <pc:spChg chg="mod">
          <ac:chgData name="Links, Ronald" userId="a214375d-509e-426f-9881-a99cf1b8df71" providerId="ADAL" clId="{794EA38C-8659-4FF2-8167-D1EEF5D36D5A}" dt="2021-11-30T12:36:49.362" v="125" actId="20577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Links, Ronald" userId="a214375d-509e-426f-9881-a99cf1b8df71" providerId="ADAL" clId="{794EA38C-8659-4FF2-8167-D1EEF5D36D5A}" dt="2021-11-30T12:35:36.351" v="21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modSp mod">
        <pc:chgData name="Links, Ronald" userId="a214375d-509e-426f-9881-a99cf1b8df71" providerId="ADAL" clId="{794EA38C-8659-4FF2-8167-D1EEF5D36D5A}" dt="2021-11-30T12:36:42.003" v="120"/>
        <pc:sldMkLst>
          <pc:docMk/>
          <pc:sldMk cId="3753470074" sldId="260"/>
        </pc:sldMkLst>
        <pc:spChg chg="mod">
          <ac:chgData name="Links, Ronald" userId="a214375d-509e-426f-9881-a99cf1b8df71" providerId="ADAL" clId="{794EA38C-8659-4FF2-8167-D1EEF5D36D5A}" dt="2021-11-30T12:35:40.557" v="23" actId="27636"/>
          <ac:spMkLst>
            <pc:docMk/>
            <pc:sldMk cId="3753470074" sldId="260"/>
            <ac:spMk id="3" creationId="{BB2A0E52-A3D1-AC44-97E9-4AE4FCB62B0E}"/>
          </ac:spMkLst>
        </pc:spChg>
        <pc:spChg chg="mod">
          <ac:chgData name="Links, Ronald" userId="a214375d-509e-426f-9881-a99cf1b8df71" providerId="ADAL" clId="{794EA38C-8659-4FF2-8167-D1EEF5D36D5A}" dt="2021-11-30T12:36:42.003" v="120"/>
          <ac:spMkLst>
            <pc:docMk/>
            <pc:sldMk cId="3753470074" sldId="260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794EA38C-8659-4FF2-8167-D1EEF5D36D5A}" dt="2021-11-30T12:36:23.140" v="115" actId="20577"/>
        <pc:sldMkLst>
          <pc:docMk/>
          <pc:sldMk cId="634627726" sldId="261"/>
        </pc:sldMkLst>
        <pc:spChg chg="mod">
          <ac:chgData name="Links, Ronald" userId="a214375d-509e-426f-9881-a99cf1b8df71" providerId="ADAL" clId="{794EA38C-8659-4FF2-8167-D1EEF5D36D5A}" dt="2021-11-30T12:36:23.140" v="115" actId="20577"/>
          <ac:spMkLst>
            <pc:docMk/>
            <pc:sldMk cId="634627726" sldId="261"/>
            <ac:spMk id="4" creationId="{370EDB71-C56E-2D4C-97D8-90041AF473F8}"/>
          </ac:spMkLst>
        </pc:spChg>
      </pc:sldChg>
      <pc:sldChg chg="addSp delSp modSp mod delAnim">
        <pc:chgData name="Links, Ronald" userId="a214375d-509e-426f-9881-a99cf1b8df71" providerId="ADAL" clId="{794EA38C-8659-4FF2-8167-D1EEF5D36D5A}" dt="2021-11-30T12:36:37.280" v="118"/>
        <pc:sldMkLst>
          <pc:docMk/>
          <pc:sldMk cId="1885442784" sldId="263"/>
        </pc:sldMkLst>
        <pc:spChg chg="mod">
          <ac:chgData name="Links, Ronald" userId="a214375d-509e-426f-9881-a99cf1b8df71" providerId="ADAL" clId="{794EA38C-8659-4FF2-8167-D1EEF5D36D5A}" dt="2021-11-30T12:36:37.280" v="118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Links, Ronald" userId="a214375d-509e-426f-9881-a99cf1b8df71" providerId="ADAL" clId="{794EA38C-8659-4FF2-8167-D1EEF5D36D5A}" dt="2021-11-30T12:35:58.071" v="52" actId="20577"/>
          <ac:spMkLst>
            <pc:docMk/>
            <pc:sldMk cId="1885442784" sldId="263"/>
            <ac:spMk id="6" creationId="{0D114B56-608F-456E-AD2D-C48853B0DFF0}"/>
          </ac:spMkLst>
        </pc:spChg>
        <pc:spChg chg="add mod">
          <ac:chgData name="Links, Ronald" userId="a214375d-509e-426f-9881-a99cf1b8df71" providerId="ADAL" clId="{794EA38C-8659-4FF2-8167-D1EEF5D36D5A}" dt="2021-11-30T12:36:06.029" v="70" actId="207"/>
          <ac:spMkLst>
            <pc:docMk/>
            <pc:sldMk cId="1885442784" sldId="263"/>
            <ac:spMk id="7" creationId="{7EA7F768-A873-48F6-9AF2-8D931D373D3D}"/>
          </ac:spMkLst>
        </pc:spChg>
        <pc:picChg chg="del">
          <ac:chgData name="Links, Ronald" userId="a214375d-509e-426f-9881-a99cf1b8df71" providerId="ADAL" clId="{794EA38C-8659-4FF2-8167-D1EEF5D36D5A}" dt="2021-11-30T12:35:59.271" v="53" actId="478"/>
          <ac:picMkLst>
            <pc:docMk/>
            <pc:sldMk cId="1885442784" sldId="263"/>
            <ac:picMk id="2" creationId="{0266FD67-CBF0-420F-8469-5AE4E2E14BE4}"/>
          </ac:picMkLst>
        </pc:picChg>
      </pc:sldChg>
      <pc:sldChg chg="modSp mod">
        <pc:chgData name="Links, Ronald" userId="a214375d-509e-426f-9881-a99cf1b8df71" providerId="ADAL" clId="{794EA38C-8659-4FF2-8167-D1EEF5D36D5A}" dt="2021-11-30T12:36:39.480" v="119"/>
        <pc:sldMkLst>
          <pc:docMk/>
          <pc:sldMk cId="28953270" sldId="266"/>
        </pc:sldMkLst>
        <pc:spChg chg="mod">
          <ac:chgData name="Links, Ronald" userId="a214375d-509e-426f-9881-a99cf1b8df71" providerId="ADAL" clId="{794EA38C-8659-4FF2-8167-D1EEF5D36D5A}" dt="2021-11-30T12:35:46.631" v="32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Links, Ronald" userId="a214375d-509e-426f-9881-a99cf1b8df71" providerId="ADAL" clId="{794EA38C-8659-4FF2-8167-D1EEF5D36D5A}" dt="2021-11-30T12:36:39.480" v="119"/>
          <ac:spMkLst>
            <pc:docMk/>
            <pc:sldMk cId="28953270" sldId="266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794EA38C-8659-4FF2-8167-D1EEF5D36D5A}" dt="2021-11-30T12:36:34.771" v="117"/>
        <pc:sldMkLst>
          <pc:docMk/>
          <pc:sldMk cId="1587596849" sldId="267"/>
        </pc:sldMkLst>
        <pc:spChg chg="mod">
          <ac:chgData name="Links, Ronald" userId="a214375d-509e-426f-9881-a99cf1b8df71" providerId="ADAL" clId="{794EA38C-8659-4FF2-8167-D1EEF5D36D5A}" dt="2021-11-30T12:36:15.887" v="98" actId="20577"/>
          <ac:spMkLst>
            <pc:docMk/>
            <pc:sldMk cId="1587596849" sldId="267"/>
            <ac:spMk id="3" creationId="{E66620E2-0AC1-4D8B-B976-A05830657905}"/>
          </ac:spMkLst>
        </pc:spChg>
        <pc:spChg chg="mod">
          <ac:chgData name="Links, Ronald" userId="a214375d-509e-426f-9881-a99cf1b8df71" providerId="ADAL" clId="{794EA38C-8659-4FF2-8167-D1EEF5D36D5A}" dt="2021-11-30T12:36:34.771" v="117"/>
          <ac:spMkLst>
            <pc:docMk/>
            <pc:sldMk cId="1587596849" sldId="267"/>
            <ac:spMk id="4" creationId="{5E8B34FD-5255-4A4E-AC75-C102EF8F0D5B}"/>
          </ac:spMkLst>
        </pc:spChg>
      </pc:sldChg>
    </pc:docChg>
  </pc:docChgLst>
  <pc:docChgLst>
    <pc:chgData name="Roordink, Bas" userId="e6b80f22-b7ea-4a1b-9826-4cad8536796c" providerId="ADAL" clId="{AAF67197-D16E-4D6E-B7ED-0156A492D92B}"/>
    <pc:docChg chg="modSld">
      <pc:chgData name="Roordink, Bas" userId="e6b80f22-b7ea-4a1b-9826-4cad8536796c" providerId="ADAL" clId="{AAF67197-D16E-4D6E-B7ED-0156A492D92B}" dt="2021-10-15T09:31:53.097" v="101" actId="20577"/>
      <pc:docMkLst>
        <pc:docMk/>
      </pc:docMkLst>
      <pc:sldChg chg="modNotesTx">
        <pc:chgData name="Roordink, Bas" userId="e6b80f22-b7ea-4a1b-9826-4cad8536796c" providerId="ADAL" clId="{AAF67197-D16E-4D6E-B7ED-0156A492D92B}" dt="2021-10-15T09:31:53.097" v="101" actId="20577"/>
        <pc:sldMkLst>
          <pc:docMk/>
          <pc:sldMk cId="192953906" sldId="257"/>
        </pc:sldMkLst>
      </pc:sldChg>
      <pc:sldChg chg="modSp mod">
        <pc:chgData name="Roordink, Bas" userId="e6b80f22-b7ea-4a1b-9826-4cad8536796c" providerId="ADAL" clId="{AAF67197-D16E-4D6E-B7ED-0156A492D92B}" dt="2021-09-21T13:19:52.293" v="5" actId="207"/>
        <pc:sldMkLst>
          <pc:docMk/>
          <pc:sldMk cId="3753470074" sldId="260"/>
        </pc:sldMkLst>
        <pc:spChg chg="mod">
          <ac:chgData name="Roordink, Bas" userId="e6b80f22-b7ea-4a1b-9826-4cad8536796c" providerId="ADAL" clId="{AAF67197-D16E-4D6E-B7ED-0156A492D92B}" dt="2021-09-21T13:19:52.293" v="5" actId="207"/>
          <ac:spMkLst>
            <pc:docMk/>
            <pc:sldMk cId="3753470074" sldId="260"/>
            <ac:spMk id="3" creationId="{BB2A0E52-A3D1-AC44-97E9-4AE4FCB62B0E}"/>
          </ac:spMkLst>
        </pc:spChg>
      </pc:sldChg>
      <pc:sldChg chg="addSp delSp modSp mod modAnim modNotesTx">
        <pc:chgData name="Roordink, Bas" userId="e6b80f22-b7ea-4a1b-9826-4cad8536796c" providerId="ADAL" clId="{AAF67197-D16E-4D6E-B7ED-0156A492D92B}" dt="2021-09-21T13:19:35.294" v="4"/>
        <pc:sldMkLst>
          <pc:docMk/>
          <pc:sldMk cId="1885442784" sldId="263"/>
        </pc:sldMkLst>
        <pc:spChg chg="del mod">
          <ac:chgData name="Roordink, Bas" userId="e6b80f22-b7ea-4a1b-9826-4cad8536796c" providerId="ADAL" clId="{AAF67197-D16E-4D6E-B7ED-0156A492D92B}" dt="2021-09-21T13:19:30.988" v="2"/>
          <ac:spMkLst>
            <pc:docMk/>
            <pc:sldMk cId="1885442784" sldId="263"/>
            <ac:spMk id="7" creationId="{9DD3B0E5-88D9-4B0A-92BE-7DA2C4912EFE}"/>
          </ac:spMkLst>
        </pc:spChg>
        <pc:picChg chg="add mod">
          <ac:chgData name="Roordink, Bas" userId="e6b80f22-b7ea-4a1b-9826-4cad8536796c" providerId="ADAL" clId="{AAF67197-D16E-4D6E-B7ED-0156A492D92B}" dt="2021-09-21T13:19:33.443" v="3" actId="1076"/>
          <ac:picMkLst>
            <pc:docMk/>
            <pc:sldMk cId="1885442784" sldId="263"/>
            <ac:picMk id="2" creationId="{0266FD67-CBF0-420F-8469-5AE4E2E14BE4}"/>
          </ac:picMkLst>
        </pc:picChg>
      </pc:sldChg>
      <pc:sldChg chg="modSp mod">
        <pc:chgData name="Roordink, Bas" userId="e6b80f22-b7ea-4a1b-9826-4cad8536796c" providerId="ADAL" clId="{AAF67197-D16E-4D6E-B7ED-0156A492D92B}" dt="2021-09-21T13:19:58.804" v="9" actId="5793"/>
        <pc:sldMkLst>
          <pc:docMk/>
          <pc:sldMk cId="28953270" sldId="266"/>
        </pc:sldMkLst>
        <pc:spChg chg="mod">
          <ac:chgData name="Roordink, Bas" userId="e6b80f22-b7ea-4a1b-9826-4cad8536796c" providerId="ADAL" clId="{AAF67197-D16E-4D6E-B7ED-0156A492D92B}" dt="2021-09-21T13:19:58.804" v="9" actId="5793"/>
          <ac:spMkLst>
            <pc:docMk/>
            <pc:sldMk cId="28953270" sldId="266"/>
            <ac:spMk id="3" creationId="{BB2A0E52-A3D1-AC44-97E9-4AE4FCB62B0E}"/>
          </ac:spMkLst>
        </pc:spChg>
      </pc:sldChg>
      <pc:sldChg chg="modSp mod">
        <pc:chgData name="Roordink, Bas" userId="e6b80f22-b7ea-4a1b-9826-4cad8536796c" providerId="ADAL" clId="{AAF67197-D16E-4D6E-B7ED-0156A492D92B}" dt="2021-09-27T09:15:30.031" v="99" actId="20577"/>
        <pc:sldMkLst>
          <pc:docMk/>
          <pc:sldMk cId="1587596849" sldId="267"/>
        </pc:sldMkLst>
        <pc:spChg chg="mod">
          <ac:chgData name="Roordink, Bas" userId="e6b80f22-b7ea-4a1b-9826-4cad8536796c" providerId="ADAL" clId="{AAF67197-D16E-4D6E-B7ED-0156A492D92B}" dt="2021-09-27T09:15:30.031" v="99" actId="20577"/>
          <ac:spMkLst>
            <pc:docMk/>
            <pc:sldMk cId="1587596849" sldId="267"/>
            <ac:spMk id="3" creationId="{E66620E2-0AC1-4D8B-B976-A05830657905}"/>
          </ac:spMkLst>
        </pc:spChg>
      </pc:sldChg>
    </pc:docChg>
  </pc:docChgLst>
  <pc:docChgLst>
    <pc:chgData name="Roordink, Bas" userId="e6b80f22-b7ea-4a1b-9826-4cad8536796c" providerId="ADAL" clId="{1216C282-9439-482D-B0B9-5EC64D8D1FAF}"/>
    <pc:docChg chg="custSel modSld">
      <pc:chgData name="Roordink, Bas" userId="e6b80f22-b7ea-4a1b-9826-4cad8536796c" providerId="ADAL" clId="{1216C282-9439-482D-B0B9-5EC64D8D1FAF}" dt="2022-03-11T09:14:32.876" v="694" actId="6549"/>
      <pc:docMkLst>
        <pc:docMk/>
      </pc:docMkLst>
      <pc:sldChg chg="addSp modSp mod">
        <pc:chgData name="Roordink, Bas" userId="e6b80f22-b7ea-4a1b-9826-4cad8536796c" providerId="ADAL" clId="{1216C282-9439-482D-B0B9-5EC64D8D1FAF}" dt="2022-03-11T09:11:15.496" v="448" actId="6549"/>
        <pc:sldMkLst>
          <pc:docMk/>
          <pc:sldMk cId="3753470074" sldId="260"/>
        </pc:sldMkLst>
        <pc:spChg chg="add mod">
          <ac:chgData name="Roordink, Bas" userId="e6b80f22-b7ea-4a1b-9826-4cad8536796c" providerId="ADAL" clId="{1216C282-9439-482D-B0B9-5EC64D8D1FAF}" dt="2022-03-11T09:11:15.496" v="448" actId="6549"/>
          <ac:spMkLst>
            <pc:docMk/>
            <pc:sldMk cId="3753470074" sldId="260"/>
            <ac:spMk id="7" creationId="{ECF6BBEC-608B-4D4B-95C8-A3DAF85A5A22}"/>
          </ac:spMkLst>
        </pc:spChg>
      </pc:sldChg>
      <pc:sldChg chg="modNotesTx">
        <pc:chgData name="Roordink, Bas" userId="e6b80f22-b7ea-4a1b-9826-4cad8536796c" providerId="ADAL" clId="{1216C282-9439-482D-B0B9-5EC64D8D1FAF}" dt="2022-03-11T09:14:32.876" v="694" actId="6549"/>
        <pc:sldMkLst>
          <pc:docMk/>
          <pc:sldMk cId="1885442784" sldId="263"/>
        </pc:sldMkLst>
      </pc:sldChg>
      <pc:sldChg chg="modSp mod">
        <pc:chgData name="Roordink, Bas" userId="e6b80f22-b7ea-4a1b-9826-4cad8536796c" providerId="ADAL" clId="{1216C282-9439-482D-B0B9-5EC64D8D1FAF}" dt="2022-03-11T09:14:27.147" v="693" actId="403"/>
        <pc:sldMkLst>
          <pc:docMk/>
          <pc:sldMk cId="28953270" sldId="266"/>
        </pc:sldMkLst>
        <pc:spChg chg="mod">
          <ac:chgData name="Roordink, Bas" userId="e6b80f22-b7ea-4a1b-9826-4cad8536796c" providerId="ADAL" clId="{1216C282-9439-482D-B0B9-5EC64D8D1FAF}" dt="2022-03-11T09:14:27.147" v="693" actId="403"/>
          <ac:spMkLst>
            <pc:docMk/>
            <pc:sldMk cId="28953270" sldId="266"/>
            <ac:spMk id="3" creationId="{BB2A0E52-A3D1-AC44-97E9-4AE4FCB62B0E}"/>
          </ac:spMkLst>
        </pc:spChg>
      </pc:sldChg>
      <pc:sldChg chg="addSp delSp modSp mod">
        <pc:chgData name="Roordink, Bas" userId="e6b80f22-b7ea-4a1b-9826-4cad8536796c" providerId="ADAL" clId="{1216C282-9439-482D-B0B9-5EC64D8D1FAF}" dt="2022-03-11T09:14:05.189" v="691" actId="5793"/>
        <pc:sldMkLst>
          <pc:docMk/>
          <pc:sldMk cId="1587596849" sldId="267"/>
        </pc:sldMkLst>
        <pc:spChg chg="del">
          <ac:chgData name="Roordink, Bas" userId="e6b80f22-b7ea-4a1b-9826-4cad8536796c" providerId="ADAL" clId="{1216C282-9439-482D-B0B9-5EC64D8D1FAF}" dt="2022-03-11T09:11:45.753" v="449" actId="478"/>
          <ac:spMkLst>
            <pc:docMk/>
            <pc:sldMk cId="1587596849" sldId="267"/>
            <ac:spMk id="3" creationId="{E66620E2-0AC1-4D8B-B976-A05830657905}"/>
          </ac:spMkLst>
        </pc:spChg>
        <pc:spChg chg="add del mod">
          <ac:chgData name="Roordink, Bas" userId="e6b80f22-b7ea-4a1b-9826-4cad8536796c" providerId="ADAL" clId="{1216C282-9439-482D-B0B9-5EC64D8D1FAF}" dt="2022-03-11T09:11:47.975" v="451" actId="478"/>
          <ac:spMkLst>
            <pc:docMk/>
            <pc:sldMk cId="1587596849" sldId="267"/>
            <ac:spMk id="7" creationId="{E839097F-2E5D-4129-9EE9-4A69456E6514}"/>
          </ac:spMkLst>
        </pc:spChg>
        <pc:spChg chg="add mod">
          <ac:chgData name="Roordink, Bas" userId="e6b80f22-b7ea-4a1b-9826-4cad8536796c" providerId="ADAL" clId="{1216C282-9439-482D-B0B9-5EC64D8D1FAF}" dt="2022-03-11T09:14:05.189" v="691" actId="5793"/>
          <ac:spMkLst>
            <pc:docMk/>
            <pc:sldMk cId="1587596849" sldId="267"/>
            <ac:spMk id="8" creationId="{AE7CDBC2-733E-4F8F-8DEA-3D9F0E942E2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22-4-2022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22-4-2022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8091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4447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68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2862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E2433FDE-25E2-48D4-8400-7B6AF65954A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53600" y="6176962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E2433FDE-25E2-48D4-8400-7B6AF65954A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79238" y="6176962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E2433FDE-25E2-48D4-8400-7B6AF65954A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36509" y="6176962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E2433FDE-25E2-48D4-8400-7B6AF65954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30512" y="6176962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‹nr.›</a:t>
            </a:fld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E2433FDE-25E2-48D4-8400-7B6AF65954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39058" y="615541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E2433FDE-25E2-48D4-8400-7B6AF65954A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62145" y="6176962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E2433FDE-25E2-48D4-8400-7B6AF65954A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96329" y="6176962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E2433FDE-25E2-48D4-8400-7B6AF65954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10871" y="6176962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‹nr.›</a:t>
            </a:fld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E2433FDE-25E2-48D4-8400-7B6AF65954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10102" y="6176962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E2433FDE-25E2-48D4-8400-7B6AF65954A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70692" y="6176962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transition/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1fTTUyckP8w?feature=oembed" TargetMode="Externa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4389" y="1122363"/>
            <a:ext cx="8321040" cy="2387600"/>
          </a:xfrm>
        </p:spPr>
        <p:txBody>
          <a:bodyPr/>
          <a:lstStyle/>
          <a:p>
            <a:pPr>
              <a:defRPr b="0" i="0"/>
            </a:pPr>
            <a:r>
              <a:rPr lang="1055" b="1"/>
              <a:t>Harekete Geçmek</a:t>
            </a:r>
            <a:br>
              <a:rPr lang="1055" b="1"/>
            </a:br>
            <a:r>
              <a:rPr lang="1055" sz="2800" b="0" i="1"/>
              <a:t>WAVE değerlerinden biri</a:t>
            </a:r>
            <a:endParaRPr lang="en-GB" sz="2800" b="0" i="1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AC63826-AA46-8547-9011-215698E5E5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14389" y="3602038"/>
            <a:ext cx="8321040" cy="1655762"/>
          </a:xfrm>
        </p:spPr>
        <p:txBody>
          <a:bodyPr/>
          <a:lstStyle/>
          <a:p>
            <a:endParaRPr lang="en-GB" b="1"/>
          </a:p>
          <a:p>
            <a:pPr>
              <a:defRPr b="0" i="0"/>
            </a:pPr>
            <a:r>
              <a:rPr lang="1055" b="1"/>
              <a:t>WAVE “harekete geçme” değeri için Araç Kiti</a:t>
            </a:r>
          </a:p>
          <a:p>
            <a:pPr>
              <a:defRPr b="0" i="0"/>
            </a:pPr>
            <a:r>
              <a:rPr lang="1055" sz="1100" b="1"/>
              <a:t>Mayıs 2022</a:t>
            </a:r>
            <a:endParaRPr lang="en-GB" sz="1100" b="1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EF3F3FF-6898-894B-BBBE-EC7B2543F4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7967" y="1199520"/>
            <a:ext cx="1514683" cy="402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b="0" i="0"/>
            </a:pPr>
            <a:r>
              <a:rPr lang="1055" b="1"/>
              <a:t>Geçmiş</a:t>
            </a:r>
            <a:endParaRPr lang="en-GB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defRPr b="0" i="0"/>
            </a:pPr>
            <a:br>
              <a:rPr lang="1055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1055" sz="180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en-GB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b="0" i="0"/>
            </a:pPr>
            <a:r>
              <a:rPr lang="1055"/>
              <a:t>Harekete Geçmek, WAVE değerlerinden biridir</a:t>
            </a:r>
            <a:endParaRPr lang="en-GB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 b="0" i="0"/>
            </a:pPr>
            <a:fld id="{819B6EBC-DE6A-41DC-BE08-3D3A7A698FF9}" type="slidenum">
              <a:rPr lang="en-GB" smtClean="0"/>
              <a:t>3</a:t>
            </a:fld>
            <a:endParaRPr lang="en-GB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ECF6BBEC-608B-4D4B-95C8-A3DAF85A5A22}"/>
              </a:ext>
            </a:extLst>
          </p:cNvPr>
          <p:cNvSpPr txBox="1"/>
          <p:nvPr/>
        </p:nvSpPr>
        <p:spPr>
          <a:xfrm>
            <a:off x="838200" y="1825625"/>
            <a:ext cx="8602126" cy="33347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defRPr b="0" i="0"/>
            </a:pPr>
            <a:r>
              <a:rPr lang="1055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Önümüzdeki birkaç yıl içinde, WAVE değerlerine daha fazla önem vereceğiz. WAVE değerleri, VolkerWessels’da görmek istediğimiz güvenlik davranışlarını temsil eder. Çünkü hepimiz WAVE değerlerini dikkate alırsak kazaları beraber önleyebileceğimize inanıyoruz.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defRPr b="0" i="0"/>
            </a:pPr>
            <a:r>
              <a:rPr lang="1055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 araç kitinde, Wave ‘Harekete Geçmek’ değerine göz atacağız - güvenli olmadığını düşündüğüm işi yapmayı bırakırım; Gerekli ise, başkaları tarafından yapılan işi durdururum.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defRPr b="0" i="0"/>
            </a:pPr>
            <a:r>
              <a:rPr lang="1055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Proaktif güvenlik kültürümüzde, harekete geçmenizi ve güvenli olmayan veya güvenli olmama olasılığı olan çalışma durumlarını dile getirmenizi, hatta geçici veya başka bir şekilde işi durdurmanızı bekliyoruz..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defRPr b="0" i="0"/>
            </a:pPr>
            <a:br>
              <a:rPr lang="1055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1055" sz="1800">
                <a:latin typeface="Calibri" panose="020F0502020204030204" pitchFamily="34" charset="0"/>
                <a:cs typeface="Times New Roman" panose="02020603050405020304" pitchFamily="18" charset="0"/>
              </a:rPr>
              <a:t>Araç Kiti, ne kadar zor olsa da Harekete geçmenin neden önemli olduğunu açıklıyor.</a:t>
            </a:r>
            <a:endParaRPr lang="en-GB" sz="180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b="0" i="0"/>
            </a:pPr>
            <a:r>
              <a:rPr lang="1055" b="1"/>
              <a:t>Konular</a:t>
            </a:r>
            <a:endParaRPr lang="en-GB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  <a:defRPr b="0" i="0"/>
            </a:pPr>
            <a:r>
              <a:rPr lang="1055" sz="2000">
                <a:latin typeface="Calibri" panose="020F0502020204030204" pitchFamily="34" charset="0"/>
              </a:rPr>
              <a:t>‘WAVE harekete geçme değeri animasyonu</a:t>
            </a:r>
          </a:p>
          <a:p>
            <a:pPr marL="0" indent="0">
              <a:buNone/>
            </a:pPr>
            <a:endParaRPr lang="en-GB" sz="200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  <a:defRPr b="0" i="0"/>
            </a:pPr>
            <a:r>
              <a:rPr lang="1055" sz="2000">
                <a:latin typeface="Calibri" panose="020F0502020204030204" pitchFamily="34" charset="0"/>
              </a:rPr>
              <a:t>Birbiriniz ile konuşun</a:t>
            </a:r>
          </a:p>
          <a:p>
            <a:pPr>
              <a:buFont typeface="Wingdings" panose="05000000000000000000" pitchFamily="2" charset="2"/>
              <a:buChar char="§"/>
            </a:pPr>
            <a:endParaRPr lang="en-GB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b="0" i="0"/>
            </a:pPr>
            <a:r>
              <a:rPr lang="1055"/>
              <a:t>Harekete Geçmek, WAVE değerlerinden biridir</a:t>
            </a:r>
            <a:endParaRPr lang="en-GB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 b="0" i="0"/>
            </a:pPr>
            <a:fld id="{10052539-1312-44B2-BD92-7985CEF6C54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5327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b="0" i="0"/>
            </a:pPr>
            <a:r>
              <a:rPr lang="1055"/>
              <a:t>Harekete Geçmek, WAVE değerlerinden biridir</a:t>
            </a:r>
            <a:endParaRPr lang="en-GB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 b="0" i="0"/>
            </a:pPr>
            <a:fld id="{720A6C71-74D9-4955-98FB-4BD8FE7DA509}" type="slidenum">
              <a:rPr lang="en-GB" smtClean="0"/>
              <a:t>5</a:t>
            </a:fld>
            <a:endParaRPr lang="en-GB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pPr>
              <a:defRPr b="0" i="0"/>
            </a:pPr>
            <a:r>
              <a:rPr lang="1055" b="1"/>
              <a:t>WAVE harekete geçme değeri</a:t>
            </a:r>
            <a:endParaRPr lang="en-GB"/>
          </a:p>
        </p:txBody>
      </p:sp>
      <p:pic>
        <p:nvPicPr>
          <p:cNvPr id="2" name="Onlinemedia 1" title="VW TOOLBOX ACTIE SUBS TR">
            <a:hlinkClick r:id="" action="ppaction://media"/>
            <a:extLst>
              <a:ext uri="{FF2B5EF4-FFF2-40B4-BE49-F238E27FC236}">
                <a16:creationId xmlns:a16="http://schemas.microsoft.com/office/drawing/2014/main" id="{8089AF6D-15ED-4216-9AF8-F0548CC47201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139281" y="1405737"/>
            <a:ext cx="5742169" cy="4307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427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b="0" i="0"/>
            </a:pPr>
            <a:r>
              <a:rPr lang="1055"/>
              <a:t>Harekete Geçmek, WAVE değerlerinden biridir</a:t>
            </a:r>
          </a:p>
          <a:p>
            <a:endParaRPr lang="en-GB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 b="0" i="0"/>
            </a:pPr>
            <a:fld id="{3EA6258E-8299-46FA-B6E9-98A2B5E882BF}" type="slidenum">
              <a:rPr lang="en-GB" smtClean="0"/>
              <a:t>6</a:t>
            </a:fld>
            <a:endParaRPr lang="en-GB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pPr>
              <a:defRPr b="0" i="0"/>
            </a:pPr>
            <a:r>
              <a:rPr lang="1055" b="1"/>
              <a:t>Birbiriniz ile konuşun</a:t>
            </a:r>
            <a:endParaRPr lang="en-GB"/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AE7CDBC2-733E-4F8F-8DEA-3D9F0E942E24}"/>
              </a:ext>
            </a:extLst>
          </p:cNvPr>
          <p:cNvSpPr txBox="1"/>
          <p:nvPr/>
        </p:nvSpPr>
        <p:spPr>
          <a:xfrm>
            <a:off x="590550" y="1480084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endParaRPr lang="en-GB"/>
          </a:p>
          <a:p>
            <a:pPr marL="514350" indent="-514350">
              <a:buFont typeface="+mj-lt"/>
              <a:buAutoNum type="arabicPeriod"/>
              <a:defRPr b="0" i="0"/>
            </a:pPr>
            <a:r>
              <a:rPr lang="1055"/>
              <a:t>İnsanların güvenli çalışmadığını düşündüğünüzde harekete geçiyor musunuz?</a:t>
            </a:r>
          </a:p>
          <a:p>
            <a:pPr marL="514350" indent="-514350">
              <a:buFont typeface="+mj-lt"/>
              <a:buAutoNum type="arabicPeriod"/>
            </a:pPr>
            <a:endParaRPr lang="en-GB"/>
          </a:p>
          <a:p>
            <a:pPr marL="514350" indent="-514350">
              <a:buFont typeface="+mj-lt"/>
              <a:buAutoNum type="arabicPeriod"/>
              <a:defRPr b="0" i="0"/>
            </a:pPr>
            <a:r>
              <a:rPr lang="1055"/>
              <a:t>Hanginiz geçici veya başka bir şekilde daha önce bir işi durdurdu? Neden ve nasıl yaptınız?</a:t>
            </a:r>
          </a:p>
          <a:p>
            <a:pPr marL="0" indent="0">
              <a:buNone/>
            </a:pPr>
            <a:endParaRPr lang="en-GB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GB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GB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/>
          </a:p>
          <a:p>
            <a:pPr marL="0" indent="0">
              <a:buFont typeface="Arial" panose="020B0604020202020204" pitchFamily="34" charset="0"/>
              <a:buNone/>
            </a:pPr>
            <a:endParaRPr lang="en-GB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59684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b="0" i="0"/>
            </a:pPr>
            <a:r>
              <a:rPr lang="1055" b="1"/>
              <a:t>İlginiz için teşekkürler!</a:t>
            </a:r>
            <a:endParaRPr lang="en-GB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endParaRPr lang="en-GB"/>
          </a:p>
          <a:p>
            <a:pPr marL="0" indent="0">
              <a:buNone/>
              <a:defRPr b="0" i="0"/>
            </a:pPr>
            <a:r>
              <a:rPr lang="1055" sz="1800">
                <a:hlinkClick r:id="rId2"/>
              </a:rPr>
              <a:t>veiligheid@volkerwessels.com</a:t>
            </a:r>
            <a:endParaRPr lang="en-GB" sz="1800"/>
          </a:p>
          <a:p>
            <a:pPr marL="0" indent="0">
              <a:buNone/>
            </a:pPr>
            <a:endParaRPr lang="en-GB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b="0" i="0"/>
            </a:pPr>
            <a:r>
              <a:rPr lang="1055"/>
              <a:t>Harekete Geçmek, WAVE değerlerinden biridir</a:t>
            </a:r>
            <a:endParaRPr lang="en-GB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 b="0" i="0"/>
            </a:pPr>
            <a:fld id="{20172F9F-E43E-4751-87FE-D30BD396E7A9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8.04.09"/>
  <p:tag name="AS_TITLE" val="Aspose.Slides for .NET 4.0 Client Profile"/>
  <p:tag name="AS_VERSION" val="18.4"/>
</p:tagLst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/>
        <a:ea typeface="Arial"/>
        <a:cs typeface="Arial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B685409C87DC4DA58F3DA56CFAB0F1" ma:contentTypeVersion="12" ma:contentTypeDescription="Een nieuw document maken." ma:contentTypeScope="" ma:versionID="8e9eb9c7714fd643dfa8f91aad92e908">
  <xsd:schema xmlns:xsd="http://www.w3.org/2001/XMLSchema" xmlns:xs="http://www.w3.org/2001/XMLSchema" xmlns:p="http://schemas.microsoft.com/office/2006/metadata/properties" xmlns:ns2="b46f7e7e-091b-45fc-b07a-14756525cbd9" xmlns:ns3="508e3145-0529-4d6a-a15f-862d6f4bb661" targetNamespace="http://schemas.microsoft.com/office/2006/metadata/properties" ma:root="true" ma:fieldsID="b6833165235b8070cc8f603796126e57" ns2:_="" ns3:_="">
    <xsd:import namespace="b46f7e7e-091b-45fc-b07a-14756525cbd9"/>
    <xsd:import namespace="508e3145-0529-4d6a-a15f-862d6f4bb66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6f7e7e-091b-45fc-b07a-14756525cb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8e3145-0529-4d6a-a15f-862d6f4bb661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08e3145-0529-4d6a-a15f-862d6f4bb661">
      <UserInfo>
        <DisplayName>Hollander, William</DisplayName>
        <AccountId>12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9F71ACB-02FB-48E5-96BE-974024B51D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6f7e7e-091b-45fc-b07a-14756525cbd9"/>
    <ds:schemaRef ds:uri="508e3145-0529-4d6a-a15f-862d6f4bb6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0B6B502-389B-4E8A-B84F-F4AB7D47291A}">
  <ds:schemaRefs>
    <ds:schemaRef ds:uri="24e35ab4-3cf1-46c9-8eaa-1b1e0ea8a84b"/>
    <ds:schemaRef ds:uri="80547ce2-a977-4319-b44a-40ea7c5ebcb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508e3145-0529-4d6a-a15f-862d6f4bb66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16</TotalTime>
  <Words>218</Words>
  <Application>Microsoft Office PowerPoint</Application>
  <PresentationFormat>Breedbeeld</PresentationFormat>
  <Paragraphs>47</Paragraphs>
  <Slides>6</Slides>
  <Notes>4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Kantoorthema</vt:lpstr>
      <vt:lpstr>Harekete Geçmek WAVE değerlerinden biri</vt:lpstr>
      <vt:lpstr>Geçmiş</vt:lpstr>
      <vt:lpstr>Konular</vt:lpstr>
      <vt:lpstr>WAVE harekete geçme değeri</vt:lpstr>
      <vt:lpstr>Birbiriniz ile konuşun</vt:lpstr>
      <vt:lpstr>İlginiz için teşekkürler!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lastModifiedBy>Links, Ronald</cp:lastModifiedBy>
  <cp:revision>2</cp:revision>
  <dcterms:created xsi:type="dcterms:W3CDTF">2021-02-11T14:15:30Z</dcterms:created>
  <dcterms:modified xsi:type="dcterms:W3CDTF">2022-04-22T08:51:32Z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0x0101008AB685409C87DC4DA58F3DA56CFAB0F1</vt:lpwstr>
  </property>
</Properties>
</file>