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F5965E-F976-4CCD-B4F1-9FF673E004CA}" v="1" dt="2022-02-03T10:04:39.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rdink, Bas" userId="S::broordink@volkerwessels.com::e6b80f22-b7ea-4a1b-9826-4cad8536796c" providerId="AD" clId="Web-{18E9AF89-3714-4F74-2A11-6AAD6D46DE57}"/>
    <pc:docChg chg="modSld">
      <pc:chgData name="Roordink, Bas" userId="S::broordink@volkerwessels.com::e6b80f22-b7ea-4a1b-9826-4cad8536796c" providerId="AD" clId="Web-{18E9AF89-3714-4F74-2A11-6AAD6D46DE57}" dt="2022-01-19T10:20:03.701" v="34" actId="20577"/>
      <pc:docMkLst>
        <pc:docMk/>
      </pc:docMkLst>
      <pc:sldChg chg="modSp">
        <pc:chgData name="Roordink, Bas" userId="S::broordink@volkerwessels.com::e6b80f22-b7ea-4a1b-9826-4cad8536796c" providerId="AD" clId="Web-{18E9AF89-3714-4F74-2A11-6AAD6D46DE57}" dt="2022-01-19T10:20:03.701" v="34" actId="20577"/>
        <pc:sldMkLst>
          <pc:docMk/>
          <pc:sldMk cId="3753470074" sldId="260"/>
        </pc:sldMkLst>
        <pc:spChg chg="mod">
          <ac:chgData name="Roordink, Bas" userId="S::broordink@volkerwessels.com::e6b80f22-b7ea-4a1b-9826-4cad8536796c" providerId="AD" clId="Web-{18E9AF89-3714-4F74-2A11-6AAD6D46DE57}" dt="2022-01-19T10:20:03.701" v="34" actId="20577"/>
          <ac:spMkLst>
            <pc:docMk/>
            <pc:sldMk cId="3753470074" sldId="260"/>
            <ac:spMk id="3" creationId="{BB2A0E52-A3D1-AC44-97E9-4AE4FCB62B0E}"/>
          </ac:spMkLst>
        </pc:spChg>
      </pc:sldChg>
    </pc:docChg>
  </pc:docChgLst>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2-01-19T10:15:03.281" v="1155" actId="2057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2-01-19T10:15:03.281" v="1155" actId="20577"/>
        <pc:sldMkLst>
          <pc:docMk/>
          <pc:sldMk cId="3753470074" sldId="260"/>
        </pc:sldMkLst>
        <pc:spChg chg="mod">
          <ac:chgData name="Links, Ronald" userId="a214375d-509e-426f-9881-a99cf1b8df71" providerId="ADAL" clId="{66B41AD1-4B6B-4751-B633-E92F219A4692}" dt="2022-01-19T10:15:03.281" v="1155"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docChgLst>
    <pc:chgData name="Links, Ronald" userId="a214375d-509e-426f-9881-a99cf1b8df71" providerId="ADAL" clId="{8AF5965E-F976-4CCD-B4F1-9FF673E004CA}"/>
    <pc:docChg chg="custSel modSld">
      <pc:chgData name="Links, Ronald" userId="a214375d-509e-426f-9881-a99cf1b8df71" providerId="ADAL" clId="{8AF5965E-F976-4CCD-B4F1-9FF673E004CA}" dt="2022-02-03T10:04:45.671" v="5" actId="1076"/>
      <pc:docMkLst>
        <pc:docMk/>
      </pc:docMkLst>
      <pc:sldChg chg="addSp delSp modSp mod modAnim">
        <pc:chgData name="Links, Ronald" userId="a214375d-509e-426f-9881-a99cf1b8df71" providerId="ADAL" clId="{8AF5965E-F976-4CCD-B4F1-9FF673E004CA}" dt="2022-02-03T10:04:45.671" v="5" actId="1076"/>
        <pc:sldMkLst>
          <pc:docMk/>
          <pc:sldMk cId="1885442784" sldId="263"/>
        </pc:sldMkLst>
        <pc:spChg chg="del">
          <ac:chgData name="Links, Ronald" userId="a214375d-509e-426f-9881-a99cf1b8df71" providerId="ADAL" clId="{8AF5965E-F976-4CCD-B4F1-9FF673E004CA}" dt="2022-02-03T10:04:28.848" v="0" actId="478"/>
          <ac:spMkLst>
            <pc:docMk/>
            <pc:sldMk cId="1885442784" sldId="263"/>
            <ac:spMk id="2" creationId="{5813C6B6-72C0-40EA-9A8B-B46F31A69D02}"/>
          </ac:spMkLst>
        </pc:spChg>
        <pc:picChg chg="add mod">
          <ac:chgData name="Links, Ronald" userId="a214375d-509e-426f-9881-a99cf1b8df71" providerId="ADAL" clId="{8AF5965E-F976-4CCD-B4F1-9FF673E004CA}" dt="2022-02-03T10:04:45.671" v="5" actId="1076"/>
          <ac:picMkLst>
            <pc:docMk/>
            <pc:sldMk cId="1885442784" sldId="263"/>
            <ac:picMk id="3" creationId="{F17E803D-B4A2-4D07-8D22-83F88E18C6AF}"/>
          </ac:picMkLst>
        </pc:picChg>
      </pc:sldChg>
    </pc:docChg>
  </pc:docChgLst>
  <pc:docChgLst>
    <pc:chgData name="Roordink, Bas" userId="e6b80f22-b7ea-4a1b-9826-4cad8536796c" providerId="ADAL" clId="{B5D7DDA8-EDFE-48A9-8D10-6D815CEFCDDC}"/>
    <pc:docChg chg="custSel modSld">
      <pc:chgData name="Roordink, Bas" userId="e6b80f22-b7ea-4a1b-9826-4cad8536796c" providerId="ADAL" clId="{B5D7DDA8-EDFE-48A9-8D10-6D815CEFCDDC}" dt="2022-01-18T13:29:36.795" v="349" actId="20577"/>
      <pc:docMkLst>
        <pc:docMk/>
      </pc:docMkLst>
      <pc:sldChg chg="modSp mod">
        <pc:chgData name="Roordink, Bas" userId="e6b80f22-b7ea-4a1b-9826-4cad8536796c" providerId="ADAL" clId="{B5D7DDA8-EDFE-48A9-8D10-6D815CEFCDDC}" dt="2022-01-18T13:29:36.795" v="349" actId="20577"/>
        <pc:sldMkLst>
          <pc:docMk/>
          <pc:sldMk cId="3753470074" sldId="260"/>
        </pc:sldMkLst>
        <pc:spChg chg="mod">
          <ac:chgData name="Roordink, Bas" userId="e6b80f22-b7ea-4a1b-9826-4cad8536796c" providerId="ADAL" clId="{B5D7DDA8-EDFE-48A9-8D10-6D815CEFCDDC}" dt="2022-01-18T13:29:36.795" v="349" actId="20577"/>
          <ac:spMkLst>
            <pc:docMk/>
            <pc:sldMk cId="3753470074" sldId="260"/>
            <ac:spMk id="3" creationId="{BB2A0E52-A3D1-AC44-97E9-4AE4FCB62B0E}"/>
          </ac:spMkLst>
        </pc:spChg>
      </pc:sldChg>
      <pc:sldChg chg="modSp mod">
        <pc:chgData name="Roordink, Bas" userId="e6b80f22-b7ea-4a1b-9826-4cad8536796c" providerId="ADAL" clId="{B5D7DDA8-EDFE-48A9-8D10-6D815CEFCDDC}" dt="2022-01-10T13:57:33.033" v="347" actId="20577"/>
        <pc:sldMkLst>
          <pc:docMk/>
          <pc:sldMk cId="1885442784" sldId="263"/>
        </pc:sldMkLst>
        <pc:spChg chg="mod">
          <ac:chgData name="Roordink, Bas" userId="e6b80f22-b7ea-4a1b-9826-4cad8536796c" providerId="ADAL" clId="{B5D7DDA8-EDFE-48A9-8D10-6D815CEFCDDC}" dt="2022-01-10T13:57:33.033" v="347" actId="20577"/>
          <ac:spMkLst>
            <pc:docMk/>
            <pc:sldMk cId="1885442784" sldId="263"/>
            <ac:spMk id="2" creationId="{5813C6B6-72C0-40EA-9A8B-B46F31A69D02}"/>
          </ac:spMkLst>
        </pc:spChg>
      </pc:sldChg>
      <pc:sldChg chg="modSp mod">
        <pc:chgData name="Roordink, Bas" userId="e6b80f22-b7ea-4a1b-9826-4cad8536796c" providerId="ADAL" clId="{B5D7DDA8-EDFE-48A9-8D10-6D815CEFCDDC}" dt="2022-01-10T13:57:22.227" v="338" actId="207"/>
        <pc:sldMkLst>
          <pc:docMk/>
          <pc:sldMk cId="1587596849" sldId="267"/>
        </pc:sldMkLst>
        <pc:spChg chg="mod">
          <ac:chgData name="Roordink, Bas" userId="e6b80f22-b7ea-4a1b-9826-4cad8536796c" providerId="ADAL" clId="{B5D7DDA8-EDFE-48A9-8D10-6D815CEFCDDC}" dt="2022-01-10T13:57:22.227" v="338" actId="207"/>
          <ac:spMkLst>
            <pc:docMk/>
            <pc:sldMk cId="1587596849" sldId="267"/>
            <ac:spMk id="2" creationId="{834CF66C-28FC-46ED-80AE-E2EC868D3BE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3-2-2022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3-2-2022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youtu.be/QbI2VhoY7c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468716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https://youtu.be/QbI2VhoY7cc</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https://youtu.be/y0UD-hAbVok</a:t>
            </a: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lzHUlGAAomg?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a:bodyPr>
          <a:lstStyle/>
          <a:p>
            <a:r>
              <a:rPr lang="ro-RO" b="1"/>
              <a:t>Set de instrumente</a:t>
            </a:r>
            <a:br>
              <a:rPr lang="ro-RO" b="1"/>
            </a:br>
            <a:r>
              <a:rPr lang="ro-RO" b="1"/>
              <a:t>Munca la înălțime</a:t>
            </a:r>
            <a:br>
              <a:rPr lang="ro-RO"/>
            </a:br>
            <a:r>
              <a:rPr lang="ro-RO" sz="2800" b="0"/>
              <a:t> Februarie 2022</a:t>
            </a:r>
            <a:endParaRPr lang="ro-RO"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Context</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ro-RO" sz="1800">
                <a:solidFill>
                  <a:srgbClr val="000000"/>
                </a:solidFill>
                <a:latin typeface="Calibri"/>
                <a:ea typeface="Calibri" panose="020F0502020204030204" pitchFamily="34" charset="0"/>
                <a:cs typeface="Calibri"/>
              </a:rPr>
              <a:t>Multe accidente cauzate de căderi de la înălțime au loc în industria construcțiilor. Consecințele acestor accidente sunt, de cele mai multe ori, răniri grave sau mai rău. Din nefericire, în 2021 acest lucru a dus la accidente care s-au soldat cu leziuni ale coloanei vertebrale și un accident fatal la VolkerWessels. </a:t>
            </a:r>
          </a:p>
          <a:p>
            <a:pPr marL="0" indent="0">
              <a:buNone/>
            </a:pPr>
            <a:r>
              <a:rPr lang="ro-RO" sz="1800">
                <a:solidFill>
                  <a:srgbClr val="000000"/>
                </a:solidFill>
                <a:latin typeface="Calibri"/>
                <a:ea typeface="Calibri" panose="020F0502020204030204" pitchFamily="34" charset="0"/>
                <a:cs typeface="Calibri"/>
              </a:rPr>
              <a:t>Căderea de la înălțime este pe locul doi (16%) în raportările referitoare la situații periculoase (rapoarte MOHS) în cadrul VolkerWessels. Nu mai puțin de 10% din concediile medicale sunt cauzate de căderea de la înălțime. Este important să se acorde atenție muncii la înălțime atât în timpul etapei de pregătire, cât și în cea de execuție.</a:t>
            </a:r>
          </a:p>
          <a:p>
            <a:pPr marL="0" indent="0">
              <a:buNone/>
            </a:pPr>
            <a:r>
              <a:rPr lang="ro-RO" sz="1800">
                <a:solidFill>
                  <a:srgbClr val="000000"/>
                </a:solidFill>
                <a:latin typeface="Calibri"/>
                <a:ea typeface="Calibri" panose="020F0502020204030204" pitchFamily="34" charset="0"/>
                <a:cs typeface="Calibri"/>
              </a:rPr>
              <a:t>Acest set de instrumente are rolul să vă reamintească ce „să faceți” și ce „să nu faceți” în ceea ce privește munca la înălțime. </a:t>
            </a:r>
          </a:p>
          <a:p>
            <a:pPr marL="0" indent="0">
              <a:buNone/>
            </a:pPr>
            <a:endParaRPr lang="ro-RO" sz="1800">
              <a:solidFill>
                <a:srgbClr val="000000"/>
              </a:solidFill>
              <a:latin typeface="Calibri"/>
              <a:ea typeface="Calibri" panose="020F0502020204030204" pitchFamily="34" charset="0"/>
              <a:cs typeface="Calibri"/>
            </a:endParaRPr>
          </a:p>
          <a:p>
            <a:pPr marL="0" indent="0">
              <a:buNone/>
            </a:pPr>
            <a:endParaRPr lang="ro-RO" sz="1800" dirty="0">
              <a:solidFill>
                <a:srgbClr val="000000"/>
              </a:solidFill>
              <a:latin typeface="Calibri"/>
              <a:ea typeface="Calibri" panose="020F0502020204030204" pitchFamily="34" charset="0"/>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Set de instrumente Munca la înălțime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3</a:t>
            </a:fld>
            <a:endParaRPr lang="ro-RO"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Subiecte</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ro-RO" sz="1800">
              <a:effectLst/>
              <a:latin typeface="Calibri" panose="020F0502020204030204" pitchFamily="34" charset="0"/>
              <a:ea typeface="Calibri" panose="020F0502020204030204" pitchFamily="34" charset="0"/>
            </a:endParaRPr>
          </a:p>
          <a:p>
            <a:pPr marL="0" indent="0">
              <a:buNone/>
            </a:pPr>
            <a:endParaRPr lang="ro-RO" sz="1800">
              <a:latin typeface="Calibri" panose="020F0502020204030204" pitchFamily="34" charset="0"/>
              <a:ea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Animația</a:t>
            </a:r>
          </a:p>
          <a:p>
            <a:pPr>
              <a:buFont typeface="Wingdings" panose="05000000000000000000" pitchFamily="2" charset="2"/>
              <a:buChar char="§"/>
            </a:pPr>
            <a:r>
              <a:rPr lang="ro-RO" sz="1800">
                <a:latin typeface="Calibri" panose="020F0502020204030204" pitchFamily="34" charset="0"/>
              </a:rPr>
              <a:t>În dialog</a:t>
            </a:r>
            <a:endParaRPr lang="ro-RO"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Set de instrumente Munca la înălțime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4</a:t>
            </a:fld>
            <a:endParaRPr lang="ro-RO"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Set de instrumente Munca la înălțime</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ro-RO" smtClean="0"/>
              <a:pPr/>
              <a:t>5</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Munca la înălțime</a:t>
            </a:r>
            <a:endParaRPr lang="ro-RO" dirty="0"/>
          </a:p>
        </p:txBody>
      </p:sp>
      <p:pic>
        <p:nvPicPr>
          <p:cNvPr id="3" name="Onlinemedia 2" title="TOOLBOX VEILIG WERKEN OP HOOGTE - RO">
            <a:hlinkClick r:id="" action="ppaction://media"/>
            <a:extLst>
              <a:ext uri="{FF2B5EF4-FFF2-40B4-BE49-F238E27FC236}">
                <a16:creationId xmlns:a16="http://schemas.microsoft.com/office/drawing/2014/main" id="{F17E803D-B4A2-4D07-8D22-83F88E18C6AF}"/>
              </a:ext>
            </a:extLst>
          </p:cNvPr>
          <p:cNvPicPr>
            <a:picLocks noRot="1" noChangeAspect="1"/>
          </p:cNvPicPr>
          <p:nvPr>
            <a:videoFile r:link="rId1"/>
          </p:nvPr>
        </p:nvPicPr>
        <p:blipFill>
          <a:blip r:embed="rId4"/>
          <a:stretch>
            <a:fillRect/>
          </a:stretch>
        </p:blipFill>
        <p:spPr>
          <a:xfrm>
            <a:off x="3250837" y="1405737"/>
            <a:ext cx="5690326" cy="4267745"/>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Set de instrumente Munca la înălțime</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ro-RO" smtClean="0"/>
              <a:pPr/>
              <a:t>6</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În dialog</a:t>
            </a:r>
            <a:endParaRPr lang="ro-RO"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ro-RO">
              <a:solidFill>
                <a:srgbClr val="FF0000"/>
              </a:solidFill>
            </a:endParaRPr>
          </a:p>
          <a:p>
            <a:pPr marL="514350" indent="-514350">
              <a:buFont typeface="+mj-lt"/>
              <a:buAutoNum type="arabicPeriod"/>
            </a:pPr>
            <a:endParaRPr lang="ro-RO"/>
          </a:p>
          <a:p>
            <a:pPr marL="514350" indent="-514350">
              <a:buFont typeface="+mj-lt"/>
              <a:buAutoNum type="arabicPeriod"/>
            </a:pPr>
            <a:endParaRPr lang="ro-RO"/>
          </a:p>
          <a:p>
            <a:pPr marL="0" indent="0">
              <a:buNone/>
            </a:pPr>
            <a:endParaRPr lang="ro-RO" dirty="0"/>
          </a:p>
        </p:txBody>
      </p:sp>
      <p:sp>
        <p:nvSpPr>
          <p:cNvPr id="2" name="Tekstvak 1">
            <a:extLst>
              <a:ext uri="{FF2B5EF4-FFF2-40B4-BE49-F238E27FC236}">
                <a16:creationId xmlns:a16="http://schemas.microsoft.com/office/drawing/2014/main" id="{834CF66C-28FC-46ED-80AE-E2EC868D3BEC}"/>
              </a:ext>
            </a:extLst>
          </p:cNvPr>
          <p:cNvSpPr txBox="1"/>
          <p:nvPr/>
        </p:nvSpPr>
        <p:spPr>
          <a:xfrm>
            <a:off x="906666" y="2021941"/>
            <a:ext cx="8436509" cy="1754326"/>
          </a:xfrm>
          <a:prstGeom prst="rect">
            <a:avLst/>
          </a:prstGeom>
          <a:noFill/>
        </p:spPr>
        <p:txBody>
          <a:bodyPr wrap="square" rtlCol="0">
            <a:spAutoFit/>
          </a:bodyPr>
          <a:lstStyle/>
          <a:p>
            <a:pPr marL="342900" indent="-342900">
              <a:buFontTx/>
              <a:buAutoNum type="arabicPeriod"/>
            </a:pPr>
            <a:r>
              <a:rPr lang="ro-RO"/>
              <a:t>Ați avut vreodată un accident cauzat de munca la înălțime? Ce s-a întâmplat?</a:t>
            </a:r>
          </a:p>
          <a:p>
            <a:pPr marL="342900" indent="-342900">
              <a:buAutoNum type="arabicPeriod"/>
            </a:pPr>
            <a:r>
              <a:rPr lang="ro-RO"/>
              <a:t>Simțiți vreodată că nu sunteți în siguranță când lucrați la înălțime? Din ce motive?</a:t>
            </a:r>
          </a:p>
          <a:p>
            <a:pPr marL="342900" indent="-342900">
              <a:buAutoNum type="arabicPeriod"/>
            </a:pPr>
            <a:r>
              <a:rPr lang="ro-RO"/>
              <a:t>Ce ați dori să fie diferit la locul dumneavoastră de muncă în ceea ce privește munca la înălțime (în siguranță)?</a:t>
            </a:r>
          </a:p>
          <a:p>
            <a:pPr marL="342900" indent="-342900">
              <a:buAutoNum type="arabicPeriod"/>
            </a:pPr>
            <a:endParaRPr lang="ro-RO"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ro-RO"/>
              <a:t>Vă mulțumim pentru atenție!</a:t>
            </a:r>
            <a:endParaRPr lang="ro-RO"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r>
              <a:rPr lang="ro-RO" sz="1800">
                <a:hlinkClick r:id="rId2"/>
              </a:rPr>
              <a:t>veiligheid@volkerwessels.com</a:t>
            </a:r>
            <a:endParaRPr lang="ro-RO" sz="1800"/>
          </a:p>
          <a:p>
            <a:pPr marL="0" indent="0">
              <a:buNone/>
            </a:pPr>
            <a:endParaRPr lang="ro-RO"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ro-RO"/>
              <a:t>Set de instrumente Munca la înălțime</a:t>
            </a:r>
            <a:endParaRPr lang="ro-RO"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ro-RO" smtClean="0"/>
              <a:pPr/>
              <a:t>7</a:t>
            </a:fld>
            <a:endParaRPr lang="ro-RO"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Iedereen</DisplayName>
        <AccountId>12</AccountId>
        <AccountType/>
      </UserInfo>
      <UserInfo>
        <DisplayName>Roordink, Bas</DisplayName>
        <AccountId>32</AccountId>
        <AccountType/>
      </UserInfo>
    </SharedWithUsers>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193B25B3-794C-4995-8DB8-AB45EFC07D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287</Words>
  <Application>Microsoft Office PowerPoint</Application>
  <PresentationFormat>Breedbeeld</PresentationFormat>
  <Paragraphs>41</Paragraphs>
  <Slides>6</Slides>
  <Notes>3</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Set de instrumente Munca la înălțime  Februarie 2022</vt:lpstr>
      <vt:lpstr>Context</vt:lpstr>
      <vt:lpstr>Subiecte</vt:lpstr>
      <vt:lpstr>Munca la înălțime</vt:lpstr>
      <vt:lpstr>În dialog</vt:lpstr>
      <vt:lpstr>Vă mulțumim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Links, Ronald</cp:lastModifiedBy>
  <cp:revision>3</cp:revision>
  <dcterms:created xsi:type="dcterms:W3CDTF">2021-02-11T14:15:30Z</dcterms:created>
  <dcterms:modified xsi:type="dcterms:W3CDTF">2022-02-03T10:04:47Z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