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296E47-48D0-4165-9AB0-EACD47EDA4F3}" v="1" dt="2022-02-03T10:05:09.6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rdink, Bas" userId="S::broordink@volkerwessels.com::e6b80f22-b7ea-4a1b-9826-4cad8536796c" providerId="AD" clId="Web-{18E9AF89-3714-4F74-2A11-6AAD6D46DE57}"/>
    <pc:docChg chg="modSld">
      <pc:chgData name="Roordink, Bas" userId="S::broordink@volkerwessels.com::e6b80f22-b7ea-4a1b-9826-4cad8536796c" providerId="AD" clId="Web-{18E9AF89-3714-4F74-2A11-6AAD6D46DE57}" dt="2022-01-19T10:20:03.701" v="34" actId="20577"/>
      <pc:docMkLst>
        <pc:docMk/>
      </pc:docMkLst>
      <pc:sldChg chg="modSp">
        <pc:chgData name="Roordink, Bas" userId="S::broordink@volkerwessels.com::e6b80f22-b7ea-4a1b-9826-4cad8536796c" providerId="AD" clId="Web-{18E9AF89-3714-4F74-2A11-6AAD6D46DE57}" dt="2022-01-19T10:20:03.701" v="34" actId="20577"/>
        <pc:sldMkLst>
          <pc:docMk/>
          <pc:sldMk cId="3753470074" sldId="260"/>
        </pc:sldMkLst>
        <pc:spChg chg="mod">
          <ac:chgData name="Roordink, Bas" userId="S::broordink@volkerwessels.com::e6b80f22-b7ea-4a1b-9826-4cad8536796c" providerId="AD" clId="Web-{18E9AF89-3714-4F74-2A11-6AAD6D46DE57}" dt="2022-01-19T10:20:03.701" v="34" actId="20577"/>
          <ac:spMkLst>
            <pc:docMk/>
            <pc:sldMk cId="3753470074" sldId="260"/>
            <ac:spMk id="3" creationId="{BB2A0E52-A3D1-AC44-97E9-4AE4FCB62B0E}"/>
          </ac:spMkLst>
        </pc:spChg>
      </pc:sldChg>
    </pc:docChg>
  </pc:docChgLst>
  <pc:docChgLst>
    <pc:chgData name="Buitink, Fleur" userId="cf590200-e243-4b2e-a585-9874ef062f38" providerId="ADAL" clId="{24DBCF30-46D5-4B98-A80C-B7E09AC85256}"/>
    <pc:docChg chg="undo custSel modSld">
      <pc:chgData name="Buitink, Fleur" userId="cf590200-e243-4b2e-a585-9874ef062f38" providerId="ADAL" clId="{24DBCF30-46D5-4B98-A80C-B7E09AC85256}" dt="2021-03-18T12:40:20.013" v="240" actId="1036"/>
      <pc:docMkLst>
        <pc:docMk/>
      </pc:docMkLst>
      <pc:sldChg chg="addSp delSp modSp mod">
        <pc:chgData name="Buitink, Fleur" userId="cf590200-e243-4b2e-a585-9874ef062f38" providerId="ADAL" clId="{24DBCF30-46D5-4B98-A80C-B7E09AC85256}" dt="2021-03-18T12:40:20.013" v="240" actId="1036"/>
        <pc:sldMkLst>
          <pc:docMk/>
          <pc:sldMk cId="1014227000" sldId="262"/>
        </pc:sldMkLst>
        <pc:spChg chg="add del mod">
          <ac:chgData name="Buitink, Fleur" userId="cf590200-e243-4b2e-a585-9874ef062f38" providerId="ADAL" clId="{24DBCF30-46D5-4B98-A80C-B7E09AC85256}" dt="2021-03-18T12:40:20.013" v="240" actId="1036"/>
          <ac:spMkLst>
            <pc:docMk/>
            <pc:sldMk cId="1014227000" sldId="262"/>
            <ac:spMk id="3" creationId="{3F6F8ACE-95F9-4B07-BCBD-2AFC0DAA9420}"/>
          </ac:spMkLst>
        </pc:spChg>
        <pc:picChg chg="mod">
          <ac:chgData name="Buitink, Fleur" userId="cf590200-e243-4b2e-a585-9874ef062f38" providerId="ADAL" clId="{24DBCF30-46D5-4B98-A80C-B7E09AC85256}" dt="2021-03-18T12:38:43.183" v="226" actId="1076"/>
          <ac:picMkLst>
            <pc:docMk/>
            <pc:sldMk cId="1014227000" sldId="262"/>
            <ac:picMk id="6" creationId="{79DB648A-ADC1-40AA-BBC9-81161E649986}"/>
          </ac:picMkLst>
        </pc:picChg>
      </pc:sldChg>
      <pc:sldChg chg="addSp modSp mod">
        <pc:chgData name="Buitink, Fleur" userId="cf590200-e243-4b2e-a585-9874ef062f38" providerId="ADAL" clId="{24DBCF30-46D5-4B98-A80C-B7E09AC85256}" dt="2021-03-18T12:39:39.608" v="234" actId="1038"/>
        <pc:sldMkLst>
          <pc:docMk/>
          <pc:sldMk cId="1885442784" sldId="263"/>
        </pc:sldMkLst>
        <pc:spChg chg="add mod">
          <ac:chgData name="Buitink, Fleur" userId="cf590200-e243-4b2e-a585-9874ef062f38" providerId="ADAL" clId="{24DBCF30-46D5-4B98-A80C-B7E09AC85256}" dt="2021-03-18T12:39:39.608" v="234" actId="1038"/>
          <ac:spMkLst>
            <pc:docMk/>
            <pc:sldMk cId="1885442784" sldId="263"/>
            <ac:spMk id="7" creationId="{6A0AC59E-1712-4F99-B2B0-885B8DC8F482}"/>
          </ac:spMkLst>
        </pc:spChg>
      </pc:sldChg>
    </pc:docChg>
  </pc:docChgLst>
  <pc:docChgLst>
    <pc:chgData name="Links, Ronald" userId="S::rlinks@kwadam.nl::a214375d-509e-426f-9881-a99cf1b8df71" providerId="AD" clId="Web-{A9A1A7E5-A946-9049-68F1-453ED770EE5C}"/>
    <pc:docChg chg="modSld">
      <pc:chgData name="Links, Ronald" userId="S::rlinks@kwadam.nl::a214375d-509e-426f-9881-a99cf1b8df71" providerId="AD" clId="Web-{A9A1A7E5-A946-9049-68F1-453ED770EE5C}" dt="2021-06-07T14:51:25.005" v="201" actId="20577"/>
      <pc:docMkLst>
        <pc:docMk/>
      </pc:docMkLst>
      <pc:sldChg chg="modSp">
        <pc:chgData name="Links, Ronald" userId="S::rlinks@kwadam.nl::a214375d-509e-426f-9881-a99cf1b8df71" providerId="AD" clId="Web-{A9A1A7E5-A946-9049-68F1-453ED770EE5C}" dt="2021-06-07T14:51:25.005" v="201" actId="20577"/>
        <pc:sldMkLst>
          <pc:docMk/>
          <pc:sldMk cId="3753470074" sldId="260"/>
        </pc:sldMkLst>
        <pc:spChg chg="mod">
          <ac:chgData name="Links, Ronald" userId="S::rlinks@kwadam.nl::a214375d-509e-426f-9881-a99cf1b8df71" providerId="AD" clId="Web-{A9A1A7E5-A946-9049-68F1-453ED770EE5C}" dt="2021-06-07T14:51:25.005" v="201" actId="20577"/>
          <ac:spMkLst>
            <pc:docMk/>
            <pc:sldMk cId="3753470074" sldId="260"/>
            <ac:spMk id="3" creationId="{BB2A0E52-A3D1-AC44-97E9-4AE4FCB62B0E}"/>
          </ac:spMkLst>
        </pc:spChg>
      </pc:sldChg>
      <pc:sldChg chg="modSp">
        <pc:chgData name="Links, Ronald" userId="S::rlinks@kwadam.nl::a214375d-509e-426f-9881-a99cf1b8df71" providerId="AD" clId="Web-{A9A1A7E5-A946-9049-68F1-453ED770EE5C}" dt="2021-06-07T06:32:51.538" v="0" actId="20577"/>
        <pc:sldMkLst>
          <pc:docMk/>
          <pc:sldMk cId="28953270" sldId="266"/>
        </pc:sldMkLst>
        <pc:spChg chg="mod">
          <ac:chgData name="Links, Ronald" userId="S::rlinks@kwadam.nl::a214375d-509e-426f-9881-a99cf1b8df71" providerId="AD" clId="Web-{A9A1A7E5-A946-9049-68F1-453ED770EE5C}" dt="2021-06-07T06:32:51.538" v="0" actId="20577"/>
          <ac:spMkLst>
            <pc:docMk/>
            <pc:sldMk cId="28953270" sldId="266"/>
            <ac:spMk id="3" creationId="{BB2A0E52-A3D1-AC44-97E9-4AE4FCB62B0E}"/>
          </ac:spMkLst>
        </pc:spChg>
      </pc:sldChg>
    </pc:docChg>
  </pc:docChgLst>
  <pc:docChgLst>
    <pc:chgData name="Links, Ronald" userId="a214375d-509e-426f-9881-a99cf1b8df71" providerId="ADAL" clId="{5DCE06E9-B001-4BC6-A697-B8DF5DC73399}"/>
    <pc:docChg chg="undo custSel modSld">
      <pc:chgData name="Links, Ronald" userId="a214375d-509e-426f-9881-a99cf1b8df71" providerId="ADAL" clId="{5DCE06E9-B001-4BC6-A697-B8DF5DC73399}" dt="2021-06-08T09:17:48.529" v="981" actId="20577"/>
      <pc:docMkLst>
        <pc:docMk/>
      </pc:docMkLst>
      <pc:sldChg chg="modSp mod">
        <pc:chgData name="Links, Ronald" userId="a214375d-509e-426f-9881-a99cf1b8df71" providerId="ADAL" clId="{5DCE06E9-B001-4BC6-A697-B8DF5DC73399}" dt="2021-06-08T09:17:48.529" v="981" actId="20577"/>
        <pc:sldMkLst>
          <pc:docMk/>
          <pc:sldMk cId="3753470074" sldId="260"/>
        </pc:sldMkLst>
        <pc:spChg chg="mod">
          <ac:chgData name="Links, Ronald" userId="a214375d-509e-426f-9881-a99cf1b8df71" providerId="ADAL" clId="{5DCE06E9-B001-4BC6-A697-B8DF5DC73399}" dt="2021-06-08T09:17:48.529" v="981" actId="20577"/>
          <ac:spMkLst>
            <pc:docMk/>
            <pc:sldMk cId="3753470074" sldId="260"/>
            <ac:spMk id="3" creationId="{BB2A0E52-A3D1-AC44-97E9-4AE4FCB62B0E}"/>
          </ac:spMkLst>
        </pc:spChg>
      </pc:sldChg>
      <pc:sldChg chg="modSp mod modNotesTx">
        <pc:chgData name="Links, Ronald" userId="a214375d-509e-426f-9881-a99cf1b8df71" providerId="ADAL" clId="{5DCE06E9-B001-4BC6-A697-B8DF5DC73399}" dt="2021-06-08T06:29:36.327" v="501" actId="688"/>
        <pc:sldMkLst>
          <pc:docMk/>
          <pc:sldMk cId="1885442784" sldId="263"/>
        </pc:sldMkLst>
        <pc:spChg chg="mod">
          <ac:chgData name="Links, Ronald" userId="a214375d-509e-426f-9881-a99cf1b8df71" providerId="ADAL" clId="{5DCE06E9-B001-4BC6-A697-B8DF5DC73399}" dt="2021-06-08T06:29:36.327" v="501" actId="688"/>
          <ac:spMkLst>
            <pc:docMk/>
            <pc:sldMk cId="1885442784" sldId="263"/>
            <ac:spMk id="3" creationId="{62546026-BE3B-4790-8ECF-5AEAE54E7907}"/>
          </ac:spMkLst>
        </pc:spChg>
      </pc:sldChg>
      <pc:sldChg chg="modSp mod">
        <pc:chgData name="Links, Ronald" userId="a214375d-509e-426f-9881-a99cf1b8df71" providerId="ADAL" clId="{5DCE06E9-B001-4BC6-A697-B8DF5DC73399}" dt="2021-06-08T09:15:18.422" v="980" actId="207"/>
        <pc:sldMkLst>
          <pc:docMk/>
          <pc:sldMk cId="1587596849" sldId="267"/>
        </pc:sldMkLst>
        <pc:spChg chg="mod">
          <ac:chgData name="Links, Ronald" userId="a214375d-509e-426f-9881-a99cf1b8df71" providerId="ADAL" clId="{5DCE06E9-B001-4BC6-A697-B8DF5DC73399}" dt="2021-06-08T09:15:18.422" v="980" actId="207"/>
          <ac:spMkLst>
            <pc:docMk/>
            <pc:sldMk cId="1587596849" sldId="267"/>
            <ac:spMk id="3" creationId="{E66620E2-0AC1-4D8B-B976-A05830657905}"/>
          </ac:spMkLst>
        </pc:spChg>
      </pc:sldChg>
    </pc:docChg>
  </pc:docChgLst>
  <pc:docChgLst>
    <pc:chgData name="Roordink, Bas" userId="e6b80f22-b7ea-4a1b-9826-4cad8536796c" providerId="ADAL" clId="{C3988FDC-A1EE-4CEF-B6D0-540933B281A9}"/>
    <pc:docChg chg="custSel delSld modSld">
      <pc:chgData name="Roordink, Bas" userId="e6b80f22-b7ea-4a1b-9826-4cad8536796c" providerId="ADAL" clId="{C3988FDC-A1EE-4CEF-B6D0-540933B281A9}" dt="2021-05-31T07:16:52.009" v="170" actId="1076"/>
      <pc:docMkLst>
        <pc:docMk/>
      </pc:docMkLst>
      <pc:sldChg chg="delSp modSp mod">
        <pc:chgData name="Roordink, Bas" userId="e6b80f22-b7ea-4a1b-9826-4cad8536796c" providerId="ADAL" clId="{C3988FDC-A1EE-4CEF-B6D0-540933B281A9}" dt="2021-05-31T07:16:52.009" v="170" actId="1076"/>
        <pc:sldMkLst>
          <pc:docMk/>
          <pc:sldMk cId="192953906" sldId="257"/>
        </pc:sldMkLst>
        <pc:spChg chg="mod">
          <ac:chgData name="Roordink, Bas" userId="e6b80f22-b7ea-4a1b-9826-4cad8536796c" providerId="ADAL" clId="{C3988FDC-A1EE-4CEF-B6D0-540933B281A9}" dt="2021-05-31T07:16:52.009" v="170" actId="1076"/>
          <ac:spMkLst>
            <pc:docMk/>
            <pc:sldMk cId="192953906" sldId="257"/>
            <ac:spMk id="2" creationId="{8BFA767E-3DB7-7B46-855B-3C179A0A7873}"/>
          </ac:spMkLst>
        </pc:spChg>
        <pc:spChg chg="del mod">
          <ac:chgData name="Roordink, Bas" userId="e6b80f22-b7ea-4a1b-9826-4cad8536796c" providerId="ADAL" clId="{C3988FDC-A1EE-4CEF-B6D0-540933B281A9}" dt="2021-05-31T07:16:47.732" v="169" actId="478"/>
          <ac:spMkLst>
            <pc:docMk/>
            <pc:sldMk cId="192953906" sldId="257"/>
            <ac:spMk id="3" creationId="{5AC63826-AA46-8547-9011-215698E5E527}"/>
          </ac:spMkLst>
        </pc:spChg>
      </pc:sldChg>
      <pc:sldChg chg="modSp mod">
        <pc:chgData name="Roordink, Bas" userId="e6b80f22-b7ea-4a1b-9826-4cad8536796c" providerId="ADAL" clId="{C3988FDC-A1EE-4CEF-B6D0-540933B281A9}" dt="2021-05-31T07:13:51.865" v="25" actId="207"/>
        <pc:sldMkLst>
          <pc:docMk/>
          <pc:sldMk cId="3753470074" sldId="260"/>
        </pc:sldMkLst>
        <pc:spChg chg="mod">
          <ac:chgData name="Roordink, Bas" userId="e6b80f22-b7ea-4a1b-9826-4cad8536796c" providerId="ADAL" clId="{C3988FDC-A1EE-4CEF-B6D0-540933B281A9}" dt="2021-05-31T07:13:51.865" v="25" actId="207"/>
          <ac:spMkLst>
            <pc:docMk/>
            <pc:sldMk cId="3753470074" sldId="260"/>
            <ac:spMk id="3" creationId="{BB2A0E52-A3D1-AC44-97E9-4AE4FCB62B0E}"/>
          </ac:spMkLst>
        </pc:spChg>
      </pc:sldChg>
      <pc:sldChg chg="del">
        <pc:chgData name="Roordink, Bas" userId="e6b80f22-b7ea-4a1b-9826-4cad8536796c" providerId="ADAL" clId="{C3988FDC-A1EE-4CEF-B6D0-540933B281A9}" dt="2021-05-31T07:14:13.184" v="42" actId="47"/>
        <pc:sldMkLst>
          <pc:docMk/>
          <pc:sldMk cId="1014227000" sldId="262"/>
        </pc:sldMkLst>
      </pc:sldChg>
      <pc:sldChg chg="addSp delSp modSp mod delAnim">
        <pc:chgData name="Roordink, Bas" userId="e6b80f22-b7ea-4a1b-9826-4cad8536796c" providerId="ADAL" clId="{C3988FDC-A1EE-4CEF-B6D0-540933B281A9}" dt="2021-05-31T07:14:39.447" v="80" actId="688"/>
        <pc:sldMkLst>
          <pc:docMk/>
          <pc:sldMk cId="1885442784" sldId="263"/>
        </pc:sldMkLst>
        <pc:spChg chg="add mod">
          <ac:chgData name="Roordink, Bas" userId="e6b80f22-b7ea-4a1b-9826-4cad8536796c" providerId="ADAL" clId="{C3988FDC-A1EE-4CEF-B6D0-540933B281A9}" dt="2021-05-31T07:14:39.447" v="80" actId="688"/>
          <ac:spMkLst>
            <pc:docMk/>
            <pc:sldMk cId="1885442784" sldId="263"/>
            <ac:spMk id="3" creationId="{62546026-BE3B-4790-8ECF-5AEAE54E7907}"/>
          </ac:spMkLst>
        </pc:spChg>
        <pc:spChg chg="mod">
          <ac:chgData name="Roordink, Bas" userId="e6b80f22-b7ea-4a1b-9826-4cad8536796c" providerId="ADAL" clId="{C3988FDC-A1EE-4CEF-B6D0-540933B281A9}" dt="2021-05-31T07:14:19.464" v="57" actId="20577"/>
          <ac:spMkLst>
            <pc:docMk/>
            <pc:sldMk cId="1885442784" sldId="263"/>
            <ac:spMk id="6" creationId="{0D114B56-608F-456E-AD2D-C48853B0DFF0}"/>
          </ac:spMkLst>
        </pc:spChg>
        <pc:picChg chg="del">
          <ac:chgData name="Roordink, Bas" userId="e6b80f22-b7ea-4a1b-9826-4cad8536796c" providerId="ADAL" clId="{C3988FDC-A1EE-4CEF-B6D0-540933B281A9}" dt="2021-05-31T07:14:24.230" v="58" actId="478"/>
          <ac:picMkLst>
            <pc:docMk/>
            <pc:sldMk cId="1885442784" sldId="263"/>
            <ac:picMk id="9" creationId="{251EA05C-9429-4EEB-829B-893587429233}"/>
          </ac:picMkLst>
        </pc:picChg>
      </pc:sldChg>
      <pc:sldChg chg="addSp delSp modSp mod">
        <pc:chgData name="Roordink, Bas" userId="e6b80f22-b7ea-4a1b-9826-4cad8536796c" providerId="ADAL" clId="{C3988FDC-A1EE-4CEF-B6D0-540933B281A9}" dt="2021-05-31T07:15:51.209" v="166" actId="207"/>
        <pc:sldMkLst>
          <pc:docMk/>
          <pc:sldMk cId="1873730925" sldId="265"/>
        </pc:sldMkLst>
        <pc:spChg chg="mod">
          <ac:chgData name="Roordink, Bas" userId="e6b80f22-b7ea-4a1b-9826-4cad8536796c" providerId="ADAL" clId="{C3988FDC-A1EE-4CEF-B6D0-540933B281A9}" dt="2021-05-31T07:15:19.362" v="123" actId="20577"/>
          <ac:spMkLst>
            <pc:docMk/>
            <pc:sldMk cId="1873730925" sldId="265"/>
            <ac:spMk id="2" creationId="{D1B005F9-ECEA-4481-A9EE-78D13A7859E4}"/>
          </ac:spMkLst>
        </pc:spChg>
        <pc:spChg chg="add mod">
          <ac:chgData name="Roordink, Bas" userId="e6b80f22-b7ea-4a1b-9826-4cad8536796c" providerId="ADAL" clId="{C3988FDC-A1EE-4CEF-B6D0-540933B281A9}" dt="2021-05-31T07:15:51.209" v="166" actId="207"/>
          <ac:spMkLst>
            <pc:docMk/>
            <pc:sldMk cId="1873730925" sldId="265"/>
            <ac:spMk id="7" creationId="{1E13E4E8-EA18-4E8F-8C9B-A31FBEFCFE03}"/>
          </ac:spMkLst>
        </pc:spChg>
        <pc:picChg chg="del">
          <ac:chgData name="Roordink, Bas" userId="e6b80f22-b7ea-4a1b-9826-4cad8536796c" providerId="ADAL" clId="{C3988FDC-A1EE-4CEF-B6D0-540933B281A9}" dt="2021-05-31T07:15:21.506" v="124" actId="478"/>
          <ac:picMkLst>
            <pc:docMk/>
            <pc:sldMk cId="1873730925" sldId="265"/>
            <ac:picMk id="6" creationId="{261D452B-A18C-414F-9E15-C44DFC21A426}"/>
          </ac:picMkLst>
        </pc:picChg>
      </pc:sldChg>
      <pc:sldChg chg="modSp mod">
        <pc:chgData name="Roordink, Bas" userId="e6b80f22-b7ea-4a1b-9826-4cad8536796c" providerId="ADAL" clId="{C3988FDC-A1EE-4CEF-B6D0-540933B281A9}" dt="2021-05-31T07:15:10.952" v="113" actId="20577"/>
        <pc:sldMkLst>
          <pc:docMk/>
          <pc:sldMk cId="28953270" sldId="266"/>
        </pc:sldMkLst>
        <pc:spChg chg="mod">
          <ac:chgData name="Roordink, Bas" userId="e6b80f22-b7ea-4a1b-9826-4cad8536796c" providerId="ADAL" clId="{C3988FDC-A1EE-4CEF-B6D0-540933B281A9}" dt="2021-05-31T07:15:10.952" v="113" actId="20577"/>
          <ac:spMkLst>
            <pc:docMk/>
            <pc:sldMk cId="28953270" sldId="266"/>
            <ac:spMk id="3" creationId="{BB2A0E52-A3D1-AC44-97E9-4AE4FCB62B0E}"/>
          </ac:spMkLst>
        </pc:spChg>
      </pc:sldChg>
      <pc:sldChg chg="modSp mod">
        <pc:chgData name="Roordink, Bas" userId="e6b80f22-b7ea-4a1b-9826-4cad8536796c" providerId="ADAL" clId="{C3988FDC-A1EE-4CEF-B6D0-540933B281A9}" dt="2021-05-31T07:14:58.131" v="103" actId="20577"/>
        <pc:sldMkLst>
          <pc:docMk/>
          <pc:sldMk cId="1587596849" sldId="267"/>
        </pc:sldMkLst>
        <pc:spChg chg="mod">
          <ac:chgData name="Roordink, Bas" userId="e6b80f22-b7ea-4a1b-9826-4cad8536796c" providerId="ADAL" clId="{C3988FDC-A1EE-4CEF-B6D0-540933B281A9}" dt="2021-05-31T07:14:58.131" v="103" actId="20577"/>
          <ac:spMkLst>
            <pc:docMk/>
            <pc:sldMk cId="1587596849" sldId="267"/>
            <ac:spMk id="3" creationId="{E66620E2-0AC1-4D8B-B976-A05830657905}"/>
          </ac:spMkLst>
        </pc:spChg>
      </pc:sldChg>
    </pc:docChg>
  </pc:docChgLst>
  <pc:docChgLst>
    <pc:chgData name="Buitink, Fleur" userId="S::fbuitink@volkerwessels.com::cf590200-e243-4b2e-a585-9874ef062f38" providerId="AD" clId="Web-{4721FF7A-6BF1-8B29-619F-17160C2FA088}"/>
    <pc:docChg chg="modSld">
      <pc:chgData name="Buitink, Fleur" userId="S::fbuitink@volkerwessels.com::cf590200-e243-4b2e-a585-9874ef062f38" providerId="AD" clId="Web-{4721FF7A-6BF1-8B29-619F-17160C2FA088}" dt="2021-02-18T14:49:54.582" v="1"/>
      <pc:docMkLst>
        <pc:docMk/>
      </pc:docMkLst>
      <pc:sldChg chg="modSp delCm">
        <pc:chgData name="Buitink, Fleur" userId="S::fbuitink@volkerwessels.com::cf590200-e243-4b2e-a585-9874ef062f38" providerId="AD" clId="Web-{4721FF7A-6BF1-8B29-619F-17160C2FA088}" dt="2021-02-18T14:49:54.582" v="1"/>
        <pc:sldMkLst>
          <pc:docMk/>
          <pc:sldMk cId="1873730925" sldId="265"/>
        </pc:sldMkLst>
        <pc:picChg chg="mod">
          <ac:chgData name="Buitink, Fleur" userId="S::fbuitink@volkerwessels.com::cf590200-e243-4b2e-a585-9874ef062f38" providerId="AD" clId="Web-{4721FF7A-6BF1-8B29-619F-17160C2FA088}" dt="2021-02-18T14:49:45.035" v="0"/>
          <ac:picMkLst>
            <pc:docMk/>
            <pc:sldMk cId="1873730925" sldId="265"/>
            <ac:picMk id="6" creationId="{261D452B-A18C-414F-9E15-C44DFC21A426}"/>
          </ac:picMkLst>
        </pc:picChg>
      </pc:sldChg>
    </pc:docChg>
  </pc:docChgLst>
  <pc:docChgLst>
    <pc:chgData name="Buitink, Fleur" userId="cf590200-e243-4b2e-a585-9874ef062f38" providerId="ADAL" clId="{4FABABD4-3959-4AF2-8D30-CF6718B480F3}"/>
    <pc:docChg chg="modSld">
      <pc:chgData name="Buitink, Fleur" userId="cf590200-e243-4b2e-a585-9874ef062f38" providerId="ADAL" clId="{4FABABD4-3959-4AF2-8D30-CF6718B480F3}" dt="2021-02-22T14:40:11.352" v="1"/>
      <pc:docMkLst>
        <pc:docMk/>
      </pc:docMkLst>
      <pc:sldChg chg="addSp delSp modSp modAnim modNotesTx">
        <pc:chgData name="Buitink, Fleur" userId="cf590200-e243-4b2e-a585-9874ef062f38" providerId="ADAL" clId="{4FABABD4-3959-4AF2-8D30-CF6718B480F3}" dt="2021-02-22T14:40:11.352" v="1"/>
        <pc:sldMkLst>
          <pc:docMk/>
          <pc:sldMk cId="1014227000" sldId="262"/>
        </pc:sldMkLst>
        <pc:spChg chg="del">
          <ac:chgData name="Buitink, Fleur" userId="cf590200-e243-4b2e-a585-9874ef062f38" providerId="ADAL" clId="{4FABABD4-3959-4AF2-8D30-CF6718B480F3}" dt="2021-02-22T14:40:04.450" v="0"/>
          <ac:spMkLst>
            <pc:docMk/>
            <pc:sldMk cId="1014227000" sldId="262"/>
            <ac:spMk id="3" creationId="{D7839DC0-7656-4756-B462-3631C7F57704}"/>
          </ac:spMkLst>
        </pc:spChg>
        <pc:picChg chg="add mod">
          <ac:chgData name="Buitink, Fleur" userId="cf590200-e243-4b2e-a585-9874ef062f38" providerId="ADAL" clId="{4FABABD4-3959-4AF2-8D30-CF6718B480F3}" dt="2021-02-22T14:40:04.450" v="0"/>
          <ac:picMkLst>
            <pc:docMk/>
            <pc:sldMk cId="1014227000" sldId="262"/>
            <ac:picMk id="6" creationId="{79DB648A-ADC1-40AA-BBC9-81161E649986}"/>
          </ac:picMkLst>
        </pc:picChg>
      </pc:sldChg>
    </pc:docChg>
  </pc:docChgLst>
  <pc:docChgLst>
    <pc:chgData name="Links, Ronald" userId="a214375d-509e-426f-9881-a99cf1b8df71" providerId="ADAL" clId="{3C296E47-48D0-4165-9AB0-EACD47EDA4F3}"/>
    <pc:docChg chg="custSel modSld">
      <pc:chgData name="Links, Ronald" userId="a214375d-509e-426f-9881-a99cf1b8df71" providerId="ADAL" clId="{3C296E47-48D0-4165-9AB0-EACD47EDA4F3}" dt="2022-02-03T10:05:16.046" v="5" actId="1076"/>
      <pc:docMkLst>
        <pc:docMk/>
      </pc:docMkLst>
      <pc:sldChg chg="addSp delSp modSp mod modAnim">
        <pc:chgData name="Links, Ronald" userId="a214375d-509e-426f-9881-a99cf1b8df71" providerId="ADAL" clId="{3C296E47-48D0-4165-9AB0-EACD47EDA4F3}" dt="2022-02-03T10:05:16.046" v="5" actId="1076"/>
        <pc:sldMkLst>
          <pc:docMk/>
          <pc:sldMk cId="1885442784" sldId="263"/>
        </pc:sldMkLst>
        <pc:spChg chg="del">
          <ac:chgData name="Links, Ronald" userId="a214375d-509e-426f-9881-a99cf1b8df71" providerId="ADAL" clId="{3C296E47-48D0-4165-9AB0-EACD47EDA4F3}" dt="2022-02-03T10:05:01.147" v="0" actId="478"/>
          <ac:spMkLst>
            <pc:docMk/>
            <pc:sldMk cId="1885442784" sldId="263"/>
            <ac:spMk id="2" creationId="{5813C6B6-72C0-40EA-9A8B-B46F31A69D02}"/>
          </ac:spMkLst>
        </pc:spChg>
        <pc:picChg chg="add mod">
          <ac:chgData name="Links, Ronald" userId="a214375d-509e-426f-9881-a99cf1b8df71" providerId="ADAL" clId="{3C296E47-48D0-4165-9AB0-EACD47EDA4F3}" dt="2022-02-03T10:05:16.046" v="5" actId="1076"/>
          <ac:picMkLst>
            <pc:docMk/>
            <pc:sldMk cId="1885442784" sldId="263"/>
            <ac:picMk id="3" creationId="{2C58CEAA-6AAC-4BF3-99D6-9AC21D9D19C7}"/>
          </ac:picMkLst>
        </pc:picChg>
      </pc:sldChg>
    </pc:docChg>
  </pc:docChgLst>
  <pc:docChgLst>
    <pc:chgData name="Roordink, Bas" userId="e6b80f22-b7ea-4a1b-9826-4cad8536796c" providerId="ADAL" clId="{7025A7BA-9B43-40CF-8CDF-BF713FBD5CFF}"/>
    <pc:docChg chg="custSel addSld modSld">
      <pc:chgData name="Roordink, Bas" userId="e6b80f22-b7ea-4a1b-9826-4cad8536796c" providerId="ADAL" clId="{7025A7BA-9B43-40CF-8CDF-BF713FBD5CFF}" dt="2021-02-19T13:40:15.212" v="844" actId="20577"/>
      <pc:docMkLst>
        <pc:docMk/>
      </pc:docMkLst>
      <pc:sldChg chg="modSp mod">
        <pc:chgData name="Roordink, Bas" userId="e6b80f22-b7ea-4a1b-9826-4cad8536796c" providerId="ADAL" clId="{7025A7BA-9B43-40CF-8CDF-BF713FBD5CFF}" dt="2021-02-16T12:04:06.454" v="734" actId="20577"/>
        <pc:sldMkLst>
          <pc:docMk/>
          <pc:sldMk cId="3753470074" sldId="260"/>
        </pc:sldMkLst>
        <pc:spChg chg="mod">
          <ac:chgData name="Roordink, Bas" userId="e6b80f22-b7ea-4a1b-9826-4cad8536796c" providerId="ADAL" clId="{7025A7BA-9B43-40CF-8CDF-BF713FBD5CFF}" dt="2021-02-16T12:04:06.454" v="734" actId="20577"/>
          <ac:spMkLst>
            <pc:docMk/>
            <pc:sldMk cId="3753470074" sldId="260"/>
            <ac:spMk id="3" creationId="{BB2A0E52-A3D1-AC44-97E9-4AE4FCB62B0E}"/>
          </ac:spMkLst>
        </pc:spChg>
      </pc:sldChg>
      <pc:sldChg chg="modSp mod">
        <pc:chgData name="Roordink, Bas" userId="e6b80f22-b7ea-4a1b-9826-4cad8536796c" providerId="ADAL" clId="{7025A7BA-9B43-40CF-8CDF-BF713FBD5CFF}" dt="2021-02-16T12:13:12.109" v="830" actId="404"/>
        <pc:sldMkLst>
          <pc:docMk/>
          <pc:sldMk cId="634627726" sldId="261"/>
        </pc:sldMkLst>
        <pc:spChg chg="mod">
          <ac:chgData name="Roordink, Bas" userId="e6b80f22-b7ea-4a1b-9826-4cad8536796c" providerId="ADAL" clId="{7025A7BA-9B43-40CF-8CDF-BF713FBD5CFF}" dt="2021-02-16T12:12:44.632" v="778" actId="20577"/>
          <ac:spMkLst>
            <pc:docMk/>
            <pc:sldMk cId="634627726" sldId="261"/>
            <ac:spMk id="2" creationId="{9FB667F7-1C6D-824E-BFED-BB824306E2E6}"/>
          </ac:spMkLst>
        </pc:spChg>
        <pc:spChg chg="mod">
          <ac:chgData name="Roordink, Bas" userId="e6b80f22-b7ea-4a1b-9826-4cad8536796c" providerId="ADAL" clId="{7025A7BA-9B43-40CF-8CDF-BF713FBD5CFF}" dt="2021-02-16T12:13:12.109" v="830" actId="404"/>
          <ac:spMkLst>
            <pc:docMk/>
            <pc:sldMk cId="634627726" sldId="261"/>
            <ac:spMk id="3" creationId="{64535D5F-4E78-144C-A407-989D05CBAB47}"/>
          </ac:spMkLst>
        </pc:spChg>
      </pc:sldChg>
      <pc:sldChg chg="addSp modSp mod">
        <pc:chgData name="Roordink, Bas" userId="e6b80f22-b7ea-4a1b-9826-4cad8536796c" providerId="ADAL" clId="{7025A7BA-9B43-40CF-8CDF-BF713FBD5CFF}" dt="2021-02-16T12:09:58.803" v="741" actId="1076"/>
        <pc:sldMkLst>
          <pc:docMk/>
          <pc:sldMk cId="1885442784" sldId="263"/>
        </pc:sldMkLst>
        <pc:spChg chg="add mod">
          <ac:chgData name="Roordink, Bas" userId="e6b80f22-b7ea-4a1b-9826-4cad8536796c" providerId="ADAL" clId="{7025A7BA-9B43-40CF-8CDF-BF713FBD5CFF}" dt="2021-02-16T11:43:17.653" v="237" actId="20577"/>
          <ac:spMkLst>
            <pc:docMk/>
            <pc:sldMk cId="1885442784" sldId="263"/>
            <ac:spMk id="6" creationId="{0D114B56-608F-456E-AD2D-C48853B0DFF0}"/>
          </ac:spMkLst>
        </pc:spChg>
        <pc:picChg chg="mod">
          <ac:chgData name="Roordink, Bas" userId="e6b80f22-b7ea-4a1b-9826-4cad8536796c" providerId="ADAL" clId="{7025A7BA-9B43-40CF-8CDF-BF713FBD5CFF}" dt="2021-02-16T12:09:58.803" v="741" actId="1076"/>
          <ac:picMkLst>
            <pc:docMk/>
            <pc:sldMk cId="1885442784" sldId="263"/>
            <ac:picMk id="9" creationId="{251EA05C-9429-4EEB-829B-893587429233}"/>
          </ac:picMkLst>
        </pc:picChg>
      </pc:sldChg>
      <pc:sldChg chg="modSp mod addCm modCm">
        <pc:chgData name="Roordink, Bas" userId="e6b80f22-b7ea-4a1b-9826-4cad8536796c" providerId="ADAL" clId="{7025A7BA-9B43-40CF-8CDF-BF713FBD5CFF}" dt="2021-02-16T12:12:14.687" v="743"/>
        <pc:sldMkLst>
          <pc:docMk/>
          <pc:sldMk cId="1873730925" sldId="265"/>
        </pc:sldMkLst>
        <pc:spChg chg="mod">
          <ac:chgData name="Roordink, Bas" userId="e6b80f22-b7ea-4a1b-9826-4cad8536796c" providerId="ADAL" clId="{7025A7BA-9B43-40CF-8CDF-BF713FBD5CFF}" dt="2021-02-16T11:50:13.210" v="729" actId="5793"/>
          <ac:spMkLst>
            <pc:docMk/>
            <pc:sldMk cId="1873730925" sldId="265"/>
            <ac:spMk id="3" creationId="{1C3C662A-6ADC-422B-8735-B7689208F8D4}"/>
          </ac:spMkLst>
        </pc:spChg>
      </pc:sldChg>
      <pc:sldChg chg="modSp add mod">
        <pc:chgData name="Roordink, Bas" userId="e6b80f22-b7ea-4a1b-9826-4cad8536796c" providerId="ADAL" clId="{7025A7BA-9B43-40CF-8CDF-BF713FBD5CFF}" dt="2021-02-16T12:04:25.687" v="739" actId="20577"/>
        <pc:sldMkLst>
          <pc:docMk/>
          <pc:sldMk cId="28953270" sldId="266"/>
        </pc:sldMkLst>
        <pc:spChg chg="mod">
          <ac:chgData name="Roordink, Bas" userId="e6b80f22-b7ea-4a1b-9826-4cad8536796c" providerId="ADAL" clId="{7025A7BA-9B43-40CF-8CDF-BF713FBD5CFF}" dt="2021-02-16T11:40:30.647" v="11" actId="20577"/>
          <ac:spMkLst>
            <pc:docMk/>
            <pc:sldMk cId="28953270" sldId="266"/>
            <ac:spMk id="2" creationId="{A62358EB-E399-4443-BA65-484622651E66}"/>
          </ac:spMkLst>
        </pc:spChg>
        <pc:spChg chg="mod">
          <ac:chgData name="Roordink, Bas" userId="e6b80f22-b7ea-4a1b-9826-4cad8536796c" providerId="ADAL" clId="{7025A7BA-9B43-40CF-8CDF-BF713FBD5CFF}" dt="2021-02-16T12:04:25.687" v="739" actId="20577"/>
          <ac:spMkLst>
            <pc:docMk/>
            <pc:sldMk cId="28953270" sldId="266"/>
            <ac:spMk id="3" creationId="{BB2A0E52-A3D1-AC44-97E9-4AE4FCB62B0E}"/>
          </ac:spMkLst>
        </pc:spChg>
      </pc:sldChg>
      <pc:sldChg chg="addSp delSp modSp add mod delAnim">
        <pc:chgData name="Roordink, Bas" userId="e6b80f22-b7ea-4a1b-9826-4cad8536796c" providerId="ADAL" clId="{7025A7BA-9B43-40CF-8CDF-BF713FBD5CFF}" dt="2021-02-19T13:40:15.212" v="844" actId="20577"/>
        <pc:sldMkLst>
          <pc:docMk/>
          <pc:sldMk cId="1587596849" sldId="267"/>
        </pc:sldMkLst>
        <pc:spChg chg="add mod">
          <ac:chgData name="Roordink, Bas" userId="e6b80f22-b7ea-4a1b-9826-4cad8536796c" providerId="ADAL" clId="{7025A7BA-9B43-40CF-8CDF-BF713FBD5CFF}" dt="2021-02-19T13:40:15.212" v="844" actId="20577"/>
          <ac:spMkLst>
            <pc:docMk/>
            <pc:sldMk cId="1587596849" sldId="267"/>
            <ac:spMk id="3" creationId="{E66620E2-0AC1-4D8B-B976-A05830657905}"/>
          </ac:spMkLst>
        </pc:spChg>
        <pc:spChg chg="mod">
          <ac:chgData name="Roordink, Bas" userId="e6b80f22-b7ea-4a1b-9826-4cad8536796c" providerId="ADAL" clId="{7025A7BA-9B43-40CF-8CDF-BF713FBD5CFF}" dt="2021-02-16T11:47:10.015" v="402" actId="20577"/>
          <ac:spMkLst>
            <pc:docMk/>
            <pc:sldMk cId="1587596849" sldId="267"/>
            <ac:spMk id="6" creationId="{0D114B56-608F-456E-AD2D-C48853B0DFF0}"/>
          </ac:spMkLst>
        </pc:spChg>
        <pc:picChg chg="del">
          <ac:chgData name="Roordink, Bas" userId="e6b80f22-b7ea-4a1b-9826-4cad8536796c" providerId="ADAL" clId="{7025A7BA-9B43-40CF-8CDF-BF713FBD5CFF}" dt="2021-02-16T11:47:03.713" v="386" actId="478"/>
          <ac:picMkLst>
            <pc:docMk/>
            <pc:sldMk cId="1587596849" sldId="267"/>
            <ac:picMk id="9" creationId="{251EA05C-9429-4EEB-829B-893587429233}"/>
          </ac:picMkLst>
        </pc:picChg>
      </pc:sldChg>
    </pc:docChg>
  </pc:docChgLst>
  <pc:docChgLst>
    <pc:chgData name="Bas" userId="e6b80f22-b7ea-4a1b-9826-4cad8536796c" providerId="ADAL" clId="{7025A7BA-9B43-40CF-8CDF-BF713FBD5CFF}"/>
    <pc:docChg chg="undo custSel modSld">
      <pc:chgData name="Bas" userId="e6b80f22-b7ea-4a1b-9826-4cad8536796c" providerId="ADAL" clId="{7025A7BA-9B43-40CF-8CDF-BF713FBD5CFF}" dt="2021-02-18T09:30:07.529" v="385" actId="5793"/>
      <pc:docMkLst>
        <pc:docMk/>
      </pc:docMkLst>
      <pc:sldChg chg="modSp mod">
        <pc:chgData name="Bas" userId="e6b80f22-b7ea-4a1b-9826-4cad8536796c" providerId="ADAL" clId="{7025A7BA-9B43-40CF-8CDF-BF713FBD5CFF}" dt="2021-02-18T09:30:07.529" v="385" actId="5793"/>
        <pc:sldMkLst>
          <pc:docMk/>
          <pc:sldMk cId="1587596849" sldId="267"/>
        </pc:sldMkLst>
        <pc:spChg chg="mod">
          <ac:chgData name="Bas" userId="e6b80f22-b7ea-4a1b-9826-4cad8536796c" providerId="ADAL" clId="{7025A7BA-9B43-40CF-8CDF-BF713FBD5CFF}" dt="2021-02-18T09:30:07.529" v="385" actId="5793"/>
          <ac:spMkLst>
            <pc:docMk/>
            <pc:sldMk cId="1587596849" sldId="267"/>
            <ac:spMk id="3" creationId="{E66620E2-0AC1-4D8B-B976-A05830657905}"/>
          </ac:spMkLst>
        </pc:spChg>
      </pc:sldChg>
    </pc:docChg>
  </pc:docChgLst>
  <pc:docChgLst>
    <pc:chgData name="Roordink, Bas" userId="e6b80f22-b7ea-4a1b-9826-4cad8536796c" providerId="ADAL" clId="{CE4C900D-181D-45D9-9262-50938B43D125}"/>
    <pc:docChg chg="custSel modSld">
      <pc:chgData name="Roordink, Bas" userId="e6b80f22-b7ea-4a1b-9826-4cad8536796c" providerId="ADAL" clId="{CE4C900D-181D-45D9-9262-50938B43D125}" dt="2021-06-28T12:14:32.755" v="18" actId="1076"/>
      <pc:docMkLst>
        <pc:docMk/>
      </pc:docMkLst>
      <pc:sldChg chg="addSp delSp modSp mod delAnim modAnim modNotesTx">
        <pc:chgData name="Roordink, Bas" userId="e6b80f22-b7ea-4a1b-9826-4cad8536796c" providerId="ADAL" clId="{CE4C900D-181D-45D9-9262-50938B43D125}" dt="2021-06-28T12:14:32.755" v="18" actId="1076"/>
        <pc:sldMkLst>
          <pc:docMk/>
          <pc:sldMk cId="1885442784" sldId="263"/>
        </pc:sldMkLst>
        <pc:spChg chg="del">
          <ac:chgData name="Roordink, Bas" userId="e6b80f22-b7ea-4a1b-9826-4cad8536796c" providerId="ADAL" clId="{CE4C900D-181D-45D9-9262-50938B43D125}" dt="2021-06-28T12:12:22.456" v="0" actId="478"/>
          <ac:spMkLst>
            <pc:docMk/>
            <pc:sldMk cId="1885442784" sldId="263"/>
            <ac:spMk id="3" creationId="{62546026-BE3B-4790-8ECF-5AEAE54E7907}"/>
          </ac:spMkLst>
        </pc:spChg>
        <pc:spChg chg="del mod">
          <ac:chgData name="Roordink, Bas" userId="e6b80f22-b7ea-4a1b-9826-4cad8536796c" providerId="ADAL" clId="{CE4C900D-181D-45D9-9262-50938B43D125}" dt="2021-06-28T12:12:24.827" v="2" actId="478"/>
          <ac:spMkLst>
            <pc:docMk/>
            <pc:sldMk cId="1885442784" sldId="263"/>
            <ac:spMk id="7" creationId="{6A0AC59E-1712-4F99-B2B0-885B8DC8F482}"/>
          </ac:spMkLst>
        </pc:spChg>
        <pc:picChg chg="add del mod">
          <ac:chgData name="Roordink, Bas" userId="e6b80f22-b7ea-4a1b-9826-4cad8536796c" providerId="ADAL" clId="{CE4C900D-181D-45D9-9262-50938B43D125}" dt="2021-06-28T12:13:43.220" v="10" actId="478"/>
          <ac:picMkLst>
            <pc:docMk/>
            <pc:sldMk cId="1885442784" sldId="263"/>
            <ac:picMk id="2" creationId="{B3632560-7F3F-47DC-BF10-646F4740FC81}"/>
          </ac:picMkLst>
        </pc:picChg>
        <pc:picChg chg="add del mod">
          <ac:chgData name="Roordink, Bas" userId="e6b80f22-b7ea-4a1b-9826-4cad8536796c" providerId="ADAL" clId="{CE4C900D-181D-45D9-9262-50938B43D125}" dt="2021-06-28T12:14:04.850" v="12" actId="478"/>
          <ac:picMkLst>
            <pc:docMk/>
            <pc:sldMk cId="1885442784" sldId="263"/>
            <ac:picMk id="8" creationId="{524B2B76-C40B-4F6B-A114-C1B7E2191D82}"/>
          </ac:picMkLst>
        </pc:picChg>
        <pc:picChg chg="add mod">
          <ac:chgData name="Roordink, Bas" userId="e6b80f22-b7ea-4a1b-9826-4cad8536796c" providerId="ADAL" clId="{CE4C900D-181D-45D9-9262-50938B43D125}" dt="2021-06-28T12:14:32.755" v="18" actId="1076"/>
          <ac:picMkLst>
            <pc:docMk/>
            <pc:sldMk cId="1885442784" sldId="263"/>
            <ac:picMk id="9" creationId="{21227040-359A-4AAE-9A86-75263A4D2071}"/>
          </ac:picMkLst>
        </pc:picChg>
      </pc:sldChg>
    </pc:docChg>
  </pc:docChgLst>
  <pc:docChgLst>
    <pc:chgData name="Links, Ronald" userId="a214375d-509e-426f-9881-a99cf1b8df71" providerId="ADAL" clId="{66B41AD1-4B6B-4751-B633-E92F219A4692}"/>
    <pc:docChg chg="undo custSel modSld">
      <pc:chgData name="Links, Ronald" userId="a214375d-509e-426f-9881-a99cf1b8df71" providerId="ADAL" clId="{66B41AD1-4B6B-4751-B633-E92F219A4692}" dt="2022-01-19T10:15:03.281" v="1155" actId="20577"/>
      <pc:docMkLst>
        <pc:docMk/>
      </pc:docMkLst>
      <pc:sldChg chg="modSp mod">
        <pc:chgData name="Links, Ronald" userId="a214375d-509e-426f-9881-a99cf1b8df71" providerId="ADAL" clId="{66B41AD1-4B6B-4751-B633-E92F219A4692}" dt="2021-11-30T12:24:58.969" v="152" actId="20577"/>
        <pc:sldMkLst>
          <pc:docMk/>
          <pc:sldMk cId="192953906" sldId="257"/>
        </pc:sldMkLst>
        <pc:spChg chg="mod">
          <ac:chgData name="Links, Ronald" userId="a214375d-509e-426f-9881-a99cf1b8df71" providerId="ADAL" clId="{66B41AD1-4B6B-4751-B633-E92F219A4692}" dt="2021-11-30T12:24:58.969" v="152" actId="20577"/>
          <ac:spMkLst>
            <pc:docMk/>
            <pc:sldMk cId="192953906" sldId="257"/>
            <ac:spMk id="2" creationId="{8BFA767E-3DB7-7B46-855B-3C179A0A7873}"/>
          </ac:spMkLst>
        </pc:spChg>
      </pc:sldChg>
      <pc:sldChg chg="modSp mod">
        <pc:chgData name="Links, Ronald" userId="a214375d-509e-426f-9881-a99cf1b8df71" providerId="ADAL" clId="{66B41AD1-4B6B-4751-B633-E92F219A4692}" dt="2022-01-19T10:15:03.281" v="1155" actId="20577"/>
        <pc:sldMkLst>
          <pc:docMk/>
          <pc:sldMk cId="3753470074" sldId="260"/>
        </pc:sldMkLst>
        <pc:spChg chg="mod">
          <ac:chgData name="Links, Ronald" userId="a214375d-509e-426f-9881-a99cf1b8df71" providerId="ADAL" clId="{66B41AD1-4B6B-4751-B633-E92F219A4692}" dt="2022-01-19T10:15:03.281" v="1155" actId="20577"/>
          <ac:spMkLst>
            <pc:docMk/>
            <pc:sldMk cId="3753470074" sldId="260"/>
            <ac:spMk id="3" creationId="{BB2A0E52-A3D1-AC44-97E9-4AE4FCB62B0E}"/>
          </ac:spMkLst>
        </pc:spChg>
        <pc:spChg chg="mod">
          <ac:chgData name="Links, Ronald" userId="a214375d-509e-426f-9881-a99cf1b8df71" providerId="ADAL" clId="{66B41AD1-4B6B-4751-B633-E92F219A4692}" dt="2021-11-30T12:24:46.988" v="135"/>
          <ac:spMkLst>
            <pc:docMk/>
            <pc:sldMk cId="3753470074" sldId="260"/>
            <ac:spMk id="4" creationId="{7126FB9D-B883-6741-8B26-1B8549314BD4}"/>
          </ac:spMkLst>
        </pc:spChg>
      </pc:sldChg>
      <pc:sldChg chg="modSp mod">
        <pc:chgData name="Links, Ronald" userId="a214375d-509e-426f-9881-a99cf1b8df71" providerId="ADAL" clId="{66B41AD1-4B6B-4751-B633-E92F219A4692}" dt="2021-11-30T12:23:04.358" v="100" actId="20577"/>
        <pc:sldMkLst>
          <pc:docMk/>
          <pc:sldMk cId="634627726" sldId="261"/>
        </pc:sldMkLst>
        <pc:spChg chg="mod">
          <ac:chgData name="Links, Ronald" userId="a214375d-509e-426f-9881-a99cf1b8df71" providerId="ADAL" clId="{66B41AD1-4B6B-4751-B633-E92F219A4692}" dt="2021-11-30T12:23:04.358" v="100" actId="20577"/>
          <ac:spMkLst>
            <pc:docMk/>
            <pc:sldMk cId="634627726" sldId="261"/>
            <ac:spMk id="4" creationId="{370EDB71-C56E-2D4C-97D8-90041AF473F8}"/>
          </ac:spMkLst>
        </pc:spChg>
      </pc:sldChg>
      <pc:sldChg chg="addSp delSp modSp mod delAnim">
        <pc:chgData name="Links, Ronald" userId="a214375d-509e-426f-9881-a99cf1b8df71" providerId="ADAL" clId="{66B41AD1-4B6B-4751-B633-E92F219A4692}" dt="2021-11-30T12:25:27.185" v="163" actId="207"/>
        <pc:sldMkLst>
          <pc:docMk/>
          <pc:sldMk cId="1885442784" sldId="263"/>
        </pc:sldMkLst>
        <pc:spChg chg="add mod">
          <ac:chgData name="Links, Ronald" userId="a214375d-509e-426f-9881-a99cf1b8df71" providerId="ADAL" clId="{66B41AD1-4B6B-4751-B633-E92F219A4692}" dt="2021-11-30T12:25:27.185" v="163" actId="207"/>
          <ac:spMkLst>
            <pc:docMk/>
            <pc:sldMk cId="1885442784" sldId="263"/>
            <ac:spMk id="2" creationId="{5813C6B6-72C0-40EA-9A8B-B46F31A69D02}"/>
          </ac:spMkLst>
        </pc:spChg>
        <pc:spChg chg="mod">
          <ac:chgData name="Links, Ronald" userId="a214375d-509e-426f-9881-a99cf1b8df71" providerId="ADAL" clId="{66B41AD1-4B6B-4751-B633-E92F219A4692}" dt="2021-11-30T12:24:42.222" v="133"/>
          <ac:spMkLst>
            <pc:docMk/>
            <pc:sldMk cId="1885442784" sldId="263"/>
            <ac:spMk id="4" creationId="{5E8B34FD-5255-4A4E-AC75-C102EF8F0D5B}"/>
          </ac:spMkLst>
        </pc:spChg>
        <pc:spChg chg="mod">
          <ac:chgData name="Links, Ronald" userId="a214375d-509e-426f-9881-a99cf1b8df71" providerId="ADAL" clId="{66B41AD1-4B6B-4751-B633-E92F219A4692}" dt="2021-11-30T12:23:20.474" v="132" actId="20577"/>
          <ac:spMkLst>
            <pc:docMk/>
            <pc:sldMk cId="1885442784" sldId="263"/>
            <ac:spMk id="6" creationId="{0D114B56-608F-456E-AD2D-C48853B0DFF0}"/>
          </ac:spMkLst>
        </pc:spChg>
        <pc:picChg chg="del">
          <ac:chgData name="Links, Ronald" userId="a214375d-509e-426f-9881-a99cf1b8df71" providerId="ADAL" clId="{66B41AD1-4B6B-4751-B633-E92F219A4692}" dt="2021-11-30T12:21:59.690" v="48" actId="478"/>
          <ac:picMkLst>
            <pc:docMk/>
            <pc:sldMk cId="1885442784" sldId="263"/>
            <ac:picMk id="9" creationId="{21227040-359A-4AAE-9A86-75263A4D2071}"/>
          </ac:picMkLst>
        </pc:picChg>
      </pc:sldChg>
      <pc:sldChg chg="modSp mod">
        <pc:chgData name="Links, Ronald" userId="a214375d-509e-426f-9881-a99cf1b8df71" providerId="ADAL" clId="{66B41AD1-4B6B-4751-B633-E92F219A4692}" dt="2021-11-30T12:24:44.398" v="134"/>
        <pc:sldMkLst>
          <pc:docMk/>
          <pc:sldMk cId="28953270" sldId="266"/>
        </pc:sldMkLst>
        <pc:spChg chg="mod">
          <ac:chgData name="Links, Ronald" userId="a214375d-509e-426f-9881-a99cf1b8df71" providerId="ADAL" clId="{66B41AD1-4B6B-4751-B633-E92F219A4692}" dt="2021-11-30T12:21:56.323" v="47" actId="20577"/>
          <ac:spMkLst>
            <pc:docMk/>
            <pc:sldMk cId="28953270" sldId="266"/>
            <ac:spMk id="3" creationId="{BB2A0E52-A3D1-AC44-97E9-4AE4FCB62B0E}"/>
          </ac:spMkLst>
        </pc:spChg>
        <pc:spChg chg="mod">
          <ac:chgData name="Links, Ronald" userId="a214375d-509e-426f-9881-a99cf1b8df71" providerId="ADAL" clId="{66B41AD1-4B6B-4751-B633-E92F219A4692}" dt="2021-11-30T12:24:44.398" v="134"/>
          <ac:spMkLst>
            <pc:docMk/>
            <pc:sldMk cId="28953270" sldId="266"/>
            <ac:spMk id="4" creationId="{7126FB9D-B883-6741-8B26-1B8549314BD4}"/>
          </ac:spMkLst>
        </pc:spChg>
      </pc:sldChg>
      <pc:sldChg chg="addSp modSp mod">
        <pc:chgData name="Links, Ronald" userId="a214375d-509e-426f-9881-a99cf1b8df71" providerId="ADAL" clId="{66B41AD1-4B6B-4751-B633-E92F219A4692}" dt="2021-11-30T12:25:24.146" v="162" actId="207"/>
        <pc:sldMkLst>
          <pc:docMk/>
          <pc:sldMk cId="1587596849" sldId="267"/>
        </pc:sldMkLst>
        <pc:spChg chg="add mod">
          <ac:chgData name="Links, Ronald" userId="a214375d-509e-426f-9881-a99cf1b8df71" providerId="ADAL" clId="{66B41AD1-4B6B-4751-B633-E92F219A4692}" dt="2021-11-30T12:25:24.146" v="162" actId="207"/>
          <ac:spMkLst>
            <pc:docMk/>
            <pc:sldMk cId="1587596849" sldId="267"/>
            <ac:spMk id="2" creationId="{834CF66C-28FC-46ED-80AE-E2EC868D3BEC}"/>
          </ac:spMkLst>
        </pc:spChg>
        <pc:spChg chg="mod">
          <ac:chgData name="Links, Ronald" userId="a214375d-509e-426f-9881-a99cf1b8df71" providerId="ADAL" clId="{66B41AD1-4B6B-4751-B633-E92F219A4692}" dt="2021-11-30T12:22:51.203" v="84" actId="20577"/>
          <ac:spMkLst>
            <pc:docMk/>
            <pc:sldMk cId="1587596849" sldId="267"/>
            <ac:spMk id="3" creationId="{E66620E2-0AC1-4D8B-B976-A05830657905}"/>
          </ac:spMkLst>
        </pc:spChg>
        <pc:spChg chg="mod">
          <ac:chgData name="Links, Ronald" userId="a214375d-509e-426f-9881-a99cf1b8df71" providerId="ADAL" clId="{66B41AD1-4B6B-4751-B633-E92F219A4692}" dt="2021-11-30T12:23:14.450" v="116" actId="20577"/>
          <ac:spMkLst>
            <pc:docMk/>
            <pc:sldMk cId="1587596849" sldId="267"/>
            <ac:spMk id="4" creationId="{5E8B34FD-5255-4A4E-AC75-C102EF8F0D5B}"/>
          </ac:spMkLst>
        </pc:spChg>
      </pc:sldChg>
    </pc:docChg>
  </pc:docChgLst>
  <pc:docChgLst>
    <pc:chgData name="Roordink, Bas" userId="e6b80f22-b7ea-4a1b-9826-4cad8536796c" providerId="ADAL" clId="{B5D7DDA8-EDFE-48A9-8D10-6D815CEFCDDC}"/>
    <pc:docChg chg="custSel modSld">
      <pc:chgData name="Roordink, Bas" userId="e6b80f22-b7ea-4a1b-9826-4cad8536796c" providerId="ADAL" clId="{B5D7DDA8-EDFE-48A9-8D10-6D815CEFCDDC}" dt="2022-01-18T13:29:36.795" v="349" actId="20577"/>
      <pc:docMkLst>
        <pc:docMk/>
      </pc:docMkLst>
      <pc:sldChg chg="modSp mod">
        <pc:chgData name="Roordink, Bas" userId="e6b80f22-b7ea-4a1b-9826-4cad8536796c" providerId="ADAL" clId="{B5D7DDA8-EDFE-48A9-8D10-6D815CEFCDDC}" dt="2022-01-18T13:29:36.795" v="349" actId="20577"/>
        <pc:sldMkLst>
          <pc:docMk/>
          <pc:sldMk cId="3753470074" sldId="260"/>
        </pc:sldMkLst>
        <pc:spChg chg="mod">
          <ac:chgData name="Roordink, Bas" userId="e6b80f22-b7ea-4a1b-9826-4cad8536796c" providerId="ADAL" clId="{B5D7DDA8-EDFE-48A9-8D10-6D815CEFCDDC}" dt="2022-01-18T13:29:36.795" v="349" actId="20577"/>
          <ac:spMkLst>
            <pc:docMk/>
            <pc:sldMk cId="3753470074" sldId="260"/>
            <ac:spMk id="3" creationId="{BB2A0E52-A3D1-AC44-97E9-4AE4FCB62B0E}"/>
          </ac:spMkLst>
        </pc:spChg>
      </pc:sldChg>
      <pc:sldChg chg="modSp mod">
        <pc:chgData name="Roordink, Bas" userId="e6b80f22-b7ea-4a1b-9826-4cad8536796c" providerId="ADAL" clId="{B5D7DDA8-EDFE-48A9-8D10-6D815CEFCDDC}" dt="2022-01-10T13:57:33.033" v="347" actId="20577"/>
        <pc:sldMkLst>
          <pc:docMk/>
          <pc:sldMk cId="1885442784" sldId="263"/>
        </pc:sldMkLst>
        <pc:spChg chg="mod">
          <ac:chgData name="Roordink, Bas" userId="e6b80f22-b7ea-4a1b-9826-4cad8536796c" providerId="ADAL" clId="{B5D7DDA8-EDFE-48A9-8D10-6D815CEFCDDC}" dt="2022-01-10T13:57:33.033" v="347" actId="20577"/>
          <ac:spMkLst>
            <pc:docMk/>
            <pc:sldMk cId="1885442784" sldId="263"/>
            <ac:spMk id="2" creationId="{5813C6B6-72C0-40EA-9A8B-B46F31A69D02}"/>
          </ac:spMkLst>
        </pc:spChg>
      </pc:sldChg>
      <pc:sldChg chg="modSp mod">
        <pc:chgData name="Roordink, Bas" userId="e6b80f22-b7ea-4a1b-9826-4cad8536796c" providerId="ADAL" clId="{B5D7DDA8-EDFE-48A9-8D10-6D815CEFCDDC}" dt="2022-01-10T13:57:22.227" v="338" actId="207"/>
        <pc:sldMkLst>
          <pc:docMk/>
          <pc:sldMk cId="1587596849" sldId="267"/>
        </pc:sldMkLst>
        <pc:spChg chg="mod">
          <ac:chgData name="Roordink, Bas" userId="e6b80f22-b7ea-4a1b-9826-4cad8536796c" providerId="ADAL" clId="{B5D7DDA8-EDFE-48A9-8D10-6D815CEFCDDC}" dt="2022-01-10T13:57:22.227" v="338" actId="207"/>
          <ac:spMkLst>
            <pc:docMk/>
            <pc:sldMk cId="1587596849" sldId="267"/>
            <ac:spMk id="2" creationId="{834CF66C-28FC-46ED-80AE-E2EC868D3BE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3-2-2022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3-2-2022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youtu.be/QbI2VhoY7c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468716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u="sng">
                <a:solidFill>
                  <a:srgbClr val="0000EE"/>
                </a:solidFill>
                <a:effectLst/>
                <a:latin typeface="Calibri" panose="020F0502020204030204" pitchFamily="34" charset="0"/>
                <a:ea typeface="Calibri" panose="020F0502020204030204" pitchFamily="34" charset="0"/>
                <a:hlinkClick r:id="rId3"/>
              </a:rPr>
              <a:t>https://youtu.be/QbI2VhoY7cc</a:t>
            </a:r>
            <a:endParaRPr lang="nl-NL" sz="1800">
              <a:effectLst/>
              <a:latin typeface="Calibri" panose="020F0502020204030204" pitchFamily="34" charset="0"/>
              <a:ea typeface="Calibri" panose="020F0502020204030204" pitchFamily="34" charset="0"/>
            </a:endParaRP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https://youtu.be/y0UD-hAbVok</a:t>
            </a: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BQEnotep5wU?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a:bodyPr>
          <a:lstStyle/>
          <a:p>
            <a:r>
              <a:rPr lang="tr-TR" b="1"/>
              <a:t>Araç Kiti</a:t>
            </a:r>
            <a:br>
              <a:rPr lang="tr-TR" b="1"/>
            </a:br>
            <a:r>
              <a:rPr lang="tr-TR" b="1"/>
              <a:t>Yüksekte çalışmak</a:t>
            </a:r>
            <a:br>
              <a:rPr lang="tr-TR"/>
            </a:br>
            <a:r>
              <a:rPr lang="tr-TR" sz="2800" b="0"/>
              <a:t>Şubat 2022</a:t>
            </a:r>
            <a:endParaRPr lang="tr-TR"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tr-TR"/>
              <a:t>Geçmiş</a:t>
            </a:r>
            <a:endParaRPr lang="tr-TR"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r>
              <a:rPr lang="tr-TR" sz="1800">
                <a:solidFill>
                  <a:srgbClr val="000000"/>
                </a:solidFill>
                <a:latin typeface="Calibri"/>
                <a:ea typeface="Calibri" panose="020F0502020204030204" pitchFamily="34" charset="0"/>
                <a:cs typeface="Calibri"/>
              </a:rPr>
              <a:t>İnşaat sektöründe çok sayıda yüksekten düşme kazaları yaşanmaktadır. Bu kazalar genellikle ciddi yaralanmalar veya daha kötüleriyle sonuçlanmaktadır. Ne yazık ki, 2021de bu durum VolkerWessels’da omurilik lezyonu ve ölümcül bir kaza gibi olaylara sebep olmuştur. </a:t>
            </a:r>
          </a:p>
          <a:p>
            <a:pPr marL="0" indent="0">
              <a:buNone/>
            </a:pPr>
            <a:r>
              <a:rPr lang="tr-TR" sz="1800">
                <a:solidFill>
                  <a:srgbClr val="000000"/>
                </a:solidFill>
                <a:latin typeface="Calibri"/>
                <a:ea typeface="Calibri" panose="020F0502020204030204" pitchFamily="34" charset="0"/>
                <a:cs typeface="Calibri"/>
              </a:rPr>
              <a:t>Yüksekten düşmek, VolkerWesesels’da tehlikeli durum raporlarında (MOHS raporları) ikinci sırada gelir (%16). Hastalık izninin en az %10’u yüksekten düşme olaylarından kaynaklanmaktadır. Yüksekte çalışmaya hem hazırlık hem uygulama aşamalarında özen gösterilmesi önemlidir.</a:t>
            </a:r>
          </a:p>
          <a:p>
            <a:pPr marL="0" indent="0">
              <a:buNone/>
            </a:pPr>
            <a:r>
              <a:rPr lang="tr-TR" sz="1800">
                <a:solidFill>
                  <a:srgbClr val="000000"/>
                </a:solidFill>
                <a:latin typeface="Calibri"/>
                <a:ea typeface="Calibri" panose="020F0502020204030204" pitchFamily="34" charset="0"/>
                <a:cs typeface="Calibri"/>
              </a:rPr>
              <a:t>Bu araç kiti ile sizlere yüksekte çalışma konusu ile ilgili “yapılması ve yapılmaması gerekenler”i hatırlatmak istiyoruz. </a:t>
            </a:r>
          </a:p>
          <a:p>
            <a:pPr marL="0" indent="0">
              <a:buNone/>
            </a:pPr>
            <a:endParaRPr lang="tr-TR" sz="1800">
              <a:solidFill>
                <a:srgbClr val="000000"/>
              </a:solidFill>
              <a:latin typeface="Calibri"/>
              <a:ea typeface="Calibri" panose="020F0502020204030204" pitchFamily="34" charset="0"/>
              <a:cs typeface="Calibri"/>
            </a:endParaRPr>
          </a:p>
          <a:p>
            <a:pPr marL="0" indent="0">
              <a:buNone/>
            </a:pPr>
            <a:endParaRPr lang="tr-TR" sz="1800" dirty="0">
              <a:solidFill>
                <a:srgbClr val="000000"/>
              </a:solidFill>
              <a:latin typeface="Calibri"/>
              <a:ea typeface="Calibri" panose="020F0502020204030204" pitchFamily="34" charset="0"/>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tr-TR"/>
              <a:t>Yüksekte çalışma Araç Kiti</a:t>
            </a:r>
            <a:endParaRPr lang="tr-TR"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tr-TR" smtClean="0"/>
              <a:pPr/>
              <a:t>3</a:t>
            </a:fld>
            <a:endParaRPr lang="tr-TR"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tr-TR"/>
              <a:t>Konular</a:t>
            </a:r>
            <a:endParaRPr lang="tr-TR"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tr-TR" sz="1800">
              <a:effectLst/>
              <a:latin typeface="Calibri" panose="020F0502020204030204" pitchFamily="34" charset="0"/>
              <a:ea typeface="Calibri" panose="020F0502020204030204" pitchFamily="34" charset="0"/>
            </a:endParaRPr>
          </a:p>
          <a:p>
            <a:pPr marL="0" indent="0">
              <a:buNone/>
            </a:pPr>
            <a:endParaRPr lang="tr-TR" sz="1800">
              <a:latin typeface="Calibri" panose="020F0502020204030204" pitchFamily="34" charset="0"/>
              <a:ea typeface="Calibri" panose="020F0502020204030204" pitchFamily="34" charset="0"/>
            </a:endParaRPr>
          </a:p>
          <a:p>
            <a:pPr>
              <a:buFont typeface="Wingdings" panose="05000000000000000000" pitchFamily="2" charset="2"/>
              <a:buChar char="§"/>
            </a:pPr>
            <a:r>
              <a:rPr lang="tr-TR" sz="1800">
                <a:latin typeface="Calibri" panose="020F0502020204030204" pitchFamily="34" charset="0"/>
              </a:rPr>
              <a:t>Animasyon</a:t>
            </a:r>
          </a:p>
          <a:p>
            <a:pPr>
              <a:buFont typeface="Wingdings" panose="05000000000000000000" pitchFamily="2" charset="2"/>
              <a:buChar char="§"/>
            </a:pPr>
            <a:r>
              <a:rPr lang="tr-TR" sz="1800">
                <a:latin typeface="Calibri" panose="020F0502020204030204" pitchFamily="34" charset="0"/>
              </a:rPr>
              <a:t>Diyalog halinde</a:t>
            </a:r>
            <a:endParaRPr lang="tr-TR"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tr-TR"/>
              <a:t>Yüksekte çalışma Araç Kiti</a:t>
            </a:r>
            <a:endParaRPr lang="tr-TR"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tr-TR" smtClean="0"/>
              <a:pPr/>
              <a:t>4</a:t>
            </a:fld>
            <a:endParaRPr lang="tr-TR"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tr-TR"/>
              <a:t>Yüksekte çalışma Araç Kiti</a:t>
            </a:r>
            <a:endParaRPr lang="tr-TR"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tr-TR" smtClean="0"/>
              <a:pPr/>
              <a:t>5</a:t>
            </a:fld>
            <a:endParaRPr lang="tr-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tr-TR"/>
              <a:t>Yüksekte çalışmak</a:t>
            </a:r>
            <a:endParaRPr lang="tr-TR" dirty="0"/>
          </a:p>
        </p:txBody>
      </p:sp>
      <p:pic>
        <p:nvPicPr>
          <p:cNvPr id="3" name="Onlinemedia 2" title="TOOLBOX VEILIG WERKEN OP HOOGTE - TR">
            <a:hlinkClick r:id="" action="ppaction://media"/>
            <a:extLst>
              <a:ext uri="{FF2B5EF4-FFF2-40B4-BE49-F238E27FC236}">
                <a16:creationId xmlns:a16="http://schemas.microsoft.com/office/drawing/2014/main" id="{2C58CEAA-6AAC-4BF3-99D6-9AC21D9D19C7}"/>
              </a:ext>
            </a:extLst>
          </p:cNvPr>
          <p:cNvPicPr>
            <a:picLocks noRot="1" noChangeAspect="1"/>
          </p:cNvPicPr>
          <p:nvPr>
            <a:videoFile r:link="rId1"/>
          </p:nvPr>
        </p:nvPicPr>
        <p:blipFill>
          <a:blip r:embed="rId4"/>
          <a:stretch>
            <a:fillRect/>
          </a:stretch>
        </p:blipFill>
        <p:spPr>
          <a:xfrm>
            <a:off x="3194853" y="1405737"/>
            <a:ext cx="5802293" cy="4351720"/>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tr-TR"/>
              <a:t>Yüksekte çalışma Araç Kiti</a:t>
            </a:r>
            <a:endParaRPr lang="tr-TR"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tr-TR" smtClean="0"/>
              <a:pPr/>
              <a:t>6</a:t>
            </a:fld>
            <a:endParaRPr lang="tr-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tr-TR"/>
              <a:t>Diyalog halinde</a:t>
            </a:r>
            <a:endParaRPr lang="tr-TR" dirty="0"/>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tr-TR">
              <a:solidFill>
                <a:srgbClr val="FF0000"/>
              </a:solidFill>
            </a:endParaRPr>
          </a:p>
          <a:p>
            <a:pPr marL="514350" indent="-514350">
              <a:buFont typeface="+mj-lt"/>
              <a:buAutoNum type="arabicPeriod"/>
            </a:pPr>
            <a:endParaRPr lang="tr-TR"/>
          </a:p>
          <a:p>
            <a:pPr marL="514350" indent="-514350">
              <a:buFont typeface="+mj-lt"/>
              <a:buAutoNum type="arabicPeriod"/>
            </a:pPr>
            <a:endParaRPr lang="tr-TR"/>
          </a:p>
          <a:p>
            <a:pPr marL="0" indent="0">
              <a:buNone/>
            </a:pPr>
            <a:endParaRPr lang="tr-TR" dirty="0"/>
          </a:p>
        </p:txBody>
      </p:sp>
      <p:sp>
        <p:nvSpPr>
          <p:cNvPr id="2" name="Tekstvak 1">
            <a:extLst>
              <a:ext uri="{FF2B5EF4-FFF2-40B4-BE49-F238E27FC236}">
                <a16:creationId xmlns:a16="http://schemas.microsoft.com/office/drawing/2014/main" id="{834CF66C-28FC-46ED-80AE-E2EC868D3BEC}"/>
              </a:ext>
            </a:extLst>
          </p:cNvPr>
          <p:cNvSpPr txBox="1"/>
          <p:nvPr/>
        </p:nvSpPr>
        <p:spPr>
          <a:xfrm>
            <a:off x="906666" y="2021941"/>
            <a:ext cx="8436509" cy="1754326"/>
          </a:xfrm>
          <a:prstGeom prst="rect">
            <a:avLst/>
          </a:prstGeom>
          <a:noFill/>
        </p:spPr>
        <p:txBody>
          <a:bodyPr wrap="square" rtlCol="0">
            <a:spAutoFit/>
          </a:bodyPr>
          <a:lstStyle/>
          <a:p>
            <a:pPr marL="342900" indent="-342900">
              <a:buFontTx/>
              <a:buAutoNum type="arabicPeriod"/>
            </a:pPr>
            <a:r>
              <a:rPr lang="tr-TR"/>
              <a:t>Şimdiye kadar hiç yüksekte çalışma ile ilgili bir kaza tecrübe ettiniz mi? Ne oldu?</a:t>
            </a:r>
          </a:p>
          <a:p>
            <a:pPr marL="342900" indent="-342900">
              <a:buAutoNum type="arabicPeriod"/>
            </a:pPr>
            <a:r>
              <a:rPr lang="tr-TR"/>
              <a:t>Yüksekte çalışırken hiç güvenliksiz hissediyor musunuz? Bunun sebebi nedir?</a:t>
            </a:r>
          </a:p>
          <a:p>
            <a:pPr marL="342900" indent="-342900">
              <a:buAutoNum type="arabicPeriod"/>
            </a:pPr>
            <a:r>
              <a:rPr lang="tr-TR"/>
              <a:t>İş yerinizde yüksekte (güvenli) çalışmak ile ilgili ne gidi değişiklikler görmek istersiniz?</a:t>
            </a:r>
          </a:p>
          <a:p>
            <a:pPr marL="342900" indent="-342900">
              <a:buAutoNum type="arabicPeriod"/>
            </a:pPr>
            <a:endParaRPr lang="tr-TR"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tr-TR"/>
              <a:t>İlginiz için teşekkür ederim!</a:t>
            </a:r>
            <a:endParaRPr lang="tr-TR"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tr-TR"/>
          </a:p>
          <a:p>
            <a:pPr marL="0" indent="0">
              <a:buNone/>
            </a:pPr>
            <a:endParaRPr lang="tr-TR"/>
          </a:p>
          <a:p>
            <a:pPr marL="0" indent="0">
              <a:buNone/>
            </a:pPr>
            <a:endParaRPr lang="tr-TR"/>
          </a:p>
          <a:p>
            <a:pPr marL="0" indent="0">
              <a:buNone/>
            </a:pPr>
            <a:endParaRPr lang="tr-TR"/>
          </a:p>
          <a:p>
            <a:pPr marL="0" indent="0">
              <a:buNone/>
            </a:pPr>
            <a:endParaRPr lang="tr-TR"/>
          </a:p>
          <a:p>
            <a:pPr marL="0" indent="0">
              <a:buNone/>
            </a:pPr>
            <a:endParaRPr lang="tr-TR"/>
          </a:p>
          <a:p>
            <a:pPr marL="0" indent="0">
              <a:buNone/>
            </a:pPr>
            <a:endParaRPr lang="tr-TR"/>
          </a:p>
          <a:p>
            <a:pPr marL="0" indent="0">
              <a:buNone/>
            </a:pPr>
            <a:r>
              <a:rPr lang="tr-TR" sz="1800">
                <a:hlinkClick r:id="rId2"/>
              </a:rPr>
              <a:t>veiligheid@volkerwessels.com</a:t>
            </a:r>
            <a:endParaRPr lang="tr-TR" sz="1800"/>
          </a:p>
          <a:p>
            <a:pPr marL="0" indent="0">
              <a:buNone/>
            </a:pPr>
            <a:endParaRPr lang="tr-TR"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tr-TR"/>
              <a:t>Yüksekte çalışma Araç Kiti</a:t>
            </a:r>
            <a:endParaRPr lang="tr-TR"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tr-TR" smtClean="0"/>
              <a:pPr/>
              <a:t>7</a:t>
            </a:fld>
            <a:endParaRPr lang="tr-TR"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2" ma:contentTypeDescription="Een nieuw document maken." ma:contentTypeScope="" ma:versionID="8e9eb9c7714fd643dfa8f91aad92e908">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b6833165235b8070cc8f603796126e57"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Iedereen</DisplayName>
        <AccountId>12</AccountId>
        <AccountType/>
      </UserInfo>
      <UserInfo>
        <DisplayName>Roordink, Bas</DisplayName>
        <AccountId>32</AccountId>
        <AccountType/>
      </UserInfo>
    </SharedWithUsers>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6C768899-46E0-4E07-A4F6-2EC485AEC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208</Words>
  <Application>Microsoft Office PowerPoint</Application>
  <PresentationFormat>Breedbeeld</PresentationFormat>
  <Paragraphs>41</Paragraphs>
  <Slides>6</Slides>
  <Notes>3</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Araç Kiti Yüksekte çalışmak Şubat 2022</vt:lpstr>
      <vt:lpstr>Geçmiş</vt:lpstr>
      <vt:lpstr>Konular</vt:lpstr>
      <vt:lpstr>Yüksekte çalışmak</vt:lpstr>
      <vt:lpstr>Diyalog halinde</vt:lpstr>
      <vt:lpstr>İlginiz için teşekkür ederim!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Links, Ronald</cp:lastModifiedBy>
  <cp:revision>3</cp:revision>
  <dcterms:created xsi:type="dcterms:W3CDTF">2021-02-11T14:15:30Z</dcterms:created>
  <dcterms:modified xsi:type="dcterms:W3CDTF">2022-02-03T10:05:16Z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