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 showSpecialPlsOnTitleSld="0" saveSubsetFonts="1" autoCompressPictures="0">
  <p:sldMasterIdLst>
    <p:sldMasterId id="2147483648" r:id="rId4"/>
  </p:sldMasterIdLst>
  <p:notesMasterIdLst>
    <p:notesMasterId r:id="rId11"/>
  </p:notesMasterIdLst>
  <p:handoutMasterIdLst>
    <p:handoutMasterId r:id="rId12"/>
  </p:handoutMasterIdLst>
  <p:sldIdLst>
    <p:sldId id="257" r:id="rId5"/>
    <p:sldId id="260" r:id="rId6"/>
    <p:sldId id="266" r:id="rId7"/>
    <p:sldId id="263" r:id="rId8"/>
    <p:sldId id="267" r:id="rId9"/>
    <p:sldId id="261" r:id="rId1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ordink, Bas" initials="RB" lastIdx="1" clrIdx="0">
    <p:extLst>
      <p:ext uri="{19B8F6BF-5375-455C-9EA6-DF929625EA0E}">
        <p15:presenceInfo xmlns:p15="http://schemas.microsoft.com/office/powerpoint/2012/main" userId="S::broordink@volkerwessels.com::e6b80f22-b7ea-4a1b-9826-4cad8536796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312EC5-AE0B-415E-ABD6-B1FAF9224CC8}" v="1" dt="2022-02-03T10:01:37.2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876" y="10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ordink, Bas" userId="S::broordink@volkerwessels.com::e6b80f22-b7ea-4a1b-9826-4cad8536796c" providerId="AD" clId="Web-{18E9AF89-3714-4F74-2A11-6AAD6D46DE57}"/>
    <pc:docChg chg="modSld">
      <pc:chgData name="Roordink, Bas" userId="S::broordink@volkerwessels.com::e6b80f22-b7ea-4a1b-9826-4cad8536796c" providerId="AD" clId="Web-{18E9AF89-3714-4F74-2A11-6AAD6D46DE57}" dt="2022-01-19T10:20:03.701" v="34" actId="20577"/>
      <pc:docMkLst>
        <pc:docMk/>
      </pc:docMkLst>
      <pc:sldChg chg="modSp">
        <pc:chgData name="Roordink, Bas" userId="S::broordink@volkerwessels.com::e6b80f22-b7ea-4a1b-9826-4cad8536796c" providerId="AD" clId="Web-{18E9AF89-3714-4F74-2A11-6AAD6D46DE57}" dt="2022-01-19T10:20:03.701" v="34" actId="20577"/>
        <pc:sldMkLst>
          <pc:docMk/>
          <pc:sldMk cId="3753470074" sldId="260"/>
        </pc:sldMkLst>
        <pc:spChg chg="mod">
          <ac:chgData name="Roordink, Bas" userId="S::broordink@volkerwessels.com::e6b80f22-b7ea-4a1b-9826-4cad8536796c" providerId="AD" clId="Web-{18E9AF89-3714-4F74-2A11-6AAD6D46DE57}" dt="2022-01-19T10:20:03.701" v="34" actId="20577"/>
          <ac:spMkLst>
            <pc:docMk/>
            <pc:sldMk cId="3753470074" sldId="260"/>
            <ac:spMk id="3" creationId="{BB2A0E52-A3D1-AC44-97E9-4AE4FCB62B0E}"/>
          </ac:spMkLst>
        </pc:spChg>
      </pc:sldChg>
    </pc:docChg>
  </pc:docChgLst>
  <pc:docChgLst>
    <pc:chgData name="Buitink, Fleur" userId="cf590200-e243-4b2e-a585-9874ef062f38" providerId="ADAL" clId="{24DBCF30-46D5-4B98-A80C-B7E09AC85256}"/>
    <pc:docChg chg="undo custSel modSld">
      <pc:chgData name="Buitink, Fleur" userId="cf590200-e243-4b2e-a585-9874ef062f38" providerId="ADAL" clId="{24DBCF30-46D5-4B98-A80C-B7E09AC85256}" dt="2021-03-18T12:40:20.013" v="240" actId="1036"/>
      <pc:docMkLst>
        <pc:docMk/>
      </pc:docMkLst>
      <pc:sldChg chg="addSp delSp modSp mod">
        <pc:chgData name="Buitink, Fleur" userId="cf590200-e243-4b2e-a585-9874ef062f38" providerId="ADAL" clId="{24DBCF30-46D5-4B98-A80C-B7E09AC85256}" dt="2021-03-18T12:40:20.013" v="240" actId="1036"/>
        <pc:sldMkLst>
          <pc:docMk/>
          <pc:sldMk cId="1014227000" sldId="262"/>
        </pc:sldMkLst>
        <pc:spChg chg="add del mod">
          <ac:chgData name="Buitink, Fleur" userId="cf590200-e243-4b2e-a585-9874ef062f38" providerId="ADAL" clId="{24DBCF30-46D5-4B98-A80C-B7E09AC85256}" dt="2021-03-18T12:40:20.013" v="240" actId="1036"/>
          <ac:spMkLst>
            <pc:docMk/>
            <pc:sldMk cId="1014227000" sldId="262"/>
            <ac:spMk id="3" creationId="{3F6F8ACE-95F9-4B07-BCBD-2AFC0DAA9420}"/>
          </ac:spMkLst>
        </pc:spChg>
        <pc:picChg chg="mod">
          <ac:chgData name="Buitink, Fleur" userId="cf590200-e243-4b2e-a585-9874ef062f38" providerId="ADAL" clId="{24DBCF30-46D5-4B98-A80C-B7E09AC85256}" dt="2021-03-18T12:38:43.183" v="226" actId="1076"/>
          <ac:picMkLst>
            <pc:docMk/>
            <pc:sldMk cId="1014227000" sldId="262"/>
            <ac:picMk id="6" creationId="{79DB648A-ADC1-40AA-BBC9-81161E649986}"/>
          </ac:picMkLst>
        </pc:picChg>
      </pc:sldChg>
      <pc:sldChg chg="addSp modSp mod">
        <pc:chgData name="Buitink, Fleur" userId="cf590200-e243-4b2e-a585-9874ef062f38" providerId="ADAL" clId="{24DBCF30-46D5-4B98-A80C-B7E09AC85256}" dt="2021-03-18T12:39:39.608" v="234" actId="1038"/>
        <pc:sldMkLst>
          <pc:docMk/>
          <pc:sldMk cId="1885442784" sldId="263"/>
        </pc:sldMkLst>
        <pc:spChg chg="add mod">
          <ac:chgData name="Buitink, Fleur" userId="cf590200-e243-4b2e-a585-9874ef062f38" providerId="ADAL" clId="{24DBCF30-46D5-4B98-A80C-B7E09AC85256}" dt="2021-03-18T12:39:39.608" v="234" actId="1038"/>
          <ac:spMkLst>
            <pc:docMk/>
            <pc:sldMk cId="1885442784" sldId="263"/>
            <ac:spMk id="7" creationId="{6A0AC59E-1712-4F99-B2B0-885B8DC8F482}"/>
          </ac:spMkLst>
        </pc:spChg>
      </pc:sldChg>
    </pc:docChg>
  </pc:docChgLst>
  <pc:docChgLst>
    <pc:chgData name="Links, Ronald" userId="S::rlinks@kwadam.nl::a214375d-509e-426f-9881-a99cf1b8df71" providerId="AD" clId="Web-{A9A1A7E5-A946-9049-68F1-453ED770EE5C}"/>
    <pc:docChg chg="modSld">
      <pc:chgData name="Links, Ronald" userId="S::rlinks@kwadam.nl::a214375d-509e-426f-9881-a99cf1b8df71" providerId="AD" clId="Web-{A9A1A7E5-A946-9049-68F1-453ED770EE5C}" dt="2021-06-07T14:51:25.005" v="201" actId="20577"/>
      <pc:docMkLst>
        <pc:docMk/>
      </pc:docMkLst>
      <pc:sldChg chg="modSp">
        <pc:chgData name="Links, Ronald" userId="S::rlinks@kwadam.nl::a214375d-509e-426f-9881-a99cf1b8df71" providerId="AD" clId="Web-{A9A1A7E5-A946-9049-68F1-453ED770EE5C}" dt="2021-06-07T14:51:25.005" v="201" actId="20577"/>
        <pc:sldMkLst>
          <pc:docMk/>
          <pc:sldMk cId="3753470074" sldId="260"/>
        </pc:sldMkLst>
        <pc:spChg chg="mod">
          <ac:chgData name="Links, Ronald" userId="S::rlinks@kwadam.nl::a214375d-509e-426f-9881-a99cf1b8df71" providerId="AD" clId="Web-{A9A1A7E5-A946-9049-68F1-453ED770EE5C}" dt="2021-06-07T14:51:25.005" v="201" actId="20577"/>
          <ac:spMkLst>
            <pc:docMk/>
            <pc:sldMk cId="3753470074" sldId="260"/>
            <ac:spMk id="3" creationId="{BB2A0E52-A3D1-AC44-97E9-4AE4FCB62B0E}"/>
          </ac:spMkLst>
        </pc:spChg>
      </pc:sldChg>
      <pc:sldChg chg="modSp">
        <pc:chgData name="Links, Ronald" userId="S::rlinks@kwadam.nl::a214375d-509e-426f-9881-a99cf1b8df71" providerId="AD" clId="Web-{A9A1A7E5-A946-9049-68F1-453ED770EE5C}" dt="2021-06-07T06:32:51.538" v="0" actId="20577"/>
        <pc:sldMkLst>
          <pc:docMk/>
          <pc:sldMk cId="28953270" sldId="266"/>
        </pc:sldMkLst>
        <pc:spChg chg="mod">
          <ac:chgData name="Links, Ronald" userId="S::rlinks@kwadam.nl::a214375d-509e-426f-9881-a99cf1b8df71" providerId="AD" clId="Web-{A9A1A7E5-A946-9049-68F1-453ED770EE5C}" dt="2021-06-07T06:32:51.538" v="0" actId="20577"/>
          <ac:spMkLst>
            <pc:docMk/>
            <pc:sldMk cId="28953270" sldId="266"/>
            <ac:spMk id="3" creationId="{BB2A0E52-A3D1-AC44-97E9-4AE4FCB62B0E}"/>
          </ac:spMkLst>
        </pc:spChg>
      </pc:sldChg>
    </pc:docChg>
  </pc:docChgLst>
  <pc:docChgLst>
    <pc:chgData name="Links, Ronald" userId="a214375d-509e-426f-9881-a99cf1b8df71" providerId="ADAL" clId="{5DCE06E9-B001-4BC6-A697-B8DF5DC73399}"/>
    <pc:docChg chg="undo custSel modSld">
      <pc:chgData name="Links, Ronald" userId="a214375d-509e-426f-9881-a99cf1b8df71" providerId="ADAL" clId="{5DCE06E9-B001-4BC6-A697-B8DF5DC73399}" dt="2021-06-08T09:17:48.529" v="981" actId="20577"/>
      <pc:docMkLst>
        <pc:docMk/>
      </pc:docMkLst>
      <pc:sldChg chg="modSp mod">
        <pc:chgData name="Links, Ronald" userId="a214375d-509e-426f-9881-a99cf1b8df71" providerId="ADAL" clId="{5DCE06E9-B001-4BC6-A697-B8DF5DC73399}" dt="2021-06-08T09:17:48.529" v="981" actId="20577"/>
        <pc:sldMkLst>
          <pc:docMk/>
          <pc:sldMk cId="3753470074" sldId="260"/>
        </pc:sldMkLst>
        <pc:spChg chg="mod">
          <ac:chgData name="Links, Ronald" userId="a214375d-509e-426f-9881-a99cf1b8df71" providerId="ADAL" clId="{5DCE06E9-B001-4BC6-A697-B8DF5DC73399}" dt="2021-06-08T09:17:48.529" v="981" actId="20577"/>
          <ac:spMkLst>
            <pc:docMk/>
            <pc:sldMk cId="3753470074" sldId="260"/>
            <ac:spMk id="3" creationId="{BB2A0E52-A3D1-AC44-97E9-4AE4FCB62B0E}"/>
          </ac:spMkLst>
        </pc:spChg>
      </pc:sldChg>
      <pc:sldChg chg="modSp mod modNotesTx">
        <pc:chgData name="Links, Ronald" userId="a214375d-509e-426f-9881-a99cf1b8df71" providerId="ADAL" clId="{5DCE06E9-B001-4BC6-A697-B8DF5DC73399}" dt="2021-06-08T06:29:36.327" v="501" actId="688"/>
        <pc:sldMkLst>
          <pc:docMk/>
          <pc:sldMk cId="1885442784" sldId="263"/>
        </pc:sldMkLst>
        <pc:spChg chg="mod">
          <ac:chgData name="Links, Ronald" userId="a214375d-509e-426f-9881-a99cf1b8df71" providerId="ADAL" clId="{5DCE06E9-B001-4BC6-A697-B8DF5DC73399}" dt="2021-06-08T06:29:36.327" v="501" actId="688"/>
          <ac:spMkLst>
            <pc:docMk/>
            <pc:sldMk cId="1885442784" sldId="263"/>
            <ac:spMk id="3" creationId="{62546026-BE3B-4790-8ECF-5AEAE54E7907}"/>
          </ac:spMkLst>
        </pc:spChg>
      </pc:sldChg>
      <pc:sldChg chg="modSp mod">
        <pc:chgData name="Links, Ronald" userId="a214375d-509e-426f-9881-a99cf1b8df71" providerId="ADAL" clId="{5DCE06E9-B001-4BC6-A697-B8DF5DC73399}" dt="2021-06-08T09:15:18.422" v="980" actId="207"/>
        <pc:sldMkLst>
          <pc:docMk/>
          <pc:sldMk cId="1587596849" sldId="267"/>
        </pc:sldMkLst>
        <pc:spChg chg="mod">
          <ac:chgData name="Links, Ronald" userId="a214375d-509e-426f-9881-a99cf1b8df71" providerId="ADAL" clId="{5DCE06E9-B001-4BC6-A697-B8DF5DC73399}" dt="2021-06-08T09:15:18.422" v="980" actId="207"/>
          <ac:spMkLst>
            <pc:docMk/>
            <pc:sldMk cId="1587596849" sldId="267"/>
            <ac:spMk id="3" creationId="{E66620E2-0AC1-4D8B-B976-A05830657905}"/>
          </ac:spMkLst>
        </pc:spChg>
      </pc:sldChg>
    </pc:docChg>
  </pc:docChgLst>
  <pc:docChgLst>
    <pc:chgData name="Roordink, Bas" userId="e6b80f22-b7ea-4a1b-9826-4cad8536796c" providerId="ADAL" clId="{C3988FDC-A1EE-4CEF-B6D0-540933B281A9}"/>
    <pc:docChg chg="custSel delSld modSld">
      <pc:chgData name="Roordink, Bas" userId="e6b80f22-b7ea-4a1b-9826-4cad8536796c" providerId="ADAL" clId="{C3988FDC-A1EE-4CEF-B6D0-540933B281A9}" dt="2021-05-31T07:16:52.009" v="170" actId="1076"/>
      <pc:docMkLst>
        <pc:docMk/>
      </pc:docMkLst>
      <pc:sldChg chg="delSp modSp mod">
        <pc:chgData name="Roordink, Bas" userId="e6b80f22-b7ea-4a1b-9826-4cad8536796c" providerId="ADAL" clId="{C3988FDC-A1EE-4CEF-B6D0-540933B281A9}" dt="2021-05-31T07:16:52.009" v="170" actId="1076"/>
        <pc:sldMkLst>
          <pc:docMk/>
          <pc:sldMk cId="192953906" sldId="257"/>
        </pc:sldMkLst>
        <pc:spChg chg="mod">
          <ac:chgData name="Roordink, Bas" userId="e6b80f22-b7ea-4a1b-9826-4cad8536796c" providerId="ADAL" clId="{C3988FDC-A1EE-4CEF-B6D0-540933B281A9}" dt="2021-05-31T07:16:52.009" v="170" actId="1076"/>
          <ac:spMkLst>
            <pc:docMk/>
            <pc:sldMk cId="192953906" sldId="257"/>
            <ac:spMk id="2" creationId="{8BFA767E-3DB7-7B46-855B-3C179A0A7873}"/>
          </ac:spMkLst>
        </pc:spChg>
        <pc:spChg chg="del mod">
          <ac:chgData name="Roordink, Bas" userId="e6b80f22-b7ea-4a1b-9826-4cad8536796c" providerId="ADAL" clId="{C3988FDC-A1EE-4CEF-B6D0-540933B281A9}" dt="2021-05-31T07:16:47.732" v="169" actId="478"/>
          <ac:spMkLst>
            <pc:docMk/>
            <pc:sldMk cId="192953906" sldId="257"/>
            <ac:spMk id="3" creationId="{5AC63826-AA46-8547-9011-215698E5E527}"/>
          </ac:spMkLst>
        </pc:spChg>
      </pc:sldChg>
      <pc:sldChg chg="modSp mod">
        <pc:chgData name="Roordink, Bas" userId="e6b80f22-b7ea-4a1b-9826-4cad8536796c" providerId="ADAL" clId="{C3988FDC-A1EE-4CEF-B6D0-540933B281A9}" dt="2021-05-31T07:13:51.865" v="25" actId="207"/>
        <pc:sldMkLst>
          <pc:docMk/>
          <pc:sldMk cId="3753470074" sldId="260"/>
        </pc:sldMkLst>
        <pc:spChg chg="mod">
          <ac:chgData name="Roordink, Bas" userId="e6b80f22-b7ea-4a1b-9826-4cad8536796c" providerId="ADAL" clId="{C3988FDC-A1EE-4CEF-B6D0-540933B281A9}" dt="2021-05-31T07:13:51.865" v="25" actId="207"/>
          <ac:spMkLst>
            <pc:docMk/>
            <pc:sldMk cId="3753470074" sldId="260"/>
            <ac:spMk id="3" creationId="{BB2A0E52-A3D1-AC44-97E9-4AE4FCB62B0E}"/>
          </ac:spMkLst>
        </pc:spChg>
      </pc:sldChg>
      <pc:sldChg chg="del">
        <pc:chgData name="Roordink, Bas" userId="e6b80f22-b7ea-4a1b-9826-4cad8536796c" providerId="ADAL" clId="{C3988FDC-A1EE-4CEF-B6D0-540933B281A9}" dt="2021-05-31T07:14:13.184" v="42" actId="47"/>
        <pc:sldMkLst>
          <pc:docMk/>
          <pc:sldMk cId="1014227000" sldId="262"/>
        </pc:sldMkLst>
      </pc:sldChg>
      <pc:sldChg chg="addSp delSp modSp mod delAnim">
        <pc:chgData name="Roordink, Bas" userId="e6b80f22-b7ea-4a1b-9826-4cad8536796c" providerId="ADAL" clId="{C3988FDC-A1EE-4CEF-B6D0-540933B281A9}" dt="2021-05-31T07:14:39.447" v="80" actId="688"/>
        <pc:sldMkLst>
          <pc:docMk/>
          <pc:sldMk cId="1885442784" sldId="263"/>
        </pc:sldMkLst>
        <pc:spChg chg="add mod">
          <ac:chgData name="Roordink, Bas" userId="e6b80f22-b7ea-4a1b-9826-4cad8536796c" providerId="ADAL" clId="{C3988FDC-A1EE-4CEF-B6D0-540933B281A9}" dt="2021-05-31T07:14:39.447" v="80" actId="688"/>
          <ac:spMkLst>
            <pc:docMk/>
            <pc:sldMk cId="1885442784" sldId="263"/>
            <ac:spMk id="3" creationId="{62546026-BE3B-4790-8ECF-5AEAE54E7907}"/>
          </ac:spMkLst>
        </pc:spChg>
        <pc:spChg chg="mod">
          <ac:chgData name="Roordink, Bas" userId="e6b80f22-b7ea-4a1b-9826-4cad8536796c" providerId="ADAL" clId="{C3988FDC-A1EE-4CEF-B6D0-540933B281A9}" dt="2021-05-31T07:14:19.464" v="57" actId="20577"/>
          <ac:spMkLst>
            <pc:docMk/>
            <pc:sldMk cId="1885442784" sldId="263"/>
            <ac:spMk id="6" creationId="{0D114B56-608F-456E-AD2D-C48853B0DFF0}"/>
          </ac:spMkLst>
        </pc:spChg>
        <pc:picChg chg="del">
          <ac:chgData name="Roordink, Bas" userId="e6b80f22-b7ea-4a1b-9826-4cad8536796c" providerId="ADAL" clId="{C3988FDC-A1EE-4CEF-B6D0-540933B281A9}" dt="2021-05-31T07:14:24.230" v="58" actId="478"/>
          <ac:picMkLst>
            <pc:docMk/>
            <pc:sldMk cId="1885442784" sldId="263"/>
            <ac:picMk id="9" creationId="{251EA05C-9429-4EEB-829B-893587429233}"/>
          </ac:picMkLst>
        </pc:picChg>
      </pc:sldChg>
      <pc:sldChg chg="addSp delSp modSp mod">
        <pc:chgData name="Roordink, Bas" userId="e6b80f22-b7ea-4a1b-9826-4cad8536796c" providerId="ADAL" clId="{C3988FDC-A1EE-4CEF-B6D0-540933B281A9}" dt="2021-05-31T07:15:51.209" v="166" actId="207"/>
        <pc:sldMkLst>
          <pc:docMk/>
          <pc:sldMk cId="1873730925" sldId="265"/>
        </pc:sldMkLst>
        <pc:spChg chg="mod">
          <ac:chgData name="Roordink, Bas" userId="e6b80f22-b7ea-4a1b-9826-4cad8536796c" providerId="ADAL" clId="{C3988FDC-A1EE-4CEF-B6D0-540933B281A9}" dt="2021-05-31T07:15:19.362" v="123" actId="20577"/>
          <ac:spMkLst>
            <pc:docMk/>
            <pc:sldMk cId="1873730925" sldId="265"/>
            <ac:spMk id="2" creationId="{D1B005F9-ECEA-4481-A9EE-78D13A7859E4}"/>
          </ac:spMkLst>
        </pc:spChg>
        <pc:spChg chg="add mod">
          <ac:chgData name="Roordink, Bas" userId="e6b80f22-b7ea-4a1b-9826-4cad8536796c" providerId="ADAL" clId="{C3988FDC-A1EE-4CEF-B6D0-540933B281A9}" dt="2021-05-31T07:15:51.209" v="166" actId="207"/>
          <ac:spMkLst>
            <pc:docMk/>
            <pc:sldMk cId="1873730925" sldId="265"/>
            <ac:spMk id="7" creationId="{1E13E4E8-EA18-4E8F-8C9B-A31FBEFCFE03}"/>
          </ac:spMkLst>
        </pc:spChg>
        <pc:picChg chg="del">
          <ac:chgData name="Roordink, Bas" userId="e6b80f22-b7ea-4a1b-9826-4cad8536796c" providerId="ADAL" clId="{C3988FDC-A1EE-4CEF-B6D0-540933B281A9}" dt="2021-05-31T07:15:21.506" v="124" actId="478"/>
          <ac:picMkLst>
            <pc:docMk/>
            <pc:sldMk cId="1873730925" sldId="265"/>
            <ac:picMk id="6" creationId="{261D452B-A18C-414F-9E15-C44DFC21A426}"/>
          </ac:picMkLst>
        </pc:picChg>
      </pc:sldChg>
      <pc:sldChg chg="modSp mod">
        <pc:chgData name="Roordink, Bas" userId="e6b80f22-b7ea-4a1b-9826-4cad8536796c" providerId="ADAL" clId="{C3988FDC-A1EE-4CEF-B6D0-540933B281A9}" dt="2021-05-31T07:15:10.952" v="113" actId="20577"/>
        <pc:sldMkLst>
          <pc:docMk/>
          <pc:sldMk cId="28953270" sldId="266"/>
        </pc:sldMkLst>
        <pc:spChg chg="mod">
          <ac:chgData name="Roordink, Bas" userId="e6b80f22-b7ea-4a1b-9826-4cad8536796c" providerId="ADAL" clId="{C3988FDC-A1EE-4CEF-B6D0-540933B281A9}" dt="2021-05-31T07:15:10.952" v="113" actId="20577"/>
          <ac:spMkLst>
            <pc:docMk/>
            <pc:sldMk cId="28953270" sldId="266"/>
            <ac:spMk id="3" creationId="{BB2A0E52-A3D1-AC44-97E9-4AE4FCB62B0E}"/>
          </ac:spMkLst>
        </pc:spChg>
      </pc:sldChg>
      <pc:sldChg chg="modSp mod">
        <pc:chgData name="Roordink, Bas" userId="e6b80f22-b7ea-4a1b-9826-4cad8536796c" providerId="ADAL" clId="{C3988FDC-A1EE-4CEF-B6D0-540933B281A9}" dt="2021-05-31T07:14:58.131" v="103" actId="20577"/>
        <pc:sldMkLst>
          <pc:docMk/>
          <pc:sldMk cId="1587596849" sldId="267"/>
        </pc:sldMkLst>
        <pc:spChg chg="mod">
          <ac:chgData name="Roordink, Bas" userId="e6b80f22-b7ea-4a1b-9826-4cad8536796c" providerId="ADAL" clId="{C3988FDC-A1EE-4CEF-B6D0-540933B281A9}" dt="2021-05-31T07:14:58.131" v="103" actId="20577"/>
          <ac:spMkLst>
            <pc:docMk/>
            <pc:sldMk cId="1587596849" sldId="267"/>
            <ac:spMk id="3" creationId="{E66620E2-0AC1-4D8B-B976-A05830657905}"/>
          </ac:spMkLst>
        </pc:spChg>
      </pc:sldChg>
    </pc:docChg>
  </pc:docChgLst>
  <pc:docChgLst>
    <pc:chgData name="Buitink, Fleur" userId="S::fbuitink@volkerwessels.com::cf590200-e243-4b2e-a585-9874ef062f38" providerId="AD" clId="Web-{4721FF7A-6BF1-8B29-619F-17160C2FA088}"/>
    <pc:docChg chg="modSld">
      <pc:chgData name="Buitink, Fleur" userId="S::fbuitink@volkerwessels.com::cf590200-e243-4b2e-a585-9874ef062f38" providerId="AD" clId="Web-{4721FF7A-6BF1-8B29-619F-17160C2FA088}" dt="2021-02-18T14:49:54.582" v="1"/>
      <pc:docMkLst>
        <pc:docMk/>
      </pc:docMkLst>
      <pc:sldChg chg="modSp delCm">
        <pc:chgData name="Buitink, Fleur" userId="S::fbuitink@volkerwessels.com::cf590200-e243-4b2e-a585-9874ef062f38" providerId="AD" clId="Web-{4721FF7A-6BF1-8B29-619F-17160C2FA088}" dt="2021-02-18T14:49:54.582" v="1"/>
        <pc:sldMkLst>
          <pc:docMk/>
          <pc:sldMk cId="1873730925" sldId="265"/>
        </pc:sldMkLst>
        <pc:picChg chg="mod">
          <ac:chgData name="Buitink, Fleur" userId="S::fbuitink@volkerwessels.com::cf590200-e243-4b2e-a585-9874ef062f38" providerId="AD" clId="Web-{4721FF7A-6BF1-8B29-619F-17160C2FA088}" dt="2021-02-18T14:49:45.035" v="0"/>
          <ac:picMkLst>
            <pc:docMk/>
            <pc:sldMk cId="1873730925" sldId="265"/>
            <ac:picMk id="6" creationId="{261D452B-A18C-414F-9E15-C44DFC21A426}"/>
          </ac:picMkLst>
        </pc:picChg>
      </pc:sldChg>
    </pc:docChg>
  </pc:docChgLst>
  <pc:docChgLst>
    <pc:chgData name="Buitink, Fleur" userId="cf590200-e243-4b2e-a585-9874ef062f38" providerId="ADAL" clId="{4FABABD4-3959-4AF2-8D30-CF6718B480F3}"/>
    <pc:docChg chg="modSld">
      <pc:chgData name="Buitink, Fleur" userId="cf590200-e243-4b2e-a585-9874ef062f38" providerId="ADAL" clId="{4FABABD4-3959-4AF2-8D30-CF6718B480F3}" dt="2021-02-22T14:40:11.352" v="1"/>
      <pc:docMkLst>
        <pc:docMk/>
      </pc:docMkLst>
      <pc:sldChg chg="addSp delSp modSp modAnim modNotesTx">
        <pc:chgData name="Buitink, Fleur" userId="cf590200-e243-4b2e-a585-9874ef062f38" providerId="ADAL" clId="{4FABABD4-3959-4AF2-8D30-CF6718B480F3}" dt="2021-02-22T14:40:11.352" v="1"/>
        <pc:sldMkLst>
          <pc:docMk/>
          <pc:sldMk cId="1014227000" sldId="262"/>
        </pc:sldMkLst>
        <pc:spChg chg="del">
          <ac:chgData name="Buitink, Fleur" userId="cf590200-e243-4b2e-a585-9874ef062f38" providerId="ADAL" clId="{4FABABD4-3959-4AF2-8D30-CF6718B480F3}" dt="2021-02-22T14:40:04.450" v="0"/>
          <ac:spMkLst>
            <pc:docMk/>
            <pc:sldMk cId="1014227000" sldId="262"/>
            <ac:spMk id="3" creationId="{D7839DC0-7656-4756-B462-3631C7F57704}"/>
          </ac:spMkLst>
        </pc:spChg>
        <pc:picChg chg="add mod">
          <ac:chgData name="Buitink, Fleur" userId="cf590200-e243-4b2e-a585-9874ef062f38" providerId="ADAL" clId="{4FABABD4-3959-4AF2-8D30-CF6718B480F3}" dt="2021-02-22T14:40:04.450" v="0"/>
          <ac:picMkLst>
            <pc:docMk/>
            <pc:sldMk cId="1014227000" sldId="262"/>
            <ac:picMk id="6" creationId="{79DB648A-ADC1-40AA-BBC9-81161E649986}"/>
          </ac:picMkLst>
        </pc:picChg>
      </pc:sldChg>
    </pc:docChg>
  </pc:docChgLst>
  <pc:docChgLst>
    <pc:chgData name="Roordink, Bas" userId="e6b80f22-b7ea-4a1b-9826-4cad8536796c" providerId="ADAL" clId="{7025A7BA-9B43-40CF-8CDF-BF713FBD5CFF}"/>
    <pc:docChg chg="custSel addSld modSld">
      <pc:chgData name="Roordink, Bas" userId="e6b80f22-b7ea-4a1b-9826-4cad8536796c" providerId="ADAL" clId="{7025A7BA-9B43-40CF-8CDF-BF713FBD5CFF}" dt="2021-02-19T13:40:15.212" v="844" actId="20577"/>
      <pc:docMkLst>
        <pc:docMk/>
      </pc:docMkLst>
      <pc:sldChg chg="modSp mod">
        <pc:chgData name="Roordink, Bas" userId="e6b80f22-b7ea-4a1b-9826-4cad8536796c" providerId="ADAL" clId="{7025A7BA-9B43-40CF-8CDF-BF713FBD5CFF}" dt="2021-02-16T12:04:06.454" v="734" actId="20577"/>
        <pc:sldMkLst>
          <pc:docMk/>
          <pc:sldMk cId="3753470074" sldId="260"/>
        </pc:sldMkLst>
        <pc:spChg chg="mod">
          <ac:chgData name="Roordink, Bas" userId="e6b80f22-b7ea-4a1b-9826-4cad8536796c" providerId="ADAL" clId="{7025A7BA-9B43-40CF-8CDF-BF713FBD5CFF}" dt="2021-02-16T12:04:06.454" v="734" actId="20577"/>
          <ac:spMkLst>
            <pc:docMk/>
            <pc:sldMk cId="3753470074" sldId="260"/>
            <ac:spMk id="3" creationId="{BB2A0E52-A3D1-AC44-97E9-4AE4FCB62B0E}"/>
          </ac:spMkLst>
        </pc:spChg>
      </pc:sldChg>
      <pc:sldChg chg="modSp mod">
        <pc:chgData name="Roordink, Bas" userId="e6b80f22-b7ea-4a1b-9826-4cad8536796c" providerId="ADAL" clId="{7025A7BA-9B43-40CF-8CDF-BF713FBD5CFF}" dt="2021-02-16T12:13:12.109" v="830" actId="404"/>
        <pc:sldMkLst>
          <pc:docMk/>
          <pc:sldMk cId="634627726" sldId="261"/>
        </pc:sldMkLst>
        <pc:spChg chg="mod">
          <ac:chgData name="Roordink, Bas" userId="e6b80f22-b7ea-4a1b-9826-4cad8536796c" providerId="ADAL" clId="{7025A7BA-9B43-40CF-8CDF-BF713FBD5CFF}" dt="2021-02-16T12:12:44.632" v="778" actId="20577"/>
          <ac:spMkLst>
            <pc:docMk/>
            <pc:sldMk cId="634627726" sldId="261"/>
            <ac:spMk id="2" creationId="{9FB667F7-1C6D-824E-BFED-BB824306E2E6}"/>
          </ac:spMkLst>
        </pc:spChg>
        <pc:spChg chg="mod">
          <ac:chgData name="Roordink, Bas" userId="e6b80f22-b7ea-4a1b-9826-4cad8536796c" providerId="ADAL" clId="{7025A7BA-9B43-40CF-8CDF-BF713FBD5CFF}" dt="2021-02-16T12:13:12.109" v="830" actId="404"/>
          <ac:spMkLst>
            <pc:docMk/>
            <pc:sldMk cId="634627726" sldId="261"/>
            <ac:spMk id="3" creationId="{64535D5F-4E78-144C-A407-989D05CBAB47}"/>
          </ac:spMkLst>
        </pc:spChg>
      </pc:sldChg>
      <pc:sldChg chg="addSp modSp mod">
        <pc:chgData name="Roordink, Bas" userId="e6b80f22-b7ea-4a1b-9826-4cad8536796c" providerId="ADAL" clId="{7025A7BA-9B43-40CF-8CDF-BF713FBD5CFF}" dt="2021-02-16T12:09:58.803" v="741" actId="1076"/>
        <pc:sldMkLst>
          <pc:docMk/>
          <pc:sldMk cId="1885442784" sldId="263"/>
        </pc:sldMkLst>
        <pc:spChg chg="add mod">
          <ac:chgData name="Roordink, Bas" userId="e6b80f22-b7ea-4a1b-9826-4cad8536796c" providerId="ADAL" clId="{7025A7BA-9B43-40CF-8CDF-BF713FBD5CFF}" dt="2021-02-16T11:43:17.653" v="237" actId="20577"/>
          <ac:spMkLst>
            <pc:docMk/>
            <pc:sldMk cId="1885442784" sldId="263"/>
            <ac:spMk id="6" creationId="{0D114B56-608F-456E-AD2D-C48853B0DFF0}"/>
          </ac:spMkLst>
        </pc:spChg>
        <pc:picChg chg="mod">
          <ac:chgData name="Roordink, Bas" userId="e6b80f22-b7ea-4a1b-9826-4cad8536796c" providerId="ADAL" clId="{7025A7BA-9B43-40CF-8CDF-BF713FBD5CFF}" dt="2021-02-16T12:09:58.803" v="741" actId="1076"/>
          <ac:picMkLst>
            <pc:docMk/>
            <pc:sldMk cId="1885442784" sldId="263"/>
            <ac:picMk id="9" creationId="{251EA05C-9429-4EEB-829B-893587429233}"/>
          </ac:picMkLst>
        </pc:picChg>
      </pc:sldChg>
      <pc:sldChg chg="modSp mod addCm modCm">
        <pc:chgData name="Roordink, Bas" userId="e6b80f22-b7ea-4a1b-9826-4cad8536796c" providerId="ADAL" clId="{7025A7BA-9B43-40CF-8CDF-BF713FBD5CFF}" dt="2021-02-16T12:12:14.687" v="743"/>
        <pc:sldMkLst>
          <pc:docMk/>
          <pc:sldMk cId="1873730925" sldId="265"/>
        </pc:sldMkLst>
        <pc:spChg chg="mod">
          <ac:chgData name="Roordink, Bas" userId="e6b80f22-b7ea-4a1b-9826-4cad8536796c" providerId="ADAL" clId="{7025A7BA-9B43-40CF-8CDF-BF713FBD5CFF}" dt="2021-02-16T11:50:13.210" v="729" actId="5793"/>
          <ac:spMkLst>
            <pc:docMk/>
            <pc:sldMk cId="1873730925" sldId="265"/>
            <ac:spMk id="3" creationId="{1C3C662A-6ADC-422B-8735-B7689208F8D4}"/>
          </ac:spMkLst>
        </pc:spChg>
      </pc:sldChg>
      <pc:sldChg chg="modSp add mod">
        <pc:chgData name="Roordink, Bas" userId="e6b80f22-b7ea-4a1b-9826-4cad8536796c" providerId="ADAL" clId="{7025A7BA-9B43-40CF-8CDF-BF713FBD5CFF}" dt="2021-02-16T12:04:25.687" v="739" actId="20577"/>
        <pc:sldMkLst>
          <pc:docMk/>
          <pc:sldMk cId="28953270" sldId="266"/>
        </pc:sldMkLst>
        <pc:spChg chg="mod">
          <ac:chgData name="Roordink, Bas" userId="e6b80f22-b7ea-4a1b-9826-4cad8536796c" providerId="ADAL" clId="{7025A7BA-9B43-40CF-8CDF-BF713FBD5CFF}" dt="2021-02-16T11:40:30.647" v="11" actId="20577"/>
          <ac:spMkLst>
            <pc:docMk/>
            <pc:sldMk cId="28953270" sldId="266"/>
            <ac:spMk id="2" creationId="{A62358EB-E399-4443-BA65-484622651E66}"/>
          </ac:spMkLst>
        </pc:spChg>
        <pc:spChg chg="mod">
          <ac:chgData name="Roordink, Bas" userId="e6b80f22-b7ea-4a1b-9826-4cad8536796c" providerId="ADAL" clId="{7025A7BA-9B43-40CF-8CDF-BF713FBD5CFF}" dt="2021-02-16T12:04:25.687" v="739" actId="20577"/>
          <ac:spMkLst>
            <pc:docMk/>
            <pc:sldMk cId="28953270" sldId="266"/>
            <ac:spMk id="3" creationId="{BB2A0E52-A3D1-AC44-97E9-4AE4FCB62B0E}"/>
          </ac:spMkLst>
        </pc:spChg>
      </pc:sldChg>
      <pc:sldChg chg="addSp delSp modSp add mod delAnim">
        <pc:chgData name="Roordink, Bas" userId="e6b80f22-b7ea-4a1b-9826-4cad8536796c" providerId="ADAL" clId="{7025A7BA-9B43-40CF-8CDF-BF713FBD5CFF}" dt="2021-02-19T13:40:15.212" v="844" actId="20577"/>
        <pc:sldMkLst>
          <pc:docMk/>
          <pc:sldMk cId="1587596849" sldId="267"/>
        </pc:sldMkLst>
        <pc:spChg chg="add mod">
          <ac:chgData name="Roordink, Bas" userId="e6b80f22-b7ea-4a1b-9826-4cad8536796c" providerId="ADAL" clId="{7025A7BA-9B43-40CF-8CDF-BF713FBD5CFF}" dt="2021-02-19T13:40:15.212" v="844" actId="20577"/>
          <ac:spMkLst>
            <pc:docMk/>
            <pc:sldMk cId="1587596849" sldId="267"/>
            <ac:spMk id="3" creationId="{E66620E2-0AC1-4D8B-B976-A05830657905}"/>
          </ac:spMkLst>
        </pc:spChg>
        <pc:spChg chg="mod">
          <ac:chgData name="Roordink, Bas" userId="e6b80f22-b7ea-4a1b-9826-4cad8536796c" providerId="ADAL" clId="{7025A7BA-9B43-40CF-8CDF-BF713FBD5CFF}" dt="2021-02-16T11:47:10.015" v="402" actId="20577"/>
          <ac:spMkLst>
            <pc:docMk/>
            <pc:sldMk cId="1587596849" sldId="267"/>
            <ac:spMk id="6" creationId="{0D114B56-608F-456E-AD2D-C48853B0DFF0}"/>
          </ac:spMkLst>
        </pc:spChg>
        <pc:picChg chg="del">
          <ac:chgData name="Roordink, Bas" userId="e6b80f22-b7ea-4a1b-9826-4cad8536796c" providerId="ADAL" clId="{7025A7BA-9B43-40CF-8CDF-BF713FBD5CFF}" dt="2021-02-16T11:47:03.713" v="386" actId="478"/>
          <ac:picMkLst>
            <pc:docMk/>
            <pc:sldMk cId="1587596849" sldId="267"/>
            <ac:picMk id="9" creationId="{251EA05C-9429-4EEB-829B-893587429233}"/>
          </ac:picMkLst>
        </pc:picChg>
      </pc:sldChg>
    </pc:docChg>
  </pc:docChgLst>
  <pc:docChgLst>
    <pc:chgData name="Bas" userId="e6b80f22-b7ea-4a1b-9826-4cad8536796c" providerId="ADAL" clId="{7025A7BA-9B43-40CF-8CDF-BF713FBD5CFF}"/>
    <pc:docChg chg="undo custSel modSld">
      <pc:chgData name="Bas" userId="e6b80f22-b7ea-4a1b-9826-4cad8536796c" providerId="ADAL" clId="{7025A7BA-9B43-40CF-8CDF-BF713FBD5CFF}" dt="2021-02-18T09:30:07.529" v="385" actId="5793"/>
      <pc:docMkLst>
        <pc:docMk/>
      </pc:docMkLst>
      <pc:sldChg chg="modSp mod">
        <pc:chgData name="Bas" userId="e6b80f22-b7ea-4a1b-9826-4cad8536796c" providerId="ADAL" clId="{7025A7BA-9B43-40CF-8CDF-BF713FBD5CFF}" dt="2021-02-18T09:30:07.529" v="385" actId="5793"/>
        <pc:sldMkLst>
          <pc:docMk/>
          <pc:sldMk cId="1587596849" sldId="267"/>
        </pc:sldMkLst>
        <pc:spChg chg="mod">
          <ac:chgData name="Bas" userId="e6b80f22-b7ea-4a1b-9826-4cad8536796c" providerId="ADAL" clId="{7025A7BA-9B43-40CF-8CDF-BF713FBD5CFF}" dt="2021-02-18T09:30:07.529" v="385" actId="5793"/>
          <ac:spMkLst>
            <pc:docMk/>
            <pc:sldMk cId="1587596849" sldId="267"/>
            <ac:spMk id="3" creationId="{E66620E2-0AC1-4D8B-B976-A05830657905}"/>
          </ac:spMkLst>
        </pc:spChg>
      </pc:sldChg>
    </pc:docChg>
  </pc:docChgLst>
  <pc:docChgLst>
    <pc:chgData name="Roordink, Bas" userId="e6b80f22-b7ea-4a1b-9826-4cad8536796c" providerId="ADAL" clId="{CE4C900D-181D-45D9-9262-50938B43D125}"/>
    <pc:docChg chg="custSel modSld">
      <pc:chgData name="Roordink, Bas" userId="e6b80f22-b7ea-4a1b-9826-4cad8536796c" providerId="ADAL" clId="{CE4C900D-181D-45D9-9262-50938B43D125}" dt="2021-06-28T12:14:32.755" v="18" actId="1076"/>
      <pc:docMkLst>
        <pc:docMk/>
      </pc:docMkLst>
      <pc:sldChg chg="addSp delSp modSp mod delAnim modAnim modNotesTx">
        <pc:chgData name="Roordink, Bas" userId="e6b80f22-b7ea-4a1b-9826-4cad8536796c" providerId="ADAL" clId="{CE4C900D-181D-45D9-9262-50938B43D125}" dt="2021-06-28T12:14:32.755" v="18" actId="1076"/>
        <pc:sldMkLst>
          <pc:docMk/>
          <pc:sldMk cId="1885442784" sldId="263"/>
        </pc:sldMkLst>
        <pc:spChg chg="del">
          <ac:chgData name="Roordink, Bas" userId="e6b80f22-b7ea-4a1b-9826-4cad8536796c" providerId="ADAL" clId="{CE4C900D-181D-45D9-9262-50938B43D125}" dt="2021-06-28T12:12:22.456" v="0" actId="478"/>
          <ac:spMkLst>
            <pc:docMk/>
            <pc:sldMk cId="1885442784" sldId="263"/>
            <ac:spMk id="3" creationId="{62546026-BE3B-4790-8ECF-5AEAE54E7907}"/>
          </ac:spMkLst>
        </pc:spChg>
        <pc:spChg chg="del mod">
          <ac:chgData name="Roordink, Bas" userId="e6b80f22-b7ea-4a1b-9826-4cad8536796c" providerId="ADAL" clId="{CE4C900D-181D-45D9-9262-50938B43D125}" dt="2021-06-28T12:12:24.827" v="2" actId="478"/>
          <ac:spMkLst>
            <pc:docMk/>
            <pc:sldMk cId="1885442784" sldId="263"/>
            <ac:spMk id="7" creationId="{6A0AC59E-1712-4F99-B2B0-885B8DC8F482}"/>
          </ac:spMkLst>
        </pc:spChg>
        <pc:picChg chg="add del mod">
          <ac:chgData name="Roordink, Bas" userId="e6b80f22-b7ea-4a1b-9826-4cad8536796c" providerId="ADAL" clId="{CE4C900D-181D-45D9-9262-50938B43D125}" dt="2021-06-28T12:13:43.220" v="10" actId="478"/>
          <ac:picMkLst>
            <pc:docMk/>
            <pc:sldMk cId="1885442784" sldId="263"/>
            <ac:picMk id="2" creationId="{B3632560-7F3F-47DC-BF10-646F4740FC81}"/>
          </ac:picMkLst>
        </pc:picChg>
        <pc:picChg chg="add del mod">
          <ac:chgData name="Roordink, Bas" userId="e6b80f22-b7ea-4a1b-9826-4cad8536796c" providerId="ADAL" clId="{CE4C900D-181D-45D9-9262-50938B43D125}" dt="2021-06-28T12:14:04.850" v="12" actId="478"/>
          <ac:picMkLst>
            <pc:docMk/>
            <pc:sldMk cId="1885442784" sldId="263"/>
            <ac:picMk id="8" creationId="{524B2B76-C40B-4F6B-A114-C1B7E2191D82}"/>
          </ac:picMkLst>
        </pc:picChg>
        <pc:picChg chg="add mod">
          <ac:chgData name="Roordink, Bas" userId="e6b80f22-b7ea-4a1b-9826-4cad8536796c" providerId="ADAL" clId="{CE4C900D-181D-45D9-9262-50938B43D125}" dt="2021-06-28T12:14:32.755" v="18" actId="1076"/>
          <ac:picMkLst>
            <pc:docMk/>
            <pc:sldMk cId="1885442784" sldId="263"/>
            <ac:picMk id="9" creationId="{21227040-359A-4AAE-9A86-75263A4D2071}"/>
          </ac:picMkLst>
        </pc:picChg>
      </pc:sldChg>
    </pc:docChg>
  </pc:docChgLst>
  <pc:docChgLst>
    <pc:chgData name="Links, Ronald" userId="a214375d-509e-426f-9881-a99cf1b8df71" providerId="ADAL" clId="{C2312EC5-AE0B-415E-ABD6-B1FAF9224CC8}"/>
    <pc:docChg chg="custSel modSld">
      <pc:chgData name="Links, Ronald" userId="a214375d-509e-426f-9881-a99cf1b8df71" providerId="ADAL" clId="{C2312EC5-AE0B-415E-ABD6-B1FAF9224CC8}" dt="2022-02-03T10:01:53.689" v="7" actId="1076"/>
      <pc:docMkLst>
        <pc:docMk/>
      </pc:docMkLst>
      <pc:sldChg chg="addSp delSp modSp mod modAnim">
        <pc:chgData name="Links, Ronald" userId="a214375d-509e-426f-9881-a99cf1b8df71" providerId="ADAL" clId="{C2312EC5-AE0B-415E-ABD6-B1FAF9224CC8}" dt="2022-02-03T10:01:53.689" v="7" actId="1076"/>
        <pc:sldMkLst>
          <pc:docMk/>
          <pc:sldMk cId="1885442784" sldId="263"/>
        </pc:sldMkLst>
        <pc:spChg chg="del">
          <ac:chgData name="Links, Ronald" userId="a214375d-509e-426f-9881-a99cf1b8df71" providerId="ADAL" clId="{C2312EC5-AE0B-415E-ABD6-B1FAF9224CC8}" dt="2022-02-03T10:01:23.489" v="0" actId="478"/>
          <ac:spMkLst>
            <pc:docMk/>
            <pc:sldMk cId="1885442784" sldId="263"/>
            <ac:spMk id="2" creationId="{5813C6B6-72C0-40EA-9A8B-B46F31A69D02}"/>
          </ac:spMkLst>
        </pc:spChg>
        <pc:spChg chg="add del">
          <ac:chgData name="Links, Ronald" userId="a214375d-509e-426f-9881-a99cf1b8df71" providerId="ADAL" clId="{C2312EC5-AE0B-415E-ABD6-B1FAF9224CC8}" dt="2022-02-03T10:01:45.590" v="4" actId="478"/>
          <ac:spMkLst>
            <pc:docMk/>
            <pc:sldMk cId="1885442784" sldId="263"/>
            <ac:spMk id="8" creationId="{9A5C6883-3857-42D9-A217-41F9422C6711}"/>
          </ac:spMkLst>
        </pc:spChg>
        <pc:picChg chg="add mod">
          <ac:chgData name="Links, Ronald" userId="a214375d-509e-426f-9881-a99cf1b8df71" providerId="ADAL" clId="{C2312EC5-AE0B-415E-ABD6-B1FAF9224CC8}" dt="2022-02-03T10:01:53.689" v="7" actId="1076"/>
          <ac:picMkLst>
            <pc:docMk/>
            <pc:sldMk cId="1885442784" sldId="263"/>
            <ac:picMk id="3" creationId="{DA0203D5-3627-43BE-B0A7-A3788329856C}"/>
          </ac:picMkLst>
        </pc:picChg>
      </pc:sldChg>
    </pc:docChg>
  </pc:docChgLst>
  <pc:docChgLst>
    <pc:chgData name="Links, Ronald" userId="a214375d-509e-426f-9881-a99cf1b8df71" providerId="ADAL" clId="{66B41AD1-4B6B-4751-B633-E92F219A4692}"/>
    <pc:docChg chg="undo custSel modSld">
      <pc:chgData name="Links, Ronald" userId="a214375d-509e-426f-9881-a99cf1b8df71" providerId="ADAL" clId="{66B41AD1-4B6B-4751-B633-E92F219A4692}" dt="2022-01-19T10:15:03.281" v="1155" actId="20577"/>
      <pc:docMkLst>
        <pc:docMk/>
      </pc:docMkLst>
      <pc:sldChg chg="modSp mod">
        <pc:chgData name="Links, Ronald" userId="a214375d-509e-426f-9881-a99cf1b8df71" providerId="ADAL" clId="{66B41AD1-4B6B-4751-B633-E92F219A4692}" dt="2021-11-30T12:24:58.969" v="152" actId="20577"/>
        <pc:sldMkLst>
          <pc:docMk/>
          <pc:sldMk cId="192953906" sldId="257"/>
        </pc:sldMkLst>
        <pc:spChg chg="mod">
          <ac:chgData name="Links, Ronald" userId="a214375d-509e-426f-9881-a99cf1b8df71" providerId="ADAL" clId="{66B41AD1-4B6B-4751-B633-E92F219A4692}" dt="2021-11-30T12:24:58.969" v="152" actId="20577"/>
          <ac:spMkLst>
            <pc:docMk/>
            <pc:sldMk cId="192953906" sldId="257"/>
            <ac:spMk id="2" creationId="{8BFA767E-3DB7-7B46-855B-3C179A0A7873}"/>
          </ac:spMkLst>
        </pc:spChg>
      </pc:sldChg>
      <pc:sldChg chg="modSp mod">
        <pc:chgData name="Links, Ronald" userId="a214375d-509e-426f-9881-a99cf1b8df71" providerId="ADAL" clId="{66B41AD1-4B6B-4751-B633-E92F219A4692}" dt="2022-01-19T10:15:03.281" v="1155" actId="20577"/>
        <pc:sldMkLst>
          <pc:docMk/>
          <pc:sldMk cId="3753470074" sldId="260"/>
        </pc:sldMkLst>
        <pc:spChg chg="mod">
          <ac:chgData name="Links, Ronald" userId="a214375d-509e-426f-9881-a99cf1b8df71" providerId="ADAL" clId="{66B41AD1-4B6B-4751-B633-E92F219A4692}" dt="2022-01-19T10:15:03.281" v="1155" actId="20577"/>
          <ac:spMkLst>
            <pc:docMk/>
            <pc:sldMk cId="3753470074" sldId="260"/>
            <ac:spMk id="3" creationId="{BB2A0E52-A3D1-AC44-97E9-4AE4FCB62B0E}"/>
          </ac:spMkLst>
        </pc:spChg>
        <pc:spChg chg="mod">
          <ac:chgData name="Links, Ronald" userId="a214375d-509e-426f-9881-a99cf1b8df71" providerId="ADAL" clId="{66B41AD1-4B6B-4751-B633-E92F219A4692}" dt="2021-11-30T12:24:46.988" v="135"/>
          <ac:spMkLst>
            <pc:docMk/>
            <pc:sldMk cId="3753470074" sldId="260"/>
            <ac:spMk id="4" creationId="{7126FB9D-B883-6741-8B26-1B8549314BD4}"/>
          </ac:spMkLst>
        </pc:spChg>
      </pc:sldChg>
      <pc:sldChg chg="modSp mod">
        <pc:chgData name="Links, Ronald" userId="a214375d-509e-426f-9881-a99cf1b8df71" providerId="ADAL" clId="{66B41AD1-4B6B-4751-B633-E92F219A4692}" dt="2021-11-30T12:23:04.358" v="100" actId="20577"/>
        <pc:sldMkLst>
          <pc:docMk/>
          <pc:sldMk cId="634627726" sldId="261"/>
        </pc:sldMkLst>
        <pc:spChg chg="mod">
          <ac:chgData name="Links, Ronald" userId="a214375d-509e-426f-9881-a99cf1b8df71" providerId="ADAL" clId="{66B41AD1-4B6B-4751-B633-E92F219A4692}" dt="2021-11-30T12:23:04.358" v="100" actId="20577"/>
          <ac:spMkLst>
            <pc:docMk/>
            <pc:sldMk cId="634627726" sldId="261"/>
            <ac:spMk id="4" creationId="{370EDB71-C56E-2D4C-97D8-90041AF473F8}"/>
          </ac:spMkLst>
        </pc:spChg>
      </pc:sldChg>
      <pc:sldChg chg="addSp delSp modSp mod delAnim">
        <pc:chgData name="Links, Ronald" userId="a214375d-509e-426f-9881-a99cf1b8df71" providerId="ADAL" clId="{66B41AD1-4B6B-4751-B633-E92F219A4692}" dt="2021-11-30T12:25:27.185" v="163" actId="207"/>
        <pc:sldMkLst>
          <pc:docMk/>
          <pc:sldMk cId="1885442784" sldId="263"/>
        </pc:sldMkLst>
        <pc:spChg chg="add mod">
          <ac:chgData name="Links, Ronald" userId="a214375d-509e-426f-9881-a99cf1b8df71" providerId="ADAL" clId="{66B41AD1-4B6B-4751-B633-E92F219A4692}" dt="2021-11-30T12:25:27.185" v="163" actId="207"/>
          <ac:spMkLst>
            <pc:docMk/>
            <pc:sldMk cId="1885442784" sldId="263"/>
            <ac:spMk id="2" creationId="{5813C6B6-72C0-40EA-9A8B-B46F31A69D02}"/>
          </ac:spMkLst>
        </pc:spChg>
        <pc:spChg chg="mod">
          <ac:chgData name="Links, Ronald" userId="a214375d-509e-426f-9881-a99cf1b8df71" providerId="ADAL" clId="{66B41AD1-4B6B-4751-B633-E92F219A4692}" dt="2021-11-30T12:24:42.222" v="133"/>
          <ac:spMkLst>
            <pc:docMk/>
            <pc:sldMk cId="1885442784" sldId="263"/>
            <ac:spMk id="4" creationId="{5E8B34FD-5255-4A4E-AC75-C102EF8F0D5B}"/>
          </ac:spMkLst>
        </pc:spChg>
        <pc:spChg chg="mod">
          <ac:chgData name="Links, Ronald" userId="a214375d-509e-426f-9881-a99cf1b8df71" providerId="ADAL" clId="{66B41AD1-4B6B-4751-B633-E92F219A4692}" dt="2021-11-30T12:23:20.474" v="132" actId="20577"/>
          <ac:spMkLst>
            <pc:docMk/>
            <pc:sldMk cId="1885442784" sldId="263"/>
            <ac:spMk id="6" creationId="{0D114B56-608F-456E-AD2D-C48853B0DFF0}"/>
          </ac:spMkLst>
        </pc:spChg>
        <pc:picChg chg="del">
          <ac:chgData name="Links, Ronald" userId="a214375d-509e-426f-9881-a99cf1b8df71" providerId="ADAL" clId="{66B41AD1-4B6B-4751-B633-E92F219A4692}" dt="2021-11-30T12:21:59.690" v="48" actId="478"/>
          <ac:picMkLst>
            <pc:docMk/>
            <pc:sldMk cId="1885442784" sldId="263"/>
            <ac:picMk id="9" creationId="{21227040-359A-4AAE-9A86-75263A4D2071}"/>
          </ac:picMkLst>
        </pc:picChg>
      </pc:sldChg>
      <pc:sldChg chg="modSp mod">
        <pc:chgData name="Links, Ronald" userId="a214375d-509e-426f-9881-a99cf1b8df71" providerId="ADAL" clId="{66B41AD1-4B6B-4751-B633-E92F219A4692}" dt="2021-11-30T12:24:44.398" v="134"/>
        <pc:sldMkLst>
          <pc:docMk/>
          <pc:sldMk cId="28953270" sldId="266"/>
        </pc:sldMkLst>
        <pc:spChg chg="mod">
          <ac:chgData name="Links, Ronald" userId="a214375d-509e-426f-9881-a99cf1b8df71" providerId="ADAL" clId="{66B41AD1-4B6B-4751-B633-E92F219A4692}" dt="2021-11-30T12:21:56.323" v="47" actId="20577"/>
          <ac:spMkLst>
            <pc:docMk/>
            <pc:sldMk cId="28953270" sldId="266"/>
            <ac:spMk id="3" creationId="{BB2A0E52-A3D1-AC44-97E9-4AE4FCB62B0E}"/>
          </ac:spMkLst>
        </pc:spChg>
        <pc:spChg chg="mod">
          <ac:chgData name="Links, Ronald" userId="a214375d-509e-426f-9881-a99cf1b8df71" providerId="ADAL" clId="{66B41AD1-4B6B-4751-B633-E92F219A4692}" dt="2021-11-30T12:24:44.398" v="134"/>
          <ac:spMkLst>
            <pc:docMk/>
            <pc:sldMk cId="28953270" sldId="266"/>
            <ac:spMk id="4" creationId="{7126FB9D-B883-6741-8B26-1B8549314BD4}"/>
          </ac:spMkLst>
        </pc:spChg>
      </pc:sldChg>
      <pc:sldChg chg="addSp modSp mod">
        <pc:chgData name="Links, Ronald" userId="a214375d-509e-426f-9881-a99cf1b8df71" providerId="ADAL" clId="{66B41AD1-4B6B-4751-B633-E92F219A4692}" dt="2021-11-30T12:25:24.146" v="162" actId="207"/>
        <pc:sldMkLst>
          <pc:docMk/>
          <pc:sldMk cId="1587596849" sldId="267"/>
        </pc:sldMkLst>
        <pc:spChg chg="add mod">
          <ac:chgData name="Links, Ronald" userId="a214375d-509e-426f-9881-a99cf1b8df71" providerId="ADAL" clId="{66B41AD1-4B6B-4751-B633-E92F219A4692}" dt="2021-11-30T12:25:24.146" v="162" actId="207"/>
          <ac:spMkLst>
            <pc:docMk/>
            <pc:sldMk cId="1587596849" sldId="267"/>
            <ac:spMk id="2" creationId="{834CF66C-28FC-46ED-80AE-E2EC868D3BEC}"/>
          </ac:spMkLst>
        </pc:spChg>
        <pc:spChg chg="mod">
          <ac:chgData name="Links, Ronald" userId="a214375d-509e-426f-9881-a99cf1b8df71" providerId="ADAL" clId="{66B41AD1-4B6B-4751-B633-E92F219A4692}" dt="2021-11-30T12:22:51.203" v="84" actId="20577"/>
          <ac:spMkLst>
            <pc:docMk/>
            <pc:sldMk cId="1587596849" sldId="267"/>
            <ac:spMk id="3" creationId="{E66620E2-0AC1-4D8B-B976-A05830657905}"/>
          </ac:spMkLst>
        </pc:spChg>
        <pc:spChg chg="mod">
          <ac:chgData name="Links, Ronald" userId="a214375d-509e-426f-9881-a99cf1b8df71" providerId="ADAL" clId="{66B41AD1-4B6B-4751-B633-E92F219A4692}" dt="2021-11-30T12:23:14.450" v="116" actId="20577"/>
          <ac:spMkLst>
            <pc:docMk/>
            <pc:sldMk cId="1587596849" sldId="267"/>
            <ac:spMk id="4" creationId="{5E8B34FD-5255-4A4E-AC75-C102EF8F0D5B}"/>
          </ac:spMkLst>
        </pc:spChg>
      </pc:sldChg>
    </pc:docChg>
  </pc:docChgLst>
  <pc:docChgLst>
    <pc:chgData name="Roordink, Bas" userId="e6b80f22-b7ea-4a1b-9826-4cad8536796c" providerId="ADAL" clId="{B5D7DDA8-EDFE-48A9-8D10-6D815CEFCDDC}"/>
    <pc:docChg chg="custSel modSld">
      <pc:chgData name="Roordink, Bas" userId="e6b80f22-b7ea-4a1b-9826-4cad8536796c" providerId="ADAL" clId="{B5D7DDA8-EDFE-48A9-8D10-6D815CEFCDDC}" dt="2022-01-18T13:29:36.795" v="349" actId="20577"/>
      <pc:docMkLst>
        <pc:docMk/>
      </pc:docMkLst>
      <pc:sldChg chg="modSp mod">
        <pc:chgData name="Roordink, Bas" userId="e6b80f22-b7ea-4a1b-9826-4cad8536796c" providerId="ADAL" clId="{B5D7DDA8-EDFE-48A9-8D10-6D815CEFCDDC}" dt="2022-01-18T13:29:36.795" v="349" actId="20577"/>
        <pc:sldMkLst>
          <pc:docMk/>
          <pc:sldMk cId="3753470074" sldId="260"/>
        </pc:sldMkLst>
        <pc:spChg chg="mod">
          <ac:chgData name="Roordink, Bas" userId="e6b80f22-b7ea-4a1b-9826-4cad8536796c" providerId="ADAL" clId="{B5D7DDA8-EDFE-48A9-8D10-6D815CEFCDDC}" dt="2022-01-18T13:29:36.795" v="349" actId="20577"/>
          <ac:spMkLst>
            <pc:docMk/>
            <pc:sldMk cId="3753470074" sldId="260"/>
            <ac:spMk id="3" creationId="{BB2A0E52-A3D1-AC44-97E9-4AE4FCB62B0E}"/>
          </ac:spMkLst>
        </pc:spChg>
      </pc:sldChg>
      <pc:sldChg chg="modSp mod">
        <pc:chgData name="Roordink, Bas" userId="e6b80f22-b7ea-4a1b-9826-4cad8536796c" providerId="ADAL" clId="{B5D7DDA8-EDFE-48A9-8D10-6D815CEFCDDC}" dt="2022-01-10T13:57:33.033" v="347" actId="20577"/>
        <pc:sldMkLst>
          <pc:docMk/>
          <pc:sldMk cId="1885442784" sldId="263"/>
        </pc:sldMkLst>
        <pc:spChg chg="mod">
          <ac:chgData name="Roordink, Bas" userId="e6b80f22-b7ea-4a1b-9826-4cad8536796c" providerId="ADAL" clId="{B5D7DDA8-EDFE-48A9-8D10-6D815CEFCDDC}" dt="2022-01-10T13:57:33.033" v="347" actId="20577"/>
          <ac:spMkLst>
            <pc:docMk/>
            <pc:sldMk cId="1885442784" sldId="263"/>
            <ac:spMk id="2" creationId="{5813C6B6-72C0-40EA-9A8B-B46F31A69D02}"/>
          </ac:spMkLst>
        </pc:spChg>
      </pc:sldChg>
      <pc:sldChg chg="modSp mod">
        <pc:chgData name="Roordink, Bas" userId="e6b80f22-b7ea-4a1b-9826-4cad8536796c" providerId="ADAL" clId="{B5D7DDA8-EDFE-48A9-8D10-6D815CEFCDDC}" dt="2022-01-10T13:57:22.227" v="338" actId="207"/>
        <pc:sldMkLst>
          <pc:docMk/>
          <pc:sldMk cId="1587596849" sldId="267"/>
        </pc:sldMkLst>
        <pc:spChg chg="mod">
          <ac:chgData name="Roordink, Bas" userId="e6b80f22-b7ea-4a1b-9826-4cad8536796c" providerId="ADAL" clId="{B5D7DDA8-EDFE-48A9-8D10-6D815CEFCDDC}" dt="2022-01-10T13:57:22.227" v="338" actId="207"/>
          <ac:spMkLst>
            <pc:docMk/>
            <pc:sldMk cId="1587596849" sldId="267"/>
            <ac:spMk id="2" creationId="{834CF66C-28FC-46ED-80AE-E2EC868D3BE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3C9284CA-EE09-4B3F-9B00-2DDCC75282E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406FA12D-EBC8-405D-A962-9ADF9107298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88317C7-521E-4CAE-AC4F-38E8DAB6A462}" type="datetimeFigureOut">
              <a:rPr lang="nl-NL" smtClean="0"/>
              <a:t>3-2-2022</a:t>
            </a:fld>
            <a:endParaRPr lang="nl-NL"/>
          </a:p>
        </p:txBody>
      </p:sp>
      <p:sp>
        <p:nvSpPr>
          <p:cNvPr id="4" name="Tijdelijke aanduiding voor voettekst 3">
            <a:extLst>
              <a:ext uri="{FF2B5EF4-FFF2-40B4-BE49-F238E27FC236}">
                <a16:creationId xmlns:a16="http://schemas.microsoft.com/office/drawing/2014/main" id="{C7D59D3B-EF79-4626-9877-36215975A2F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BD50ACBB-A86D-4D70-BC3C-4659F1B339E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30DE843-64F8-4497-BDD2-590291499EAE}" type="slidenum">
              <a:rPr lang="nl-NL" smtClean="0"/>
              <a:t>‹nr.›</a:t>
            </a:fld>
            <a:endParaRPr lang="nl-NL"/>
          </a:p>
        </p:txBody>
      </p:sp>
    </p:spTree>
    <p:extLst>
      <p:ext uri="{BB962C8B-B14F-4D97-AF65-F5344CB8AC3E}">
        <p14:creationId xmlns:p14="http://schemas.microsoft.com/office/powerpoint/2010/main" val="19853083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85C2C8-B723-4546-AA45-0F060A885A57}" type="datetimeFigureOut">
              <a:rPr lang="nl-NL" smtClean="0"/>
              <a:t>3-2-2022</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730059-9356-5542-B7AC-C623CB1A6CD8}" type="slidenum">
              <a:rPr lang="nl-NL" smtClean="0"/>
              <a:t>‹nr.›</a:t>
            </a:fld>
            <a:endParaRPr lang="nl-NL"/>
          </a:p>
        </p:txBody>
      </p:sp>
    </p:spTree>
    <p:extLst>
      <p:ext uri="{BB962C8B-B14F-4D97-AF65-F5344CB8AC3E}">
        <p14:creationId xmlns:p14="http://schemas.microsoft.com/office/powerpoint/2010/main" val="27642965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youtu.be/QbI2VhoY7cc"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71730059-9356-5542-B7AC-C623CB1A6CD8}" type="slidenum">
              <a:rPr lang="nl-NL" smtClean="0"/>
              <a:t>3</a:t>
            </a:fld>
            <a:endParaRPr lang="nl-NL"/>
          </a:p>
        </p:txBody>
      </p:sp>
    </p:spTree>
    <p:extLst>
      <p:ext uri="{BB962C8B-B14F-4D97-AF65-F5344CB8AC3E}">
        <p14:creationId xmlns:p14="http://schemas.microsoft.com/office/powerpoint/2010/main" val="2468716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800" u="sng">
                <a:solidFill>
                  <a:srgbClr val="0000EE"/>
                </a:solidFill>
                <a:effectLst/>
                <a:latin typeface="Calibri" panose="020F0502020204030204" pitchFamily="34" charset="0"/>
                <a:ea typeface="Calibri" panose="020F0502020204030204" pitchFamily="34" charset="0"/>
                <a:hlinkClick r:id="rId3"/>
              </a:rPr>
              <a:t>https://youtu.be/QbI2VhoY7cc</a:t>
            </a:r>
            <a:endParaRPr lang="nl-NL" sz="1800">
              <a:effectLst/>
              <a:latin typeface="Calibri" panose="020F0502020204030204" pitchFamily="34" charset="0"/>
              <a:ea typeface="Calibri" panose="020F0502020204030204" pitchFamily="34" charset="0"/>
            </a:endParaRPr>
          </a:p>
          <a:p>
            <a:endParaRPr lang="nl-NL"/>
          </a:p>
        </p:txBody>
      </p:sp>
      <p:sp>
        <p:nvSpPr>
          <p:cNvPr id="4" name="Tijdelijke aanduiding voor dianummer 3"/>
          <p:cNvSpPr>
            <a:spLocks noGrp="1"/>
          </p:cNvSpPr>
          <p:nvPr>
            <p:ph type="sldNum" sz="quarter" idx="5"/>
          </p:nvPr>
        </p:nvSpPr>
        <p:spPr/>
        <p:txBody>
          <a:bodyPr/>
          <a:lstStyle/>
          <a:p>
            <a:fld id="{71730059-9356-5542-B7AC-C623CB1A6CD8}" type="slidenum">
              <a:rPr lang="nl-NL" smtClean="0"/>
              <a:t>5</a:t>
            </a:fld>
            <a:endParaRPr lang="nl-NL"/>
          </a:p>
        </p:txBody>
      </p:sp>
    </p:spTree>
    <p:extLst>
      <p:ext uri="{BB962C8B-B14F-4D97-AF65-F5344CB8AC3E}">
        <p14:creationId xmlns:p14="http://schemas.microsoft.com/office/powerpoint/2010/main" val="37290688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a:t>https://youtu.be/y0UD-hAbVok</a:t>
            </a:r>
          </a:p>
          <a:p>
            <a:endParaRPr lang="nl-NL"/>
          </a:p>
        </p:txBody>
      </p:sp>
      <p:sp>
        <p:nvSpPr>
          <p:cNvPr id="4" name="Tijdelijke aanduiding voor dianummer 3"/>
          <p:cNvSpPr>
            <a:spLocks noGrp="1"/>
          </p:cNvSpPr>
          <p:nvPr>
            <p:ph type="sldNum" sz="quarter" idx="5"/>
          </p:nvPr>
        </p:nvSpPr>
        <p:spPr/>
        <p:txBody>
          <a:bodyPr/>
          <a:lstStyle/>
          <a:p>
            <a:fld id="{71730059-9356-5542-B7AC-C623CB1A6CD8}" type="slidenum">
              <a:rPr lang="nl-NL" smtClean="0"/>
              <a:t>6</a:t>
            </a:fld>
            <a:endParaRPr lang="nl-NL"/>
          </a:p>
        </p:txBody>
      </p:sp>
    </p:spTree>
    <p:extLst>
      <p:ext uri="{BB962C8B-B14F-4D97-AF65-F5344CB8AC3E}">
        <p14:creationId xmlns:p14="http://schemas.microsoft.com/office/powerpoint/2010/main" val="27728626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MSLAG">
    <p:bg>
      <p:bgRef idx="1001">
        <a:schemeClr val="bg2"/>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DD8FB9-68D9-3A4E-BA36-E98222042F9B}"/>
              </a:ext>
            </a:extLst>
          </p:cNvPr>
          <p:cNvSpPr>
            <a:spLocks noGrp="1"/>
          </p:cNvSpPr>
          <p:nvPr>
            <p:ph type="ctrTitle" hasCustomPrompt="1"/>
          </p:nvPr>
        </p:nvSpPr>
        <p:spPr>
          <a:xfrm>
            <a:off x="1524000" y="1122363"/>
            <a:ext cx="8321040" cy="2387600"/>
          </a:xfrm>
        </p:spPr>
        <p:txBody>
          <a:bodyPr anchor="b"/>
          <a:lstStyle>
            <a:lvl1pPr algn="l">
              <a:defRPr sz="6000" b="1"/>
            </a:lvl1pPr>
          </a:lstStyle>
          <a:p>
            <a:r>
              <a:rPr lang="nl-NL"/>
              <a:t>KLIK OM STIJL TE BEWERKEN</a:t>
            </a:r>
          </a:p>
        </p:txBody>
      </p:sp>
      <p:sp>
        <p:nvSpPr>
          <p:cNvPr id="3" name="Ondertitel 2">
            <a:extLst>
              <a:ext uri="{FF2B5EF4-FFF2-40B4-BE49-F238E27FC236}">
                <a16:creationId xmlns:a16="http://schemas.microsoft.com/office/drawing/2014/main" id="{91372C4B-75E6-804D-9777-948308A865E7}"/>
              </a:ext>
            </a:extLst>
          </p:cNvPr>
          <p:cNvSpPr>
            <a:spLocks noGrp="1"/>
          </p:cNvSpPr>
          <p:nvPr>
            <p:ph type="subTitle" idx="1" hasCustomPrompt="1"/>
          </p:nvPr>
        </p:nvSpPr>
        <p:spPr>
          <a:xfrm>
            <a:off x="1524000" y="3602038"/>
            <a:ext cx="832104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pic>
        <p:nvPicPr>
          <p:cNvPr id="6" name="Afbeelding 5">
            <a:extLst>
              <a:ext uri="{FF2B5EF4-FFF2-40B4-BE49-F238E27FC236}">
                <a16:creationId xmlns:a16="http://schemas.microsoft.com/office/drawing/2014/main" id="{A54E2AAF-7BCC-8B4F-90E2-B7A0A3CDE3B0}"/>
              </a:ext>
            </a:extLst>
          </p:cNvPr>
          <p:cNvPicPr>
            <a:picLocks noChangeAspect="1"/>
          </p:cNvPicPr>
          <p:nvPr userDrawn="1"/>
        </p:nvPicPr>
        <p:blipFill>
          <a:blip r:embed="rId2"/>
          <a:srcRect/>
          <a:stretch/>
        </p:blipFill>
        <p:spPr>
          <a:xfrm>
            <a:off x="11007114" y="0"/>
            <a:ext cx="841985" cy="1250950"/>
          </a:xfrm>
          <a:prstGeom prst="rect">
            <a:avLst/>
          </a:prstGeom>
        </p:spPr>
      </p:pic>
      <p:sp>
        <p:nvSpPr>
          <p:cNvPr id="4" name="Tijdelijke aanduiding voor voettekst 3">
            <a:extLst>
              <a:ext uri="{FF2B5EF4-FFF2-40B4-BE49-F238E27FC236}">
                <a16:creationId xmlns:a16="http://schemas.microsoft.com/office/drawing/2014/main" id="{DFDBD2BC-DA55-2D4E-8862-5C21587C474A}"/>
              </a:ext>
            </a:extLst>
          </p:cNvPr>
          <p:cNvSpPr>
            <a:spLocks noGrp="1"/>
          </p:cNvSpPr>
          <p:nvPr>
            <p:ph type="ftr" sz="quarter" idx="10"/>
          </p:nvPr>
        </p:nvSpPr>
        <p:spPr/>
        <p:txBody>
          <a:bodyPr/>
          <a:lstStyle/>
          <a:p>
            <a:r>
              <a:rPr lang="nl-NL"/>
              <a:t>Toolbox snij-incidenten</a:t>
            </a:r>
          </a:p>
        </p:txBody>
      </p:sp>
      <p:sp>
        <p:nvSpPr>
          <p:cNvPr id="5" name="Tijdelijke aanduiding voor dianummer 4">
            <a:extLst>
              <a:ext uri="{FF2B5EF4-FFF2-40B4-BE49-F238E27FC236}">
                <a16:creationId xmlns:a16="http://schemas.microsoft.com/office/drawing/2014/main" id="{F89539FD-5243-4C46-8F82-AD1320F7297A}"/>
              </a:ext>
            </a:extLst>
          </p:cNvPr>
          <p:cNvSpPr>
            <a:spLocks noGrp="1"/>
          </p:cNvSpPr>
          <p:nvPr>
            <p:ph type="sldNum" sz="quarter" idx="11"/>
          </p:nvPr>
        </p:nvSpPr>
        <p:spPr/>
        <p:txBody>
          <a:bodyPr/>
          <a:lstStyle/>
          <a:p>
            <a:fld id="{4EE4AD8C-2841-0441-ABCE-FDDBA89E857F}" type="slidenum">
              <a:rPr lang="nl-NL" smtClean="0"/>
              <a:pPr/>
              <a:t>‹nr.›</a:t>
            </a:fld>
            <a:endParaRPr lang="nl-NL"/>
          </a:p>
        </p:txBody>
      </p:sp>
      <p:pic>
        <p:nvPicPr>
          <p:cNvPr id="7" name="Afbeelding 6">
            <a:extLst>
              <a:ext uri="{FF2B5EF4-FFF2-40B4-BE49-F238E27FC236}">
                <a16:creationId xmlns:a16="http://schemas.microsoft.com/office/drawing/2014/main" id="{B4B125FC-2D3E-0244-AD16-4F1AB1E9342A}"/>
              </a:ext>
            </a:extLst>
          </p:cNvPr>
          <p:cNvPicPr>
            <a:picLocks noChangeAspect="1"/>
          </p:cNvPicPr>
          <p:nvPr userDrawn="1"/>
        </p:nvPicPr>
        <p:blipFill>
          <a:blip r:embed="rId3"/>
          <a:stretch>
            <a:fillRect/>
          </a:stretch>
        </p:blipFill>
        <p:spPr>
          <a:xfrm>
            <a:off x="9690100" y="5938520"/>
            <a:ext cx="2159000" cy="355600"/>
          </a:xfrm>
          <a:prstGeom prst="rect">
            <a:avLst/>
          </a:prstGeom>
        </p:spPr>
      </p:pic>
    </p:spTree>
    <p:extLst>
      <p:ext uri="{BB962C8B-B14F-4D97-AF65-F5344CB8AC3E}">
        <p14:creationId xmlns:p14="http://schemas.microsoft.com/office/powerpoint/2010/main" val="105106715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1_Pagina 1 geel">
    <p:bg>
      <p:bgRef idx="1001">
        <a:schemeClr val="bg2"/>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D4D016-C12F-444E-AACE-DC1D196DD8F8}"/>
              </a:ext>
            </a:extLst>
          </p:cNvPr>
          <p:cNvSpPr>
            <a:spLocks noGrp="1"/>
          </p:cNvSpPr>
          <p:nvPr>
            <p:ph type="title" hasCustomPrompt="1"/>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11B3BE7-3259-5E46-815A-2CC5881101E7}"/>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8" name="Tijdelijke aanduiding voor dianummer 7">
            <a:extLst>
              <a:ext uri="{FF2B5EF4-FFF2-40B4-BE49-F238E27FC236}">
                <a16:creationId xmlns:a16="http://schemas.microsoft.com/office/drawing/2014/main" id="{3E5EECF5-25A3-0B4B-A3A3-A7C94E7D7036}"/>
              </a:ext>
            </a:extLst>
          </p:cNvPr>
          <p:cNvSpPr>
            <a:spLocks noGrp="1"/>
          </p:cNvSpPr>
          <p:nvPr>
            <p:ph type="sldNum" sz="quarter" idx="11"/>
          </p:nvPr>
        </p:nvSpPr>
        <p:spPr/>
        <p:txBody>
          <a:bodyPr/>
          <a:lstStyle/>
          <a:p>
            <a:fld id="{4EE4AD8C-2841-0441-ABCE-FDDBA89E857F}" type="slidenum">
              <a:rPr lang="nl-NL" smtClean="0"/>
              <a:pPr/>
              <a:t>‹nr.›</a:t>
            </a:fld>
            <a:endParaRPr lang="nl-NL"/>
          </a:p>
        </p:txBody>
      </p:sp>
      <p:pic>
        <p:nvPicPr>
          <p:cNvPr id="6" name="Afbeelding 5">
            <a:extLst>
              <a:ext uri="{FF2B5EF4-FFF2-40B4-BE49-F238E27FC236}">
                <a16:creationId xmlns:a16="http://schemas.microsoft.com/office/drawing/2014/main" id="{B6DBA526-162B-0B4C-823B-DD00F481D284}"/>
              </a:ext>
            </a:extLst>
          </p:cNvPr>
          <p:cNvPicPr>
            <a:picLocks noChangeAspect="1"/>
          </p:cNvPicPr>
          <p:nvPr userDrawn="1"/>
        </p:nvPicPr>
        <p:blipFill>
          <a:blip r:embed="rId2"/>
          <a:srcRect/>
          <a:stretch/>
        </p:blipFill>
        <p:spPr>
          <a:xfrm>
            <a:off x="11007114" y="0"/>
            <a:ext cx="841985" cy="1250950"/>
          </a:xfrm>
          <a:prstGeom prst="rect">
            <a:avLst/>
          </a:prstGeom>
        </p:spPr>
      </p:pic>
    </p:spTree>
    <p:extLst>
      <p:ext uri="{BB962C8B-B14F-4D97-AF65-F5344CB8AC3E}">
        <p14:creationId xmlns:p14="http://schemas.microsoft.com/office/powerpoint/2010/main" val="3662854059"/>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OMSLAG">
    <p:bg>
      <p:bgRef idx="1001">
        <a:schemeClr val="bg2"/>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DD8FB9-68D9-3A4E-BA36-E98222042F9B}"/>
              </a:ext>
            </a:extLst>
          </p:cNvPr>
          <p:cNvSpPr>
            <a:spLocks noGrp="1"/>
          </p:cNvSpPr>
          <p:nvPr>
            <p:ph type="ctrTitle" hasCustomPrompt="1"/>
          </p:nvPr>
        </p:nvSpPr>
        <p:spPr>
          <a:xfrm>
            <a:off x="1524000" y="1122363"/>
            <a:ext cx="8321040" cy="2387600"/>
          </a:xfrm>
        </p:spPr>
        <p:txBody>
          <a:bodyPr anchor="b"/>
          <a:lstStyle>
            <a:lvl1pPr algn="l">
              <a:defRPr sz="6000" b="1"/>
            </a:lvl1pPr>
          </a:lstStyle>
          <a:p>
            <a:r>
              <a:rPr lang="nl-NL"/>
              <a:t>KLIK OM STIJL TE BEWERKEN</a:t>
            </a:r>
          </a:p>
        </p:txBody>
      </p:sp>
      <p:sp>
        <p:nvSpPr>
          <p:cNvPr id="3" name="Ondertitel 2">
            <a:extLst>
              <a:ext uri="{FF2B5EF4-FFF2-40B4-BE49-F238E27FC236}">
                <a16:creationId xmlns:a16="http://schemas.microsoft.com/office/drawing/2014/main" id="{91372C4B-75E6-804D-9777-948308A865E7}"/>
              </a:ext>
            </a:extLst>
          </p:cNvPr>
          <p:cNvSpPr>
            <a:spLocks noGrp="1"/>
          </p:cNvSpPr>
          <p:nvPr>
            <p:ph type="subTitle" idx="1" hasCustomPrompt="1"/>
          </p:nvPr>
        </p:nvSpPr>
        <p:spPr>
          <a:xfrm>
            <a:off x="1524000" y="3602038"/>
            <a:ext cx="832104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pic>
        <p:nvPicPr>
          <p:cNvPr id="6" name="Afbeelding 5">
            <a:extLst>
              <a:ext uri="{FF2B5EF4-FFF2-40B4-BE49-F238E27FC236}">
                <a16:creationId xmlns:a16="http://schemas.microsoft.com/office/drawing/2014/main" id="{A54E2AAF-7BCC-8B4F-90E2-B7A0A3CDE3B0}"/>
              </a:ext>
            </a:extLst>
          </p:cNvPr>
          <p:cNvPicPr>
            <a:picLocks noChangeAspect="1"/>
          </p:cNvPicPr>
          <p:nvPr userDrawn="1"/>
        </p:nvPicPr>
        <p:blipFill>
          <a:blip r:embed="rId2"/>
          <a:srcRect/>
          <a:stretch/>
        </p:blipFill>
        <p:spPr>
          <a:xfrm>
            <a:off x="11007114" y="0"/>
            <a:ext cx="841985" cy="1250950"/>
          </a:xfrm>
          <a:prstGeom prst="rect">
            <a:avLst/>
          </a:prstGeom>
        </p:spPr>
      </p:pic>
      <p:sp>
        <p:nvSpPr>
          <p:cNvPr id="5" name="Tijdelijke aanduiding voor dianummer 4">
            <a:extLst>
              <a:ext uri="{FF2B5EF4-FFF2-40B4-BE49-F238E27FC236}">
                <a16:creationId xmlns:a16="http://schemas.microsoft.com/office/drawing/2014/main" id="{F89539FD-5243-4C46-8F82-AD1320F7297A}"/>
              </a:ext>
            </a:extLst>
          </p:cNvPr>
          <p:cNvSpPr>
            <a:spLocks noGrp="1"/>
          </p:cNvSpPr>
          <p:nvPr>
            <p:ph type="sldNum" sz="quarter" idx="11"/>
          </p:nvPr>
        </p:nvSpPr>
        <p:spPr/>
        <p:txBody>
          <a:bodyPr/>
          <a:lstStyle/>
          <a:p>
            <a:fld id="{4EE4AD8C-2841-0441-ABCE-FDDBA89E857F}" type="slidenum">
              <a:rPr lang="nl-NL" smtClean="0"/>
              <a:pPr/>
              <a:t>‹nr.›</a:t>
            </a:fld>
            <a:endParaRPr lang="nl-NL"/>
          </a:p>
        </p:txBody>
      </p:sp>
    </p:spTree>
    <p:extLst>
      <p:ext uri="{BB962C8B-B14F-4D97-AF65-F5344CB8AC3E}">
        <p14:creationId xmlns:p14="http://schemas.microsoft.com/office/powerpoint/2010/main" val="867535932"/>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Pagin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DD8FB9-68D9-3A4E-BA36-E98222042F9B}"/>
              </a:ext>
            </a:extLst>
          </p:cNvPr>
          <p:cNvSpPr>
            <a:spLocks noGrp="1"/>
          </p:cNvSpPr>
          <p:nvPr>
            <p:ph type="ctrTitle" hasCustomPrompt="1"/>
          </p:nvPr>
        </p:nvSpPr>
        <p:spPr>
          <a:xfrm>
            <a:off x="1524000" y="1122363"/>
            <a:ext cx="9144000" cy="2387600"/>
          </a:xfrm>
        </p:spPr>
        <p:txBody>
          <a:bodyPr anchor="b"/>
          <a:lstStyle>
            <a:lvl1pPr algn="ctr">
              <a:defRPr sz="6000" b="1"/>
            </a:lvl1pPr>
          </a:lstStyle>
          <a:p>
            <a:r>
              <a:rPr lang="nl-NL"/>
              <a:t>KLIK OM STIJL TE BEWERKEN</a:t>
            </a:r>
          </a:p>
        </p:txBody>
      </p:sp>
      <p:sp>
        <p:nvSpPr>
          <p:cNvPr id="3" name="Ondertitel 2">
            <a:extLst>
              <a:ext uri="{FF2B5EF4-FFF2-40B4-BE49-F238E27FC236}">
                <a16:creationId xmlns:a16="http://schemas.microsoft.com/office/drawing/2014/main" id="{91372C4B-75E6-804D-9777-948308A865E7}"/>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10" name="Tijdelijke aanduiding voor voettekst 9">
            <a:extLst>
              <a:ext uri="{FF2B5EF4-FFF2-40B4-BE49-F238E27FC236}">
                <a16:creationId xmlns:a16="http://schemas.microsoft.com/office/drawing/2014/main" id="{91471414-5971-9847-A9FC-BFE54C434B23}"/>
              </a:ext>
            </a:extLst>
          </p:cNvPr>
          <p:cNvSpPr>
            <a:spLocks noGrp="1"/>
          </p:cNvSpPr>
          <p:nvPr>
            <p:ph type="ftr" sz="quarter" idx="10"/>
          </p:nvPr>
        </p:nvSpPr>
        <p:spPr/>
        <p:txBody>
          <a:bodyPr/>
          <a:lstStyle/>
          <a:p>
            <a:r>
              <a:rPr lang="nl-NL"/>
              <a:t>Toolbox snij-incidenten</a:t>
            </a:r>
          </a:p>
        </p:txBody>
      </p:sp>
      <p:sp>
        <p:nvSpPr>
          <p:cNvPr id="11" name="Tijdelijke aanduiding voor dianummer 10">
            <a:extLst>
              <a:ext uri="{FF2B5EF4-FFF2-40B4-BE49-F238E27FC236}">
                <a16:creationId xmlns:a16="http://schemas.microsoft.com/office/drawing/2014/main" id="{A7E0E0D9-0E6B-004D-96FC-F9322EA8A181}"/>
              </a:ext>
            </a:extLst>
          </p:cNvPr>
          <p:cNvSpPr>
            <a:spLocks noGrp="1"/>
          </p:cNvSpPr>
          <p:nvPr>
            <p:ph type="sldNum" sz="quarter" idx="11"/>
          </p:nvPr>
        </p:nvSpPr>
        <p:spPr/>
        <p:txBody>
          <a:bodyPr/>
          <a:lstStyle/>
          <a:p>
            <a:fld id="{4EE4AD8C-2841-0441-ABCE-FDDBA89E857F}" type="slidenum">
              <a:rPr lang="nl-NL" smtClean="0"/>
              <a:pPr/>
              <a:t>‹nr.›</a:t>
            </a:fld>
            <a:endParaRPr lang="nl-NL"/>
          </a:p>
        </p:txBody>
      </p:sp>
      <p:pic>
        <p:nvPicPr>
          <p:cNvPr id="6" name="Afbeelding 5">
            <a:extLst>
              <a:ext uri="{FF2B5EF4-FFF2-40B4-BE49-F238E27FC236}">
                <a16:creationId xmlns:a16="http://schemas.microsoft.com/office/drawing/2014/main" id="{E59A9C6E-C737-0445-A5DF-459FC1CF0C4C}"/>
              </a:ext>
            </a:extLst>
          </p:cNvPr>
          <p:cNvPicPr>
            <a:picLocks noChangeAspect="1"/>
          </p:cNvPicPr>
          <p:nvPr userDrawn="1"/>
        </p:nvPicPr>
        <p:blipFill>
          <a:blip r:embed="rId2"/>
          <a:stretch>
            <a:fillRect/>
          </a:stretch>
        </p:blipFill>
        <p:spPr>
          <a:xfrm>
            <a:off x="9690100" y="5938520"/>
            <a:ext cx="2159000" cy="355600"/>
          </a:xfrm>
          <a:prstGeom prst="rect">
            <a:avLst/>
          </a:prstGeom>
        </p:spPr>
      </p:pic>
    </p:spTree>
    <p:extLst>
      <p:ext uri="{BB962C8B-B14F-4D97-AF65-F5344CB8AC3E}">
        <p14:creationId xmlns:p14="http://schemas.microsoft.com/office/powerpoint/2010/main" val="3758720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Pagin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DD8FB9-68D9-3A4E-BA36-E98222042F9B}"/>
              </a:ext>
            </a:extLst>
          </p:cNvPr>
          <p:cNvSpPr>
            <a:spLocks noGrp="1"/>
          </p:cNvSpPr>
          <p:nvPr>
            <p:ph type="ctrTitle" hasCustomPrompt="1"/>
          </p:nvPr>
        </p:nvSpPr>
        <p:spPr>
          <a:xfrm>
            <a:off x="1524000" y="1122363"/>
            <a:ext cx="9144000" cy="2387600"/>
          </a:xfrm>
        </p:spPr>
        <p:txBody>
          <a:bodyPr anchor="b"/>
          <a:lstStyle>
            <a:lvl1pPr algn="ctr">
              <a:defRPr sz="6000" b="1"/>
            </a:lvl1pPr>
          </a:lstStyle>
          <a:p>
            <a:r>
              <a:rPr lang="nl-NL"/>
              <a:t>KLIK OM STIJL TE BEWERKEN</a:t>
            </a:r>
          </a:p>
        </p:txBody>
      </p:sp>
      <p:sp>
        <p:nvSpPr>
          <p:cNvPr id="3" name="Ondertitel 2">
            <a:extLst>
              <a:ext uri="{FF2B5EF4-FFF2-40B4-BE49-F238E27FC236}">
                <a16:creationId xmlns:a16="http://schemas.microsoft.com/office/drawing/2014/main" id="{91372C4B-75E6-804D-9777-948308A865E7}"/>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11" name="Tijdelijke aanduiding voor dianummer 10">
            <a:extLst>
              <a:ext uri="{FF2B5EF4-FFF2-40B4-BE49-F238E27FC236}">
                <a16:creationId xmlns:a16="http://schemas.microsoft.com/office/drawing/2014/main" id="{A7E0E0D9-0E6B-004D-96FC-F9322EA8A181}"/>
              </a:ext>
            </a:extLst>
          </p:cNvPr>
          <p:cNvSpPr>
            <a:spLocks noGrp="1"/>
          </p:cNvSpPr>
          <p:nvPr>
            <p:ph type="sldNum" sz="quarter" idx="11"/>
          </p:nvPr>
        </p:nvSpPr>
        <p:spPr/>
        <p:txBody>
          <a:bodyPr/>
          <a:lstStyle/>
          <a:p>
            <a:fld id="{4EE4AD8C-2841-0441-ABCE-FDDBA89E857F}" type="slidenum">
              <a:rPr lang="nl-NL" smtClean="0"/>
              <a:pPr/>
              <a:t>‹nr.›</a:t>
            </a:fld>
            <a:endParaRPr lang="nl-NL"/>
          </a:p>
        </p:txBody>
      </p:sp>
    </p:spTree>
    <p:extLst>
      <p:ext uri="{BB962C8B-B14F-4D97-AF65-F5344CB8AC3E}">
        <p14:creationId xmlns:p14="http://schemas.microsoft.com/office/powerpoint/2010/main" val="2322944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Pagina geel">
    <p:bg>
      <p:bgRef idx="1001">
        <a:schemeClr val="bg2"/>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DD8FB9-68D9-3A4E-BA36-E98222042F9B}"/>
              </a:ext>
            </a:extLst>
          </p:cNvPr>
          <p:cNvSpPr>
            <a:spLocks noGrp="1"/>
          </p:cNvSpPr>
          <p:nvPr>
            <p:ph type="ctrTitle" hasCustomPrompt="1"/>
          </p:nvPr>
        </p:nvSpPr>
        <p:spPr>
          <a:xfrm>
            <a:off x="1524000" y="1122363"/>
            <a:ext cx="9144000" cy="2387600"/>
          </a:xfrm>
        </p:spPr>
        <p:txBody>
          <a:bodyPr anchor="b"/>
          <a:lstStyle>
            <a:lvl1pPr algn="ctr">
              <a:defRPr sz="6000" b="1"/>
            </a:lvl1pPr>
          </a:lstStyle>
          <a:p>
            <a:r>
              <a:rPr lang="nl-NL"/>
              <a:t>KLIK OM STIJL TE BEWERKEN</a:t>
            </a:r>
          </a:p>
        </p:txBody>
      </p:sp>
      <p:sp>
        <p:nvSpPr>
          <p:cNvPr id="3" name="Ondertitel 2">
            <a:extLst>
              <a:ext uri="{FF2B5EF4-FFF2-40B4-BE49-F238E27FC236}">
                <a16:creationId xmlns:a16="http://schemas.microsoft.com/office/drawing/2014/main" id="{91372C4B-75E6-804D-9777-948308A865E7}"/>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10" name="Tijdelijke aanduiding voor voettekst 9">
            <a:extLst>
              <a:ext uri="{FF2B5EF4-FFF2-40B4-BE49-F238E27FC236}">
                <a16:creationId xmlns:a16="http://schemas.microsoft.com/office/drawing/2014/main" id="{91471414-5971-9847-A9FC-BFE54C434B23}"/>
              </a:ext>
            </a:extLst>
          </p:cNvPr>
          <p:cNvSpPr>
            <a:spLocks noGrp="1"/>
          </p:cNvSpPr>
          <p:nvPr>
            <p:ph type="ftr" sz="quarter" idx="10"/>
          </p:nvPr>
        </p:nvSpPr>
        <p:spPr/>
        <p:txBody>
          <a:bodyPr/>
          <a:lstStyle/>
          <a:p>
            <a:r>
              <a:rPr lang="nl-NL"/>
              <a:t>Toolbox snij-incidenten</a:t>
            </a:r>
          </a:p>
        </p:txBody>
      </p:sp>
      <p:sp>
        <p:nvSpPr>
          <p:cNvPr id="11" name="Tijdelijke aanduiding voor dianummer 10">
            <a:extLst>
              <a:ext uri="{FF2B5EF4-FFF2-40B4-BE49-F238E27FC236}">
                <a16:creationId xmlns:a16="http://schemas.microsoft.com/office/drawing/2014/main" id="{A7E0E0D9-0E6B-004D-96FC-F9322EA8A181}"/>
              </a:ext>
            </a:extLst>
          </p:cNvPr>
          <p:cNvSpPr>
            <a:spLocks noGrp="1"/>
          </p:cNvSpPr>
          <p:nvPr>
            <p:ph type="sldNum" sz="quarter" idx="11"/>
          </p:nvPr>
        </p:nvSpPr>
        <p:spPr/>
        <p:txBody>
          <a:bodyPr/>
          <a:lstStyle/>
          <a:p>
            <a:fld id="{4EE4AD8C-2841-0441-ABCE-FDDBA89E857F}" type="slidenum">
              <a:rPr lang="nl-NL" smtClean="0"/>
              <a:pPr/>
              <a:t>‹nr.›</a:t>
            </a:fld>
            <a:endParaRPr lang="nl-NL"/>
          </a:p>
        </p:txBody>
      </p:sp>
      <p:pic>
        <p:nvPicPr>
          <p:cNvPr id="6" name="Afbeelding 5">
            <a:extLst>
              <a:ext uri="{FF2B5EF4-FFF2-40B4-BE49-F238E27FC236}">
                <a16:creationId xmlns:a16="http://schemas.microsoft.com/office/drawing/2014/main" id="{A54E2AAF-7BCC-8B4F-90E2-B7A0A3CDE3B0}"/>
              </a:ext>
            </a:extLst>
          </p:cNvPr>
          <p:cNvPicPr>
            <a:picLocks noChangeAspect="1"/>
          </p:cNvPicPr>
          <p:nvPr userDrawn="1"/>
        </p:nvPicPr>
        <p:blipFill>
          <a:blip r:embed="rId2"/>
          <a:srcRect/>
          <a:stretch/>
        </p:blipFill>
        <p:spPr>
          <a:xfrm>
            <a:off x="11007114" y="0"/>
            <a:ext cx="841985" cy="1250950"/>
          </a:xfrm>
          <a:prstGeom prst="rect">
            <a:avLst/>
          </a:prstGeom>
        </p:spPr>
      </p:pic>
      <p:pic>
        <p:nvPicPr>
          <p:cNvPr id="7" name="Afbeelding 6">
            <a:extLst>
              <a:ext uri="{FF2B5EF4-FFF2-40B4-BE49-F238E27FC236}">
                <a16:creationId xmlns:a16="http://schemas.microsoft.com/office/drawing/2014/main" id="{8D2AD3EC-E0F6-7645-929A-86B49ED34BBB}"/>
              </a:ext>
            </a:extLst>
          </p:cNvPr>
          <p:cNvPicPr>
            <a:picLocks noChangeAspect="1"/>
          </p:cNvPicPr>
          <p:nvPr userDrawn="1"/>
        </p:nvPicPr>
        <p:blipFill>
          <a:blip r:embed="rId3"/>
          <a:stretch>
            <a:fillRect/>
          </a:stretch>
        </p:blipFill>
        <p:spPr>
          <a:xfrm>
            <a:off x="9690100" y="5938520"/>
            <a:ext cx="2159000" cy="355600"/>
          </a:xfrm>
          <a:prstGeom prst="rect">
            <a:avLst/>
          </a:prstGeom>
        </p:spPr>
      </p:pic>
    </p:spTree>
    <p:extLst>
      <p:ext uri="{BB962C8B-B14F-4D97-AF65-F5344CB8AC3E}">
        <p14:creationId xmlns:p14="http://schemas.microsoft.com/office/powerpoint/2010/main" val="1341624264"/>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1_Pagina geel">
    <p:bg>
      <p:bgRef idx="1001">
        <a:schemeClr val="bg2"/>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DD8FB9-68D9-3A4E-BA36-E98222042F9B}"/>
              </a:ext>
            </a:extLst>
          </p:cNvPr>
          <p:cNvSpPr>
            <a:spLocks noGrp="1"/>
          </p:cNvSpPr>
          <p:nvPr>
            <p:ph type="ctrTitle" hasCustomPrompt="1"/>
          </p:nvPr>
        </p:nvSpPr>
        <p:spPr>
          <a:xfrm>
            <a:off x="1524000" y="1122363"/>
            <a:ext cx="9144000" cy="2387600"/>
          </a:xfrm>
        </p:spPr>
        <p:txBody>
          <a:bodyPr anchor="b"/>
          <a:lstStyle>
            <a:lvl1pPr algn="ctr">
              <a:defRPr sz="6000" b="1"/>
            </a:lvl1pPr>
          </a:lstStyle>
          <a:p>
            <a:r>
              <a:rPr lang="nl-NL"/>
              <a:t>KLIK OM STIJL TE BEWERKEN</a:t>
            </a:r>
          </a:p>
        </p:txBody>
      </p:sp>
      <p:sp>
        <p:nvSpPr>
          <p:cNvPr id="3" name="Ondertitel 2">
            <a:extLst>
              <a:ext uri="{FF2B5EF4-FFF2-40B4-BE49-F238E27FC236}">
                <a16:creationId xmlns:a16="http://schemas.microsoft.com/office/drawing/2014/main" id="{91372C4B-75E6-804D-9777-948308A865E7}"/>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11" name="Tijdelijke aanduiding voor dianummer 10">
            <a:extLst>
              <a:ext uri="{FF2B5EF4-FFF2-40B4-BE49-F238E27FC236}">
                <a16:creationId xmlns:a16="http://schemas.microsoft.com/office/drawing/2014/main" id="{A7E0E0D9-0E6B-004D-96FC-F9322EA8A181}"/>
              </a:ext>
            </a:extLst>
          </p:cNvPr>
          <p:cNvSpPr>
            <a:spLocks noGrp="1"/>
          </p:cNvSpPr>
          <p:nvPr>
            <p:ph type="sldNum" sz="quarter" idx="11"/>
          </p:nvPr>
        </p:nvSpPr>
        <p:spPr/>
        <p:txBody>
          <a:bodyPr/>
          <a:lstStyle/>
          <a:p>
            <a:fld id="{4EE4AD8C-2841-0441-ABCE-FDDBA89E857F}" type="slidenum">
              <a:rPr lang="nl-NL" smtClean="0"/>
              <a:pPr/>
              <a:t>‹nr.›</a:t>
            </a:fld>
            <a:endParaRPr lang="nl-NL"/>
          </a:p>
        </p:txBody>
      </p:sp>
      <p:pic>
        <p:nvPicPr>
          <p:cNvPr id="6" name="Afbeelding 5">
            <a:extLst>
              <a:ext uri="{FF2B5EF4-FFF2-40B4-BE49-F238E27FC236}">
                <a16:creationId xmlns:a16="http://schemas.microsoft.com/office/drawing/2014/main" id="{A54E2AAF-7BCC-8B4F-90E2-B7A0A3CDE3B0}"/>
              </a:ext>
            </a:extLst>
          </p:cNvPr>
          <p:cNvPicPr>
            <a:picLocks noChangeAspect="1"/>
          </p:cNvPicPr>
          <p:nvPr userDrawn="1"/>
        </p:nvPicPr>
        <p:blipFill>
          <a:blip r:embed="rId2"/>
          <a:srcRect/>
          <a:stretch/>
        </p:blipFill>
        <p:spPr>
          <a:xfrm>
            <a:off x="11007114" y="0"/>
            <a:ext cx="841985" cy="1250950"/>
          </a:xfrm>
          <a:prstGeom prst="rect">
            <a:avLst/>
          </a:prstGeom>
        </p:spPr>
      </p:pic>
    </p:spTree>
    <p:extLst>
      <p:ext uri="{BB962C8B-B14F-4D97-AF65-F5344CB8AC3E}">
        <p14:creationId xmlns:p14="http://schemas.microsoft.com/office/powerpoint/2010/main" val="2730041371"/>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Pagina 1">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D4D016-C12F-444E-AACE-DC1D196DD8F8}"/>
              </a:ext>
            </a:extLst>
          </p:cNvPr>
          <p:cNvSpPr>
            <a:spLocks noGrp="1"/>
          </p:cNvSpPr>
          <p:nvPr>
            <p:ph type="title" hasCustomPrompt="1"/>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11B3BE7-3259-5E46-815A-2CC5881101E7}"/>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voettekst 6">
            <a:extLst>
              <a:ext uri="{FF2B5EF4-FFF2-40B4-BE49-F238E27FC236}">
                <a16:creationId xmlns:a16="http://schemas.microsoft.com/office/drawing/2014/main" id="{E07D8E4D-B322-D942-BC38-D7F60409B252}"/>
              </a:ext>
            </a:extLst>
          </p:cNvPr>
          <p:cNvSpPr>
            <a:spLocks noGrp="1"/>
          </p:cNvSpPr>
          <p:nvPr>
            <p:ph type="ftr" sz="quarter" idx="10"/>
          </p:nvPr>
        </p:nvSpPr>
        <p:spPr/>
        <p:txBody>
          <a:bodyPr/>
          <a:lstStyle>
            <a:lvl1pPr>
              <a:defRPr sz="800"/>
            </a:lvl1pPr>
          </a:lstStyle>
          <a:p>
            <a:r>
              <a:rPr lang="nl-NL"/>
              <a:t>Toolbox snij-incidenten</a:t>
            </a:r>
          </a:p>
        </p:txBody>
      </p:sp>
      <p:sp>
        <p:nvSpPr>
          <p:cNvPr id="8" name="Tijdelijke aanduiding voor dianummer 7">
            <a:extLst>
              <a:ext uri="{FF2B5EF4-FFF2-40B4-BE49-F238E27FC236}">
                <a16:creationId xmlns:a16="http://schemas.microsoft.com/office/drawing/2014/main" id="{3E5EECF5-25A3-0B4B-A3A3-A7C94E7D7036}"/>
              </a:ext>
            </a:extLst>
          </p:cNvPr>
          <p:cNvSpPr>
            <a:spLocks noGrp="1"/>
          </p:cNvSpPr>
          <p:nvPr>
            <p:ph type="sldNum" sz="quarter" idx="11"/>
          </p:nvPr>
        </p:nvSpPr>
        <p:spPr/>
        <p:txBody>
          <a:bodyPr/>
          <a:lstStyle>
            <a:lvl1pPr>
              <a:defRPr sz="800"/>
            </a:lvl1pPr>
          </a:lstStyle>
          <a:p>
            <a:fld id="{4EE4AD8C-2841-0441-ABCE-FDDBA89E857F}" type="slidenum">
              <a:rPr lang="nl-NL" smtClean="0"/>
              <a:pPr/>
              <a:t>‹nr.›</a:t>
            </a:fld>
            <a:endParaRPr lang="nl-NL"/>
          </a:p>
        </p:txBody>
      </p:sp>
      <p:pic>
        <p:nvPicPr>
          <p:cNvPr id="6" name="Afbeelding 5">
            <a:extLst>
              <a:ext uri="{FF2B5EF4-FFF2-40B4-BE49-F238E27FC236}">
                <a16:creationId xmlns:a16="http://schemas.microsoft.com/office/drawing/2014/main" id="{039DEE86-40DF-C74A-9A04-B6055F7B3F8B}"/>
              </a:ext>
            </a:extLst>
          </p:cNvPr>
          <p:cNvPicPr>
            <a:picLocks noChangeAspect="1"/>
          </p:cNvPicPr>
          <p:nvPr userDrawn="1"/>
        </p:nvPicPr>
        <p:blipFill>
          <a:blip r:embed="rId2"/>
          <a:stretch>
            <a:fillRect/>
          </a:stretch>
        </p:blipFill>
        <p:spPr>
          <a:xfrm>
            <a:off x="9690100" y="5938520"/>
            <a:ext cx="2159000" cy="355600"/>
          </a:xfrm>
          <a:prstGeom prst="rect">
            <a:avLst/>
          </a:prstGeom>
        </p:spPr>
      </p:pic>
    </p:spTree>
    <p:extLst>
      <p:ext uri="{BB962C8B-B14F-4D97-AF65-F5344CB8AC3E}">
        <p14:creationId xmlns:p14="http://schemas.microsoft.com/office/powerpoint/2010/main" val="2646846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Pagina 1">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D4D016-C12F-444E-AACE-DC1D196DD8F8}"/>
              </a:ext>
            </a:extLst>
          </p:cNvPr>
          <p:cNvSpPr>
            <a:spLocks noGrp="1"/>
          </p:cNvSpPr>
          <p:nvPr>
            <p:ph type="title" hasCustomPrompt="1"/>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11B3BE7-3259-5E46-815A-2CC5881101E7}"/>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8" name="Tijdelijke aanduiding voor dianummer 7">
            <a:extLst>
              <a:ext uri="{FF2B5EF4-FFF2-40B4-BE49-F238E27FC236}">
                <a16:creationId xmlns:a16="http://schemas.microsoft.com/office/drawing/2014/main" id="{3E5EECF5-25A3-0B4B-A3A3-A7C94E7D7036}"/>
              </a:ext>
            </a:extLst>
          </p:cNvPr>
          <p:cNvSpPr>
            <a:spLocks noGrp="1"/>
          </p:cNvSpPr>
          <p:nvPr>
            <p:ph type="sldNum" sz="quarter" idx="11"/>
          </p:nvPr>
        </p:nvSpPr>
        <p:spPr/>
        <p:txBody>
          <a:bodyPr/>
          <a:lstStyle/>
          <a:p>
            <a:fld id="{4EE4AD8C-2841-0441-ABCE-FDDBA89E857F}" type="slidenum">
              <a:rPr lang="nl-NL" smtClean="0"/>
              <a:pPr/>
              <a:t>‹nr.›</a:t>
            </a:fld>
            <a:endParaRPr lang="nl-NL"/>
          </a:p>
        </p:txBody>
      </p:sp>
    </p:spTree>
    <p:extLst>
      <p:ext uri="{BB962C8B-B14F-4D97-AF65-F5344CB8AC3E}">
        <p14:creationId xmlns:p14="http://schemas.microsoft.com/office/powerpoint/2010/main" val="1009169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Pagina 1 geel">
    <p:bg>
      <p:bgRef idx="1001">
        <a:schemeClr val="bg2"/>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D4D016-C12F-444E-AACE-DC1D196DD8F8}"/>
              </a:ext>
            </a:extLst>
          </p:cNvPr>
          <p:cNvSpPr>
            <a:spLocks noGrp="1"/>
          </p:cNvSpPr>
          <p:nvPr>
            <p:ph type="title" hasCustomPrompt="1"/>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11B3BE7-3259-5E46-815A-2CC5881101E7}"/>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voettekst 6">
            <a:extLst>
              <a:ext uri="{FF2B5EF4-FFF2-40B4-BE49-F238E27FC236}">
                <a16:creationId xmlns:a16="http://schemas.microsoft.com/office/drawing/2014/main" id="{E07D8E4D-B322-D942-BC38-D7F60409B252}"/>
              </a:ext>
            </a:extLst>
          </p:cNvPr>
          <p:cNvSpPr>
            <a:spLocks noGrp="1"/>
          </p:cNvSpPr>
          <p:nvPr>
            <p:ph type="ftr" sz="quarter" idx="10"/>
          </p:nvPr>
        </p:nvSpPr>
        <p:spPr/>
        <p:txBody>
          <a:bodyPr/>
          <a:lstStyle/>
          <a:p>
            <a:r>
              <a:rPr lang="nl-NL"/>
              <a:t>Toolbox snij-incidenten</a:t>
            </a:r>
          </a:p>
        </p:txBody>
      </p:sp>
      <p:sp>
        <p:nvSpPr>
          <p:cNvPr id="8" name="Tijdelijke aanduiding voor dianummer 7">
            <a:extLst>
              <a:ext uri="{FF2B5EF4-FFF2-40B4-BE49-F238E27FC236}">
                <a16:creationId xmlns:a16="http://schemas.microsoft.com/office/drawing/2014/main" id="{3E5EECF5-25A3-0B4B-A3A3-A7C94E7D7036}"/>
              </a:ext>
            </a:extLst>
          </p:cNvPr>
          <p:cNvSpPr>
            <a:spLocks noGrp="1"/>
          </p:cNvSpPr>
          <p:nvPr>
            <p:ph type="sldNum" sz="quarter" idx="11"/>
          </p:nvPr>
        </p:nvSpPr>
        <p:spPr/>
        <p:txBody>
          <a:bodyPr/>
          <a:lstStyle/>
          <a:p>
            <a:fld id="{4EE4AD8C-2841-0441-ABCE-FDDBA89E857F}" type="slidenum">
              <a:rPr lang="nl-NL" smtClean="0"/>
              <a:pPr/>
              <a:t>‹nr.›</a:t>
            </a:fld>
            <a:endParaRPr lang="nl-NL"/>
          </a:p>
        </p:txBody>
      </p:sp>
      <p:pic>
        <p:nvPicPr>
          <p:cNvPr id="6" name="Afbeelding 5">
            <a:extLst>
              <a:ext uri="{FF2B5EF4-FFF2-40B4-BE49-F238E27FC236}">
                <a16:creationId xmlns:a16="http://schemas.microsoft.com/office/drawing/2014/main" id="{B6DBA526-162B-0B4C-823B-DD00F481D284}"/>
              </a:ext>
            </a:extLst>
          </p:cNvPr>
          <p:cNvPicPr>
            <a:picLocks noChangeAspect="1"/>
          </p:cNvPicPr>
          <p:nvPr userDrawn="1"/>
        </p:nvPicPr>
        <p:blipFill>
          <a:blip r:embed="rId2"/>
          <a:srcRect/>
          <a:stretch/>
        </p:blipFill>
        <p:spPr>
          <a:xfrm>
            <a:off x="11007114" y="0"/>
            <a:ext cx="841985" cy="1250950"/>
          </a:xfrm>
          <a:prstGeom prst="rect">
            <a:avLst/>
          </a:prstGeom>
        </p:spPr>
      </p:pic>
      <p:pic>
        <p:nvPicPr>
          <p:cNvPr id="9" name="Afbeelding 8">
            <a:extLst>
              <a:ext uri="{FF2B5EF4-FFF2-40B4-BE49-F238E27FC236}">
                <a16:creationId xmlns:a16="http://schemas.microsoft.com/office/drawing/2014/main" id="{8617EB2F-571B-2A4E-9F7B-E04F0A86F7A9}"/>
              </a:ext>
            </a:extLst>
          </p:cNvPr>
          <p:cNvPicPr>
            <a:picLocks noChangeAspect="1"/>
          </p:cNvPicPr>
          <p:nvPr userDrawn="1"/>
        </p:nvPicPr>
        <p:blipFill>
          <a:blip r:embed="rId3"/>
          <a:stretch>
            <a:fillRect/>
          </a:stretch>
        </p:blipFill>
        <p:spPr>
          <a:xfrm>
            <a:off x="9690100" y="5938520"/>
            <a:ext cx="2159000" cy="355600"/>
          </a:xfrm>
          <a:prstGeom prst="rect">
            <a:avLst/>
          </a:prstGeom>
        </p:spPr>
      </p:pic>
    </p:spTree>
    <p:extLst>
      <p:ext uri="{BB962C8B-B14F-4D97-AF65-F5344CB8AC3E}">
        <p14:creationId xmlns:p14="http://schemas.microsoft.com/office/powerpoint/2010/main" val="134069272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C074628F-69FD-CA41-8C79-B23139C53FDC}"/>
              </a:ext>
            </a:extLst>
          </p:cNvPr>
          <p:cNvSpPr>
            <a:spLocks noGrp="1"/>
          </p:cNvSpPr>
          <p:nvPr>
            <p:ph type="title"/>
          </p:nvPr>
        </p:nvSpPr>
        <p:spPr>
          <a:xfrm>
            <a:off x="838200" y="741680"/>
            <a:ext cx="10515600" cy="949008"/>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70D8E5CA-E8EA-5C4A-8BE1-E97760729F04}"/>
              </a:ext>
            </a:extLst>
          </p:cNvPr>
          <p:cNvSpPr>
            <a:spLocks noGrp="1"/>
          </p:cNvSpPr>
          <p:nvPr>
            <p:ph type="body" idx="1"/>
          </p:nvPr>
        </p:nvSpPr>
        <p:spPr>
          <a:xfrm>
            <a:off x="838200" y="1825625"/>
            <a:ext cx="10515600" cy="4064000"/>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voettekst 4">
            <a:extLst>
              <a:ext uri="{FF2B5EF4-FFF2-40B4-BE49-F238E27FC236}">
                <a16:creationId xmlns:a16="http://schemas.microsoft.com/office/drawing/2014/main" id="{F96F3169-F004-1E41-859E-C1F213D219E5}"/>
              </a:ext>
            </a:extLst>
          </p:cNvPr>
          <p:cNvSpPr>
            <a:spLocks noGrp="1"/>
          </p:cNvSpPr>
          <p:nvPr>
            <p:ph type="ftr" sz="quarter" idx="3"/>
          </p:nvPr>
        </p:nvSpPr>
        <p:spPr>
          <a:xfrm>
            <a:off x="838200" y="6066234"/>
            <a:ext cx="4185920" cy="221457"/>
          </a:xfrm>
          <a:prstGeom prst="rect">
            <a:avLst/>
          </a:prstGeom>
        </p:spPr>
        <p:txBody>
          <a:bodyPr/>
          <a:lstStyle>
            <a:lvl1pPr algn="l">
              <a:defRPr sz="1000">
                <a:solidFill>
                  <a:schemeClr val="tx1"/>
                </a:solidFill>
              </a:defRPr>
            </a:lvl1pPr>
          </a:lstStyle>
          <a:p>
            <a:r>
              <a:rPr lang="nl-NL"/>
              <a:t>Toolbox snij-incidenten</a:t>
            </a:r>
          </a:p>
        </p:txBody>
      </p:sp>
      <p:sp>
        <p:nvSpPr>
          <p:cNvPr id="8" name="Tijdelijke aanduiding voor dianummer 5">
            <a:extLst>
              <a:ext uri="{FF2B5EF4-FFF2-40B4-BE49-F238E27FC236}">
                <a16:creationId xmlns:a16="http://schemas.microsoft.com/office/drawing/2014/main" id="{CAF06113-FFA7-1846-9695-2AC84ECFB0A3}"/>
              </a:ext>
            </a:extLst>
          </p:cNvPr>
          <p:cNvSpPr>
            <a:spLocks noGrp="1"/>
          </p:cNvSpPr>
          <p:nvPr>
            <p:ph type="sldNum" sz="quarter" idx="4"/>
          </p:nvPr>
        </p:nvSpPr>
        <p:spPr>
          <a:xfrm>
            <a:off x="342900" y="6066234"/>
            <a:ext cx="495300" cy="221457"/>
          </a:xfrm>
          <a:prstGeom prst="rect">
            <a:avLst/>
          </a:prstGeom>
        </p:spPr>
        <p:txBody>
          <a:bodyPr/>
          <a:lstStyle>
            <a:lvl1pPr algn="l">
              <a:defRPr sz="1000">
                <a:solidFill>
                  <a:schemeClr val="tx1"/>
                </a:solidFill>
              </a:defRPr>
            </a:lvl1pPr>
          </a:lstStyle>
          <a:p>
            <a:fld id="{4EE4AD8C-2841-0441-ABCE-FDDBA89E857F}" type="slidenum">
              <a:rPr lang="nl-NL" smtClean="0"/>
              <a:pPr/>
              <a:t>‹nr.›</a:t>
            </a:fld>
            <a:endParaRPr lang="nl-NL"/>
          </a:p>
        </p:txBody>
      </p:sp>
      <p:pic>
        <p:nvPicPr>
          <p:cNvPr id="9" name="Afbeelding 8">
            <a:extLst>
              <a:ext uri="{FF2B5EF4-FFF2-40B4-BE49-F238E27FC236}">
                <a16:creationId xmlns:a16="http://schemas.microsoft.com/office/drawing/2014/main" id="{2D734FFE-290E-224F-ACC3-02E50E931091}"/>
              </a:ext>
            </a:extLst>
          </p:cNvPr>
          <p:cNvPicPr>
            <a:picLocks noChangeAspect="1"/>
          </p:cNvPicPr>
          <p:nvPr userDrawn="1"/>
        </p:nvPicPr>
        <p:blipFill>
          <a:blip r:embed="rId12"/>
          <a:stretch>
            <a:fillRect/>
          </a:stretch>
        </p:blipFill>
        <p:spPr>
          <a:xfrm>
            <a:off x="0" y="0"/>
            <a:ext cx="12192000" cy="393700"/>
          </a:xfrm>
          <a:prstGeom prst="rect">
            <a:avLst/>
          </a:prstGeom>
        </p:spPr>
      </p:pic>
      <p:pic>
        <p:nvPicPr>
          <p:cNvPr id="10" name="Afbeelding 9">
            <a:extLst>
              <a:ext uri="{FF2B5EF4-FFF2-40B4-BE49-F238E27FC236}">
                <a16:creationId xmlns:a16="http://schemas.microsoft.com/office/drawing/2014/main" id="{6CF49184-0590-824E-BF9A-DE0914F033CA}"/>
              </a:ext>
            </a:extLst>
          </p:cNvPr>
          <p:cNvPicPr>
            <a:picLocks noChangeAspect="1"/>
          </p:cNvPicPr>
          <p:nvPr userDrawn="1"/>
        </p:nvPicPr>
        <p:blipFill>
          <a:blip r:embed="rId12"/>
          <a:stretch>
            <a:fillRect/>
          </a:stretch>
        </p:blipFill>
        <p:spPr>
          <a:xfrm>
            <a:off x="0" y="6464300"/>
            <a:ext cx="12192000" cy="393700"/>
          </a:xfrm>
          <a:prstGeom prst="rect">
            <a:avLst/>
          </a:prstGeom>
        </p:spPr>
      </p:pic>
      <p:pic>
        <p:nvPicPr>
          <p:cNvPr id="18" name="Afbeelding 17" descr="Afbeelding met geel, mensen, tekening, man&#10;&#10;Automatisch gegenereerde beschrijving">
            <a:extLst>
              <a:ext uri="{FF2B5EF4-FFF2-40B4-BE49-F238E27FC236}">
                <a16:creationId xmlns:a16="http://schemas.microsoft.com/office/drawing/2014/main" id="{62D31040-170C-634D-A801-DB5693374B0C}"/>
              </a:ext>
            </a:extLst>
          </p:cNvPr>
          <p:cNvPicPr>
            <a:picLocks noChangeAspect="1"/>
          </p:cNvPicPr>
          <p:nvPr userDrawn="1"/>
        </p:nvPicPr>
        <p:blipFill>
          <a:blip r:embed="rId13"/>
          <a:stretch>
            <a:fillRect/>
          </a:stretch>
        </p:blipFill>
        <p:spPr>
          <a:xfrm>
            <a:off x="11007114" y="0"/>
            <a:ext cx="841986" cy="1250950"/>
          </a:xfrm>
          <a:prstGeom prst="rect">
            <a:avLst/>
          </a:prstGeom>
        </p:spPr>
      </p:pic>
    </p:spTree>
    <p:extLst>
      <p:ext uri="{BB962C8B-B14F-4D97-AF65-F5344CB8AC3E}">
        <p14:creationId xmlns:p14="http://schemas.microsoft.com/office/powerpoint/2010/main" val="3641486974"/>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49" r:id="rId3"/>
    <p:sldLayoutId id="2147483657" r:id="rId4"/>
    <p:sldLayoutId id="2147483653" r:id="rId5"/>
    <p:sldLayoutId id="2147483658" r:id="rId6"/>
    <p:sldLayoutId id="2147483650" r:id="rId7"/>
    <p:sldLayoutId id="2147483659" r:id="rId8"/>
    <p:sldLayoutId id="2147483654" r:id="rId9"/>
    <p:sldLayoutId id="2147483660" r:id="rId10"/>
  </p:sldLayoutIdLst>
  <p:hf hd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ideo" Target="https://www.youtube.com/embed/AOLLV5KU9XU?feature=oembed" TargetMode="Externa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mailto:veiligheid@volkerwessels.com" TargetMode="Externa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FA767E-3DB7-7B46-855B-3C179A0A7873}"/>
              </a:ext>
            </a:extLst>
          </p:cNvPr>
          <p:cNvSpPr>
            <a:spLocks noGrp="1"/>
          </p:cNvSpPr>
          <p:nvPr>
            <p:ph type="ctrTitle"/>
          </p:nvPr>
        </p:nvSpPr>
        <p:spPr>
          <a:xfrm>
            <a:off x="2976533" y="1894721"/>
            <a:ext cx="8321040" cy="2387600"/>
          </a:xfrm>
        </p:spPr>
        <p:txBody>
          <a:bodyPr>
            <a:normAutofit/>
          </a:bodyPr>
          <a:lstStyle/>
          <a:p>
            <a:r>
              <a:rPr lang="de-DE" b="1"/>
              <a:t>Toolbox</a:t>
            </a:r>
            <a:br>
              <a:rPr lang="de-DE" b="1"/>
            </a:br>
            <a:r>
              <a:rPr lang="de-DE" b="1"/>
              <a:t>Arbeiten in der Höhe</a:t>
            </a:r>
            <a:br>
              <a:rPr lang="de-DE"/>
            </a:br>
            <a:r>
              <a:rPr lang="de-DE" sz="2800" b="0"/>
              <a:t> Februar 2022</a:t>
            </a:r>
            <a:endParaRPr lang="de-DE" sz="2800" b="0" dirty="0"/>
          </a:p>
        </p:txBody>
      </p:sp>
      <p:pic>
        <p:nvPicPr>
          <p:cNvPr id="5" name="Afbeelding 4">
            <a:extLst>
              <a:ext uri="{FF2B5EF4-FFF2-40B4-BE49-F238E27FC236}">
                <a16:creationId xmlns:a16="http://schemas.microsoft.com/office/drawing/2014/main" id="{4EF3F3FF-6898-894B-BBBE-EC7B2543F4D6}"/>
              </a:ext>
            </a:extLst>
          </p:cNvPr>
          <p:cNvPicPr>
            <a:picLocks noChangeAspect="1"/>
          </p:cNvPicPr>
          <p:nvPr/>
        </p:nvPicPr>
        <p:blipFill>
          <a:blip r:embed="rId2"/>
          <a:stretch>
            <a:fillRect/>
          </a:stretch>
        </p:blipFill>
        <p:spPr>
          <a:xfrm>
            <a:off x="1207967" y="1199520"/>
            <a:ext cx="1514683" cy="4023377"/>
          </a:xfrm>
          <a:prstGeom prst="rect">
            <a:avLst/>
          </a:prstGeom>
        </p:spPr>
      </p:pic>
    </p:spTree>
    <p:extLst>
      <p:ext uri="{BB962C8B-B14F-4D97-AF65-F5344CB8AC3E}">
        <p14:creationId xmlns:p14="http://schemas.microsoft.com/office/powerpoint/2010/main" val="192953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2358EB-E399-4443-BA65-484622651E66}"/>
              </a:ext>
            </a:extLst>
          </p:cNvPr>
          <p:cNvSpPr>
            <a:spLocks noGrp="1"/>
          </p:cNvSpPr>
          <p:nvPr>
            <p:ph type="title"/>
          </p:nvPr>
        </p:nvSpPr>
        <p:spPr/>
        <p:txBody>
          <a:bodyPr/>
          <a:lstStyle/>
          <a:p>
            <a:r>
              <a:rPr lang="de-DE"/>
              <a:t>Hintergrund</a:t>
            </a:r>
            <a:endParaRPr lang="de-DE" dirty="0"/>
          </a:p>
        </p:txBody>
      </p:sp>
      <p:sp>
        <p:nvSpPr>
          <p:cNvPr id="3" name="Tijdelijke aanduiding voor inhoud 2">
            <a:extLst>
              <a:ext uri="{FF2B5EF4-FFF2-40B4-BE49-F238E27FC236}">
                <a16:creationId xmlns:a16="http://schemas.microsoft.com/office/drawing/2014/main" id="{BB2A0E52-A3D1-AC44-97E9-4AE4FCB62B0E}"/>
              </a:ext>
            </a:extLst>
          </p:cNvPr>
          <p:cNvSpPr>
            <a:spLocks noGrp="1"/>
          </p:cNvSpPr>
          <p:nvPr>
            <p:ph idx="1"/>
          </p:nvPr>
        </p:nvSpPr>
        <p:spPr/>
        <p:txBody>
          <a:bodyPr vert="horz" lIns="91440" tIns="45720" rIns="91440" bIns="45720" rtlCol="0" anchor="t">
            <a:normAutofit/>
          </a:bodyPr>
          <a:lstStyle/>
          <a:p>
            <a:pPr marL="0" indent="0">
              <a:buNone/>
            </a:pPr>
            <a:r>
              <a:rPr lang="de-DE" sz="1800">
                <a:solidFill>
                  <a:srgbClr val="000000"/>
                </a:solidFill>
                <a:latin typeface="Calibri"/>
                <a:ea typeface="Calibri" panose="020F0502020204030204" pitchFamily="34" charset="0"/>
                <a:cs typeface="Calibri"/>
              </a:rPr>
              <a:t>In der Baubranche kommt es häufig zu Stürzen aus großer Höhe. Diese Vorfälle führen oft zu schweren Verletzungen oder Schlimmerem. Leider hat dies im Jahr 2021 zu Vorfällen wie einer Rückenmarksverletzung und einem tödlichen Unfall bei VolkerWessels geführt. </a:t>
            </a:r>
          </a:p>
          <a:p>
            <a:pPr marL="0" indent="0">
              <a:buNone/>
            </a:pPr>
            <a:r>
              <a:rPr lang="de-DE" sz="1800">
                <a:solidFill>
                  <a:srgbClr val="000000"/>
                </a:solidFill>
                <a:latin typeface="Calibri"/>
                <a:ea typeface="Calibri" panose="020F0502020204030204" pitchFamily="34" charset="0"/>
                <a:cs typeface="Calibri"/>
              </a:rPr>
              <a:t>Stürze aus der Höhe stehen an zweiter Stelle (16 %) der Berichte über gefährliche Situationen (MOHS-Meldungen) bei VolkerWessels. Nicht weniger als 10 % der Krankschreibungen sind auf Stürze zurückzuführen. Es ist wichtig, dem Arbeiten in der Höhe sowohl in der Vorbereitungs- als auch in der Ausführungsphase Aufmerksamkeit zu schenken.</a:t>
            </a:r>
          </a:p>
          <a:p>
            <a:pPr marL="0" indent="0">
              <a:buNone/>
            </a:pPr>
            <a:r>
              <a:rPr lang="de-DE" sz="1800">
                <a:solidFill>
                  <a:srgbClr val="000000"/>
                </a:solidFill>
                <a:latin typeface="Calibri"/>
                <a:ea typeface="Calibri" panose="020F0502020204030204" pitchFamily="34" charset="0"/>
                <a:cs typeface="Calibri"/>
              </a:rPr>
              <a:t>Mit dieser Toolbox möchten wir Sie an die „Do's and Don'ts“ in Bezug auf das Thema Arbeiten in großer Höhe erinnern. </a:t>
            </a:r>
          </a:p>
          <a:p>
            <a:pPr marL="0" indent="0">
              <a:buNone/>
            </a:pPr>
            <a:endParaRPr lang="de-DE" sz="1800">
              <a:solidFill>
                <a:srgbClr val="000000"/>
              </a:solidFill>
              <a:latin typeface="Calibri"/>
              <a:ea typeface="Calibri" panose="020F0502020204030204" pitchFamily="34" charset="0"/>
              <a:cs typeface="Calibri"/>
            </a:endParaRPr>
          </a:p>
          <a:p>
            <a:pPr marL="0" indent="0">
              <a:buNone/>
            </a:pPr>
            <a:endParaRPr lang="de-DE" sz="1800" dirty="0">
              <a:solidFill>
                <a:srgbClr val="000000"/>
              </a:solidFill>
              <a:latin typeface="Calibri"/>
              <a:ea typeface="Calibri" panose="020F0502020204030204" pitchFamily="34" charset="0"/>
              <a:cs typeface="Calibri"/>
            </a:endParaRPr>
          </a:p>
        </p:txBody>
      </p:sp>
      <p:sp>
        <p:nvSpPr>
          <p:cNvPr id="4" name="Tijdelijke aanduiding voor voettekst 3">
            <a:extLst>
              <a:ext uri="{FF2B5EF4-FFF2-40B4-BE49-F238E27FC236}">
                <a16:creationId xmlns:a16="http://schemas.microsoft.com/office/drawing/2014/main" id="{7126FB9D-B883-6741-8B26-1B8549314BD4}"/>
              </a:ext>
            </a:extLst>
          </p:cNvPr>
          <p:cNvSpPr>
            <a:spLocks noGrp="1"/>
          </p:cNvSpPr>
          <p:nvPr>
            <p:ph type="ftr" sz="quarter" idx="10"/>
          </p:nvPr>
        </p:nvSpPr>
        <p:spPr/>
        <p:txBody>
          <a:bodyPr/>
          <a:lstStyle/>
          <a:p>
            <a:r>
              <a:rPr lang="de-DE"/>
              <a:t>Toolbox Arbeiten in der Höhe</a:t>
            </a:r>
            <a:endParaRPr lang="de-DE" dirty="0"/>
          </a:p>
        </p:txBody>
      </p:sp>
      <p:sp>
        <p:nvSpPr>
          <p:cNvPr id="5" name="Tijdelijke aanduiding voor dianummer 4">
            <a:extLst>
              <a:ext uri="{FF2B5EF4-FFF2-40B4-BE49-F238E27FC236}">
                <a16:creationId xmlns:a16="http://schemas.microsoft.com/office/drawing/2014/main" id="{4C4B5DED-CBC7-9242-98B4-62FC47718688}"/>
              </a:ext>
            </a:extLst>
          </p:cNvPr>
          <p:cNvSpPr>
            <a:spLocks noGrp="1"/>
          </p:cNvSpPr>
          <p:nvPr>
            <p:ph type="sldNum" sz="quarter" idx="11"/>
          </p:nvPr>
        </p:nvSpPr>
        <p:spPr/>
        <p:txBody>
          <a:bodyPr/>
          <a:lstStyle/>
          <a:p>
            <a:fld id="{4EE4AD8C-2841-0441-ABCE-FDDBA89E857F}" type="slidenum">
              <a:rPr lang="de-DE" smtClean="0"/>
              <a:pPr/>
              <a:t>3</a:t>
            </a:fld>
            <a:endParaRPr lang="de-DE" dirty="0"/>
          </a:p>
        </p:txBody>
      </p:sp>
    </p:spTree>
    <p:extLst>
      <p:ext uri="{BB962C8B-B14F-4D97-AF65-F5344CB8AC3E}">
        <p14:creationId xmlns:p14="http://schemas.microsoft.com/office/powerpoint/2010/main" val="3753470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2358EB-E399-4443-BA65-484622651E66}"/>
              </a:ext>
            </a:extLst>
          </p:cNvPr>
          <p:cNvSpPr>
            <a:spLocks noGrp="1"/>
          </p:cNvSpPr>
          <p:nvPr>
            <p:ph type="title"/>
          </p:nvPr>
        </p:nvSpPr>
        <p:spPr/>
        <p:txBody>
          <a:bodyPr/>
          <a:lstStyle/>
          <a:p>
            <a:r>
              <a:rPr lang="de-DE"/>
              <a:t>Themen</a:t>
            </a:r>
            <a:endParaRPr lang="de-DE" dirty="0"/>
          </a:p>
        </p:txBody>
      </p:sp>
      <p:sp>
        <p:nvSpPr>
          <p:cNvPr id="3" name="Tijdelijke aanduiding voor inhoud 2">
            <a:extLst>
              <a:ext uri="{FF2B5EF4-FFF2-40B4-BE49-F238E27FC236}">
                <a16:creationId xmlns:a16="http://schemas.microsoft.com/office/drawing/2014/main" id="{BB2A0E52-A3D1-AC44-97E9-4AE4FCB62B0E}"/>
              </a:ext>
            </a:extLst>
          </p:cNvPr>
          <p:cNvSpPr>
            <a:spLocks noGrp="1"/>
          </p:cNvSpPr>
          <p:nvPr>
            <p:ph idx="1"/>
          </p:nvPr>
        </p:nvSpPr>
        <p:spPr/>
        <p:txBody>
          <a:bodyPr vert="horz" lIns="91440" tIns="45720" rIns="91440" bIns="45720" rtlCol="0" anchor="t">
            <a:normAutofit/>
          </a:bodyPr>
          <a:lstStyle/>
          <a:p>
            <a:pPr marL="0" indent="0">
              <a:buNone/>
            </a:pPr>
            <a:endParaRPr lang="de-DE" sz="1800">
              <a:effectLst/>
              <a:latin typeface="Calibri" panose="020F0502020204030204" pitchFamily="34" charset="0"/>
              <a:ea typeface="Calibri" panose="020F0502020204030204" pitchFamily="34" charset="0"/>
            </a:endParaRPr>
          </a:p>
          <a:p>
            <a:pPr marL="0" indent="0">
              <a:buNone/>
            </a:pPr>
            <a:endParaRPr lang="de-DE" sz="1800">
              <a:latin typeface="Calibri" panose="020F0502020204030204" pitchFamily="34" charset="0"/>
              <a:ea typeface="Calibri" panose="020F0502020204030204" pitchFamily="34" charset="0"/>
            </a:endParaRPr>
          </a:p>
          <a:p>
            <a:pPr>
              <a:buFont typeface="Wingdings" panose="05000000000000000000" pitchFamily="2" charset="2"/>
              <a:buChar char="§"/>
            </a:pPr>
            <a:r>
              <a:rPr lang="de-DE" sz="1800">
                <a:latin typeface="Calibri" panose="020F0502020204030204" pitchFamily="34" charset="0"/>
              </a:rPr>
              <a:t>Die Animation</a:t>
            </a:r>
          </a:p>
          <a:p>
            <a:pPr>
              <a:buFont typeface="Wingdings" panose="05000000000000000000" pitchFamily="2" charset="2"/>
              <a:buChar char="§"/>
            </a:pPr>
            <a:r>
              <a:rPr lang="de-DE" sz="1800">
                <a:latin typeface="Calibri" panose="020F0502020204030204" pitchFamily="34" charset="0"/>
              </a:rPr>
              <a:t>Im Dialog</a:t>
            </a:r>
            <a:endParaRPr lang="de-DE" sz="1800" dirty="0">
              <a:latin typeface="Calibri" panose="020F0502020204030204" pitchFamily="34" charset="0"/>
            </a:endParaRPr>
          </a:p>
        </p:txBody>
      </p:sp>
      <p:sp>
        <p:nvSpPr>
          <p:cNvPr id="4" name="Tijdelijke aanduiding voor voettekst 3">
            <a:extLst>
              <a:ext uri="{FF2B5EF4-FFF2-40B4-BE49-F238E27FC236}">
                <a16:creationId xmlns:a16="http://schemas.microsoft.com/office/drawing/2014/main" id="{7126FB9D-B883-6741-8B26-1B8549314BD4}"/>
              </a:ext>
            </a:extLst>
          </p:cNvPr>
          <p:cNvSpPr>
            <a:spLocks noGrp="1"/>
          </p:cNvSpPr>
          <p:nvPr>
            <p:ph type="ftr" sz="quarter" idx="10"/>
          </p:nvPr>
        </p:nvSpPr>
        <p:spPr/>
        <p:txBody>
          <a:bodyPr/>
          <a:lstStyle/>
          <a:p>
            <a:r>
              <a:rPr lang="de-DE"/>
              <a:t>Toolbox Arbeiten in der Höhe</a:t>
            </a:r>
            <a:endParaRPr lang="de-DE" dirty="0"/>
          </a:p>
        </p:txBody>
      </p:sp>
      <p:sp>
        <p:nvSpPr>
          <p:cNvPr id="5" name="Tijdelijke aanduiding voor dianummer 4">
            <a:extLst>
              <a:ext uri="{FF2B5EF4-FFF2-40B4-BE49-F238E27FC236}">
                <a16:creationId xmlns:a16="http://schemas.microsoft.com/office/drawing/2014/main" id="{4C4B5DED-CBC7-9242-98B4-62FC47718688}"/>
              </a:ext>
            </a:extLst>
          </p:cNvPr>
          <p:cNvSpPr>
            <a:spLocks noGrp="1"/>
          </p:cNvSpPr>
          <p:nvPr>
            <p:ph type="sldNum" sz="quarter" idx="11"/>
          </p:nvPr>
        </p:nvSpPr>
        <p:spPr/>
        <p:txBody>
          <a:bodyPr/>
          <a:lstStyle/>
          <a:p>
            <a:fld id="{4EE4AD8C-2841-0441-ABCE-FDDBA89E857F}" type="slidenum">
              <a:rPr lang="de-DE" smtClean="0"/>
              <a:pPr/>
              <a:t>4</a:t>
            </a:fld>
            <a:endParaRPr lang="de-DE" dirty="0"/>
          </a:p>
        </p:txBody>
      </p:sp>
    </p:spTree>
    <p:extLst>
      <p:ext uri="{BB962C8B-B14F-4D97-AF65-F5344CB8AC3E}">
        <p14:creationId xmlns:p14="http://schemas.microsoft.com/office/powerpoint/2010/main" val="28953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voettekst 3">
            <a:extLst>
              <a:ext uri="{FF2B5EF4-FFF2-40B4-BE49-F238E27FC236}">
                <a16:creationId xmlns:a16="http://schemas.microsoft.com/office/drawing/2014/main" id="{5E8B34FD-5255-4A4E-AC75-C102EF8F0D5B}"/>
              </a:ext>
            </a:extLst>
          </p:cNvPr>
          <p:cNvSpPr>
            <a:spLocks noGrp="1"/>
          </p:cNvSpPr>
          <p:nvPr>
            <p:ph type="ftr" sz="quarter" idx="10"/>
          </p:nvPr>
        </p:nvSpPr>
        <p:spPr/>
        <p:txBody>
          <a:bodyPr/>
          <a:lstStyle/>
          <a:p>
            <a:r>
              <a:rPr lang="de-DE"/>
              <a:t>Toolbox Arbeiten in der Höhe</a:t>
            </a:r>
            <a:endParaRPr lang="de-DE" dirty="0"/>
          </a:p>
        </p:txBody>
      </p:sp>
      <p:sp>
        <p:nvSpPr>
          <p:cNvPr id="5" name="Tijdelijke aanduiding voor dianummer 4">
            <a:extLst>
              <a:ext uri="{FF2B5EF4-FFF2-40B4-BE49-F238E27FC236}">
                <a16:creationId xmlns:a16="http://schemas.microsoft.com/office/drawing/2014/main" id="{066BC6F5-09AC-4E1B-9C50-FC2CF36CDBC7}"/>
              </a:ext>
            </a:extLst>
          </p:cNvPr>
          <p:cNvSpPr>
            <a:spLocks noGrp="1"/>
          </p:cNvSpPr>
          <p:nvPr>
            <p:ph type="sldNum" sz="quarter" idx="11"/>
          </p:nvPr>
        </p:nvSpPr>
        <p:spPr/>
        <p:txBody>
          <a:bodyPr/>
          <a:lstStyle/>
          <a:p>
            <a:fld id="{4EE4AD8C-2841-0441-ABCE-FDDBA89E857F}" type="slidenum">
              <a:rPr lang="de-DE" smtClean="0"/>
              <a:pPr/>
              <a:t>5</a:t>
            </a:fld>
            <a:endParaRPr lang="de-DE" dirty="0"/>
          </a:p>
        </p:txBody>
      </p:sp>
      <p:sp>
        <p:nvSpPr>
          <p:cNvPr id="6" name="Titel 1">
            <a:extLst>
              <a:ext uri="{FF2B5EF4-FFF2-40B4-BE49-F238E27FC236}">
                <a16:creationId xmlns:a16="http://schemas.microsoft.com/office/drawing/2014/main" id="{0D114B56-608F-456E-AD2D-C48853B0DFF0}"/>
              </a:ext>
            </a:extLst>
          </p:cNvPr>
          <p:cNvSpPr>
            <a:spLocks noGrp="1"/>
          </p:cNvSpPr>
          <p:nvPr>
            <p:ph type="title"/>
          </p:nvPr>
        </p:nvSpPr>
        <p:spPr>
          <a:xfrm>
            <a:off x="590550" y="456729"/>
            <a:ext cx="10515600" cy="949008"/>
          </a:xfrm>
        </p:spPr>
        <p:txBody>
          <a:bodyPr/>
          <a:lstStyle/>
          <a:p>
            <a:r>
              <a:rPr lang="de-DE"/>
              <a:t>Arbeiten in der Höhe</a:t>
            </a:r>
            <a:endParaRPr lang="de-DE" dirty="0"/>
          </a:p>
        </p:txBody>
      </p:sp>
      <p:pic>
        <p:nvPicPr>
          <p:cNvPr id="3" name="Onlinemedia 2" title="TOOLBOX VEILIG WERKEN OP HOOGTE - DE">
            <a:hlinkClick r:id="" action="ppaction://media"/>
            <a:extLst>
              <a:ext uri="{FF2B5EF4-FFF2-40B4-BE49-F238E27FC236}">
                <a16:creationId xmlns:a16="http://schemas.microsoft.com/office/drawing/2014/main" id="{DA0203D5-3627-43BE-B0A7-A3788329856C}"/>
              </a:ext>
            </a:extLst>
          </p:cNvPr>
          <p:cNvPicPr>
            <a:picLocks noRot="1" noChangeAspect="1"/>
          </p:cNvPicPr>
          <p:nvPr>
            <a:videoFile r:link="rId1"/>
          </p:nvPr>
        </p:nvPicPr>
        <p:blipFill>
          <a:blip r:embed="rId4"/>
          <a:stretch>
            <a:fillRect/>
          </a:stretch>
        </p:blipFill>
        <p:spPr>
          <a:xfrm>
            <a:off x="2679960" y="1293770"/>
            <a:ext cx="6034833" cy="4526125"/>
          </a:xfrm>
          <a:prstGeom prst="rect">
            <a:avLst/>
          </a:prstGeom>
        </p:spPr>
      </p:pic>
    </p:spTree>
    <p:extLst>
      <p:ext uri="{BB962C8B-B14F-4D97-AF65-F5344CB8AC3E}">
        <p14:creationId xmlns:p14="http://schemas.microsoft.com/office/powerpoint/2010/main" val="1885442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voettekst 3">
            <a:extLst>
              <a:ext uri="{FF2B5EF4-FFF2-40B4-BE49-F238E27FC236}">
                <a16:creationId xmlns:a16="http://schemas.microsoft.com/office/drawing/2014/main" id="{5E8B34FD-5255-4A4E-AC75-C102EF8F0D5B}"/>
              </a:ext>
            </a:extLst>
          </p:cNvPr>
          <p:cNvSpPr>
            <a:spLocks noGrp="1"/>
          </p:cNvSpPr>
          <p:nvPr>
            <p:ph type="ftr" sz="quarter" idx="10"/>
          </p:nvPr>
        </p:nvSpPr>
        <p:spPr/>
        <p:txBody>
          <a:bodyPr/>
          <a:lstStyle/>
          <a:p>
            <a:r>
              <a:rPr lang="de-DE"/>
              <a:t>Toolbox Arbeiten in der Höhe</a:t>
            </a:r>
            <a:endParaRPr lang="de-DE" dirty="0"/>
          </a:p>
        </p:txBody>
      </p:sp>
      <p:sp>
        <p:nvSpPr>
          <p:cNvPr id="5" name="Tijdelijke aanduiding voor dianummer 4">
            <a:extLst>
              <a:ext uri="{FF2B5EF4-FFF2-40B4-BE49-F238E27FC236}">
                <a16:creationId xmlns:a16="http://schemas.microsoft.com/office/drawing/2014/main" id="{066BC6F5-09AC-4E1B-9C50-FC2CF36CDBC7}"/>
              </a:ext>
            </a:extLst>
          </p:cNvPr>
          <p:cNvSpPr>
            <a:spLocks noGrp="1"/>
          </p:cNvSpPr>
          <p:nvPr>
            <p:ph type="sldNum" sz="quarter" idx="11"/>
          </p:nvPr>
        </p:nvSpPr>
        <p:spPr/>
        <p:txBody>
          <a:bodyPr/>
          <a:lstStyle/>
          <a:p>
            <a:fld id="{4EE4AD8C-2841-0441-ABCE-FDDBA89E857F}" type="slidenum">
              <a:rPr lang="de-DE" smtClean="0"/>
              <a:pPr/>
              <a:t>6</a:t>
            </a:fld>
            <a:endParaRPr lang="de-DE" dirty="0"/>
          </a:p>
        </p:txBody>
      </p:sp>
      <p:sp>
        <p:nvSpPr>
          <p:cNvPr id="6" name="Titel 1">
            <a:extLst>
              <a:ext uri="{FF2B5EF4-FFF2-40B4-BE49-F238E27FC236}">
                <a16:creationId xmlns:a16="http://schemas.microsoft.com/office/drawing/2014/main" id="{0D114B56-608F-456E-AD2D-C48853B0DFF0}"/>
              </a:ext>
            </a:extLst>
          </p:cNvPr>
          <p:cNvSpPr>
            <a:spLocks noGrp="1"/>
          </p:cNvSpPr>
          <p:nvPr>
            <p:ph type="title"/>
          </p:nvPr>
        </p:nvSpPr>
        <p:spPr>
          <a:xfrm>
            <a:off x="590550" y="456729"/>
            <a:ext cx="10515600" cy="949008"/>
          </a:xfrm>
        </p:spPr>
        <p:txBody>
          <a:bodyPr/>
          <a:lstStyle/>
          <a:p>
            <a:r>
              <a:rPr lang="de-DE"/>
              <a:t>Im Dialog</a:t>
            </a:r>
            <a:endParaRPr lang="de-DE" dirty="0"/>
          </a:p>
        </p:txBody>
      </p:sp>
      <p:sp>
        <p:nvSpPr>
          <p:cNvPr id="3" name="Tijdelijke aanduiding voor inhoud 2">
            <a:extLst>
              <a:ext uri="{FF2B5EF4-FFF2-40B4-BE49-F238E27FC236}">
                <a16:creationId xmlns:a16="http://schemas.microsoft.com/office/drawing/2014/main" id="{E66620E2-0AC1-4D8B-B976-A05830657905}"/>
              </a:ext>
            </a:extLst>
          </p:cNvPr>
          <p:cNvSpPr>
            <a:spLocks noGrp="1"/>
          </p:cNvSpPr>
          <p:nvPr>
            <p:ph idx="1"/>
          </p:nvPr>
        </p:nvSpPr>
        <p:spPr/>
        <p:txBody>
          <a:bodyPr>
            <a:normAutofit/>
          </a:bodyPr>
          <a:lstStyle/>
          <a:p>
            <a:pPr marL="514350" indent="-514350">
              <a:buFont typeface="+mj-lt"/>
              <a:buAutoNum type="arabicPeriod"/>
            </a:pPr>
            <a:endParaRPr lang="de-DE">
              <a:solidFill>
                <a:srgbClr val="FF0000"/>
              </a:solidFill>
            </a:endParaRPr>
          </a:p>
          <a:p>
            <a:pPr marL="514350" indent="-514350">
              <a:buFont typeface="+mj-lt"/>
              <a:buAutoNum type="arabicPeriod"/>
            </a:pPr>
            <a:endParaRPr lang="de-DE"/>
          </a:p>
          <a:p>
            <a:pPr marL="514350" indent="-514350">
              <a:buFont typeface="+mj-lt"/>
              <a:buAutoNum type="arabicPeriod"/>
            </a:pPr>
            <a:endParaRPr lang="de-DE"/>
          </a:p>
          <a:p>
            <a:pPr marL="0" indent="0">
              <a:buNone/>
            </a:pPr>
            <a:endParaRPr lang="de-DE" dirty="0"/>
          </a:p>
        </p:txBody>
      </p:sp>
      <p:sp>
        <p:nvSpPr>
          <p:cNvPr id="2" name="Tekstvak 1">
            <a:extLst>
              <a:ext uri="{FF2B5EF4-FFF2-40B4-BE49-F238E27FC236}">
                <a16:creationId xmlns:a16="http://schemas.microsoft.com/office/drawing/2014/main" id="{834CF66C-28FC-46ED-80AE-E2EC868D3BEC}"/>
              </a:ext>
            </a:extLst>
          </p:cNvPr>
          <p:cNvSpPr txBox="1"/>
          <p:nvPr/>
        </p:nvSpPr>
        <p:spPr>
          <a:xfrm>
            <a:off x="906666" y="2021941"/>
            <a:ext cx="8436509" cy="2031325"/>
          </a:xfrm>
          <a:prstGeom prst="rect">
            <a:avLst/>
          </a:prstGeom>
          <a:noFill/>
        </p:spPr>
        <p:txBody>
          <a:bodyPr wrap="square" rtlCol="0">
            <a:spAutoFit/>
          </a:bodyPr>
          <a:lstStyle/>
          <a:p>
            <a:pPr marL="342900" indent="-342900">
              <a:buFontTx/>
              <a:buAutoNum type="arabicPeriod"/>
            </a:pPr>
            <a:r>
              <a:rPr lang="de-DE"/>
              <a:t>Haben Sie schon einmal einen Unfall im Zusammenhang mit dem Arbeiten in der Höhe erlebt? Was ist passiert?</a:t>
            </a:r>
          </a:p>
          <a:p>
            <a:pPr marL="342900" indent="-342900">
              <a:buAutoNum type="arabicPeriod"/>
            </a:pPr>
            <a:r>
              <a:rPr lang="de-DE"/>
              <a:t>Haben Sie sich beim Arbeiten in der Höhe jemals unsicher gefühlt? Was ist der Grund dafür?</a:t>
            </a:r>
          </a:p>
          <a:p>
            <a:pPr marL="342900" indent="-342900">
              <a:buAutoNum type="arabicPeriod"/>
            </a:pPr>
            <a:r>
              <a:rPr lang="de-DE"/>
              <a:t>Was würden Sie sich in Ihrem Arbeitsbereich in Bezug auf (sicheres) Arbeiten in der Höhe anders wünschen?</a:t>
            </a:r>
          </a:p>
          <a:p>
            <a:pPr marL="342900" indent="-342900">
              <a:buAutoNum type="arabicPeriod"/>
            </a:pPr>
            <a:endParaRPr lang="de-DE" dirty="0">
              <a:solidFill>
                <a:srgbClr val="FF0000"/>
              </a:solidFill>
            </a:endParaRPr>
          </a:p>
        </p:txBody>
      </p:sp>
    </p:spTree>
    <p:extLst>
      <p:ext uri="{BB962C8B-B14F-4D97-AF65-F5344CB8AC3E}">
        <p14:creationId xmlns:p14="http://schemas.microsoft.com/office/powerpoint/2010/main" val="1587596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B667F7-1C6D-824E-BFED-BB824306E2E6}"/>
              </a:ext>
            </a:extLst>
          </p:cNvPr>
          <p:cNvSpPr>
            <a:spLocks noGrp="1"/>
          </p:cNvSpPr>
          <p:nvPr>
            <p:ph type="title"/>
          </p:nvPr>
        </p:nvSpPr>
        <p:spPr/>
        <p:txBody>
          <a:bodyPr/>
          <a:lstStyle/>
          <a:p>
            <a:r>
              <a:rPr lang="de-DE"/>
              <a:t>Vielen Dank für Ihre Aufmerksamkeit!</a:t>
            </a:r>
            <a:endParaRPr lang="de-DE" dirty="0"/>
          </a:p>
        </p:txBody>
      </p:sp>
      <p:sp>
        <p:nvSpPr>
          <p:cNvPr id="3" name="Tijdelijke aanduiding voor inhoud 2">
            <a:extLst>
              <a:ext uri="{FF2B5EF4-FFF2-40B4-BE49-F238E27FC236}">
                <a16:creationId xmlns:a16="http://schemas.microsoft.com/office/drawing/2014/main" id="{64535D5F-4E78-144C-A407-989D05CBAB47}"/>
              </a:ext>
            </a:extLst>
          </p:cNvPr>
          <p:cNvSpPr>
            <a:spLocks noGrp="1"/>
          </p:cNvSpPr>
          <p:nvPr>
            <p:ph idx="1"/>
          </p:nvPr>
        </p:nvSpPr>
        <p:spPr/>
        <p:txBody>
          <a:bodyPr/>
          <a:lstStyle/>
          <a:p>
            <a:pPr marL="0" indent="0">
              <a:buNone/>
            </a:pPr>
            <a:endParaRPr lang="de-DE"/>
          </a:p>
          <a:p>
            <a:pPr marL="0" indent="0">
              <a:buNone/>
            </a:pPr>
            <a:endParaRPr lang="de-DE"/>
          </a:p>
          <a:p>
            <a:pPr marL="0" indent="0">
              <a:buNone/>
            </a:pPr>
            <a:endParaRPr lang="de-DE"/>
          </a:p>
          <a:p>
            <a:pPr marL="0" indent="0">
              <a:buNone/>
            </a:pPr>
            <a:endParaRPr lang="de-DE"/>
          </a:p>
          <a:p>
            <a:pPr marL="0" indent="0">
              <a:buNone/>
            </a:pPr>
            <a:endParaRPr lang="de-DE"/>
          </a:p>
          <a:p>
            <a:pPr marL="0" indent="0">
              <a:buNone/>
            </a:pPr>
            <a:endParaRPr lang="de-DE"/>
          </a:p>
          <a:p>
            <a:pPr marL="0" indent="0">
              <a:buNone/>
            </a:pPr>
            <a:endParaRPr lang="de-DE"/>
          </a:p>
          <a:p>
            <a:pPr marL="0" indent="0">
              <a:buNone/>
            </a:pPr>
            <a:r>
              <a:rPr lang="de-DE" sz="1800">
                <a:hlinkClick r:id="rId2"/>
              </a:rPr>
              <a:t>veiligheid@volkerwessels.com</a:t>
            </a:r>
            <a:endParaRPr lang="de-DE" sz="1800"/>
          </a:p>
          <a:p>
            <a:pPr marL="0" indent="0">
              <a:buNone/>
            </a:pPr>
            <a:endParaRPr lang="de-DE" dirty="0"/>
          </a:p>
        </p:txBody>
      </p:sp>
      <p:sp>
        <p:nvSpPr>
          <p:cNvPr id="4" name="Tijdelijke aanduiding voor voettekst 3">
            <a:extLst>
              <a:ext uri="{FF2B5EF4-FFF2-40B4-BE49-F238E27FC236}">
                <a16:creationId xmlns:a16="http://schemas.microsoft.com/office/drawing/2014/main" id="{370EDB71-C56E-2D4C-97D8-90041AF473F8}"/>
              </a:ext>
            </a:extLst>
          </p:cNvPr>
          <p:cNvSpPr>
            <a:spLocks noGrp="1"/>
          </p:cNvSpPr>
          <p:nvPr>
            <p:ph type="ftr" sz="quarter" idx="10"/>
          </p:nvPr>
        </p:nvSpPr>
        <p:spPr/>
        <p:txBody>
          <a:bodyPr/>
          <a:lstStyle/>
          <a:p>
            <a:r>
              <a:rPr lang="de-DE"/>
              <a:t>Toolbox Arbeiten in der Höhe</a:t>
            </a:r>
            <a:endParaRPr lang="de-DE" dirty="0"/>
          </a:p>
        </p:txBody>
      </p:sp>
      <p:sp>
        <p:nvSpPr>
          <p:cNvPr id="5" name="Tijdelijke aanduiding voor dianummer 4">
            <a:extLst>
              <a:ext uri="{FF2B5EF4-FFF2-40B4-BE49-F238E27FC236}">
                <a16:creationId xmlns:a16="http://schemas.microsoft.com/office/drawing/2014/main" id="{CE6CDCE2-2628-0841-B75D-AFF188BC43F0}"/>
              </a:ext>
            </a:extLst>
          </p:cNvPr>
          <p:cNvSpPr>
            <a:spLocks noGrp="1"/>
          </p:cNvSpPr>
          <p:nvPr>
            <p:ph type="sldNum" sz="quarter" idx="11"/>
          </p:nvPr>
        </p:nvSpPr>
        <p:spPr/>
        <p:txBody>
          <a:bodyPr/>
          <a:lstStyle/>
          <a:p>
            <a:fld id="{4EE4AD8C-2841-0441-ABCE-FDDBA89E857F}" type="slidenum">
              <a:rPr lang="de-DE" smtClean="0"/>
              <a:pPr/>
              <a:t>7</a:t>
            </a:fld>
            <a:endParaRPr lang="de-DE" dirty="0"/>
          </a:p>
        </p:txBody>
      </p:sp>
    </p:spTree>
    <p:extLst>
      <p:ext uri="{BB962C8B-B14F-4D97-AF65-F5344CB8AC3E}">
        <p14:creationId xmlns:p14="http://schemas.microsoft.com/office/powerpoint/2010/main" val="634627726"/>
      </p:ext>
    </p:extLst>
  </p:cSld>
  <p:clrMapOvr>
    <a:masterClrMapping/>
  </p:clrMapOvr>
</p:sld>
</file>

<file path=ppt/theme/theme1.xml><?xml version="1.0" encoding="utf-8"?>
<a:theme xmlns:a="http://schemas.openxmlformats.org/drawingml/2006/main" name="Kantoorthema">
  <a:themeElements>
    <a:clrScheme name="Aangepast 11">
      <a:dk1>
        <a:srgbClr val="000000"/>
      </a:dk1>
      <a:lt1>
        <a:srgbClr val="FFFFFF"/>
      </a:lt1>
      <a:dk2>
        <a:srgbClr val="000000"/>
      </a:dk2>
      <a:lt2>
        <a:srgbClr val="FFDD00"/>
      </a:lt2>
      <a:accent1>
        <a:srgbClr val="000000"/>
      </a:accent1>
      <a:accent2>
        <a:srgbClr val="FFDD00"/>
      </a:accent2>
      <a:accent3>
        <a:srgbClr val="FFFFFF"/>
      </a:accent3>
      <a:accent4>
        <a:srgbClr val="666666"/>
      </a:accent4>
      <a:accent5>
        <a:srgbClr val="5B9BD5"/>
      </a:accent5>
      <a:accent6>
        <a:srgbClr val="70AD47"/>
      </a:accent6>
      <a:hlink>
        <a:srgbClr val="000000"/>
      </a:hlink>
      <a:folHlink>
        <a:srgbClr val="66666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1" id="{9252B65C-5470-0A41-9940-C699F80E7CA4}" vid="{AD2F2E86-5680-F847-BA77-AE4D3793842B}"/>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AB685409C87DC4DA58F3DA56CFAB0F1" ma:contentTypeVersion="12" ma:contentTypeDescription="Een nieuw document maken." ma:contentTypeScope="" ma:versionID="8e9eb9c7714fd643dfa8f91aad92e908">
  <xsd:schema xmlns:xsd="http://www.w3.org/2001/XMLSchema" xmlns:xs="http://www.w3.org/2001/XMLSchema" xmlns:p="http://schemas.microsoft.com/office/2006/metadata/properties" xmlns:ns2="b46f7e7e-091b-45fc-b07a-14756525cbd9" xmlns:ns3="508e3145-0529-4d6a-a15f-862d6f4bb661" targetNamespace="http://schemas.microsoft.com/office/2006/metadata/properties" ma:root="true" ma:fieldsID="b6833165235b8070cc8f603796126e57" ns2:_="" ns3:_="">
    <xsd:import namespace="b46f7e7e-091b-45fc-b07a-14756525cbd9"/>
    <xsd:import namespace="508e3145-0529-4d6a-a15f-862d6f4bb66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GenerationTime" minOccurs="0"/>
                <xsd:element ref="ns2:MediaServiceEventHashCode" minOccurs="0"/>
                <xsd:element ref="ns2:MediaLengthInSecond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46f7e7e-091b-45fc-b07a-14756525cbd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08e3145-0529-4d6a-a15f-862d6f4bb661" elementFormDefault="qualified">
    <xsd:import namespace="http://schemas.microsoft.com/office/2006/documentManagement/types"/>
    <xsd:import namespace="http://schemas.microsoft.com/office/infopath/2007/PartnerControls"/>
    <xsd:element name="SharedWithUsers" ma:index="13"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508e3145-0529-4d6a-a15f-862d6f4bb661">
      <UserInfo>
        <DisplayName>Iedereen</DisplayName>
        <AccountId>12</AccountId>
        <AccountType/>
      </UserInfo>
      <UserInfo>
        <DisplayName>Roordink, Bas</DisplayName>
        <AccountId>32</AccountId>
        <AccountType/>
      </UserInfo>
    </SharedWithUsers>
  </documentManagement>
</p:properties>
</file>

<file path=customXml/itemProps1.xml><?xml version="1.0" encoding="utf-8"?>
<ds:datastoreItem xmlns:ds="http://schemas.openxmlformats.org/officeDocument/2006/customXml" ds:itemID="{C01DD0A9-397E-4707-86B1-5DFD7A181A86}">
  <ds:schemaRefs>
    <ds:schemaRef ds:uri="http://schemas.microsoft.com/sharepoint/v3/contenttype/forms"/>
  </ds:schemaRefs>
</ds:datastoreItem>
</file>

<file path=customXml/itemProps2.xml><?xml version="1.0" encoding="utf-8"?>
<ds:datastoreItem xmlns:ds="http://schemas.openxmlformats.org/officeDocument/2006/customXml" ds:itemID="{323B47DF-C96F-4C42-A656-7BF4B1E544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46f7e7e-091b-45fc-b07a-14756525cbd9"/>
    <ds:schemaRef ds:uri="508e3145-0529-4d6a-a15f-862d6f4bb6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0B6B502-389B-4E8A-B84F-F4AB7D47291A}">
  <ds:schemaRefs>
    <ds:schemaRef ds:uri="24e35ab4-3cf1-46c9-8eaa-1b1e0ea8a84b"/>
    <ds:schemaRef ds:uri="508e3145-0529-4d6a-a15f-862d6f4bb661"/>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Powerpoint</Template>
  <TotalTime>0</TotalTime>
  <Words>259</Words>
  <Application>Microsoft Office PowerPoint</Application>
  <PresentationFormat>Breedbeeld</PresentationFormat>
  <Paragraphs>41</Paragraphs>
  <Slides>6</Slides>
  <Notes>3</Notes>
  <HiddenSlides>0</HiddenSlides>
  <MMClips>1</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6</vt:i4>
      </vt:variant>
    </vt:vector>
  </HeadingPairs>
  <TitlesOfParts>
    <vt:vector size="10" baseType="lpstr">
      <vt:lpstr>Arial</vt:lpstr>
      <vt:lpstr>Calibri</vt:lpstr>
      <vt:lpstr>Wingdings</vt:lpstr>
      <vt:lpstr>Kantoorthema</vt:lpstr>
      <vt:lpstr>Toolbox Arbeiten in der Höhe  Februar 2022</vt:lpstr>
      <vt:lpstr>Hintergrund</vt:lpstr>
      <vt:lpstr>Themen</vt:lpstr>
      <vt:lpstr>Arbeiten in der Höhe</vt:lpstr>
      <vt:lpstr>Im Dialog</vt:lpstr>
      <vt:lpstr>Vielen Dank für Ihre Aufmerksamkeit!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Veiligheidsdag  24 maart 2021</dc:title>
  <dc:creator>Buitink, Fleur</dc:creator>
  <cp:lastModifiedBy>Links, Ronald</cp:lastModifiedBy>
  <cp:revision>3</cp:revision>
  <dcterms:created xsi:type="dcterms:W3CDTF">2021-02-11T14:15:30Z</dcterms:created>
  <dcterms:modified xsi:type="dcterms:W3CDTF">2022-02-03T10:01:54Z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0x0101008AB685409C87DC4DA58F3DA56CFAB0F1</vt:lpwstr>
  </property>
</Properties>
</file>