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autoCompressPictures="0">
  <p:sldMasterIdLst>
    <p:sldMasterId id="2147483648" r:id="rId4"/>
  </p:sldMasterIdLst>
  <p:notesMasterIdLst>
    <p:notesMasterId r:id="rId11"/>
  </p:notesMasterIdLst>
  <p:handoutMasterIdLst>
    <p:handoutMasterId r:id="rId12"/>
  </p:handoutMasterIdLst>
  <p:sldIdLst>
    <p:sldId id="257" r:id="rId5"/>
    <p:sldId id="260" r:id="rId6"/>
    <p:sldId id="266" r:id="rId7"/>
    <p:sldId id="263" r:id="rId8"/>
    <p:sldId id="267" r:id="rId9"/>
    <p:sldId id="261"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ordink, Bas" initials="RB" lastIdx="1" clrIdx="0">
    <p:extLst>
      <p:ext uri="{19B8F6BF-5375-455C-9EA6-DF929625EA0E}">
        <p15:presenceInfo xmlns:p15="http://schemas.microsoft.com/office/powerpoint/2012/main" userId="S::broordink@volkerwessels.com::e6b80f22-b7ea-4a1b-9826-4cad8536796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B41AD1-4B6B-4751-B633-E92F219A4692}" v="1" dt="2022-02-03T10:00:39.4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0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ks, Ronald" userId="S::rlinks@kwadam.nl::a214375d-509e-426f-9881-a99cf1b8df71" providerId="AD" clId="Web-{A9A1A7E5-A946-9049-68F1-453ED770EE5C}"/>
    <pc:docChg chg="modSld">
      <pc:chgData name="Links, Ronald" userId="S::rlinks@kwadam.nl::a214375d-509e-426f-9881-a99cf1b8df71" providerId="AD" clId="Web-{A9A1A7E5-A946-9049-68F1-453ED770EE5C}" dt="2021-06-07T14:51:25.005" v="201" actId="20577"/>
      <pc:docMkLst>
        <pc:docMk/>
      </pc:docMkLst>
      <pc:sldChg chg="modSp">
        <pc:chgData name="Links, Ronald" userId="S::rlinks@kwadam.nl::a214375d-509e-426f-9881-a99cf1b8df71" providerId="AD" clId="Web-{A9A1A7E5-A946-9049-68F1-453ED770EE5C}" dt="2021-06-07T14:51:25.005" v="201" actId="20577"/>
        <pc:sldMkLst>
          <pc:docMk/>
          <pc:sldMk cId="3753470074" sldId="260"/>
        </pc:sldMkLst>
        <pc:spChg chg="mod">
          <ac:chgData name="Links, Ronald" userId="S::rlinks@kwadam.nl::a214375d-509e-426f-9881-a99cf1b8df71" providerId="AD" clId="Web-{A9A1A7E5-A946-9049-68F1-453ED770EE5C}" dt="2021-06-07T14:51:25.005" v="201" actId="20577"/>
          <ac:spMkLst>
            <pc:docMk/>
            <pc:sldMk cId="3753470074" sldId="260"/>
            <ac:spMk id="3" creationId="{BB2A0E52-A3D1-AC44-97E9-4AE4FCB62B0E}"/>
          </ac:spMkLst>
        </pc:spChg>
      </pc:sldChg>
      <pc:sldChg chg="modSp">
        <pc:chgData name="Links, Ronald" userId="S::rlinks@kwadam.nl::a214375d-509e-426f-9881-a99cf1b8df71" providerId="AD" clId="Web-{A9A1A7E5-A946-9049-68F1-453ED770EE5C}" dt="2021-06-07T06:32:51.538" v="0" actId="20577"/>
        <pc:sldMkLst>
          <pc:docMk/>
          <pc:sldMk cId="28953270" sldId="266"/>
        </pc:sldMkLst>
        <pc:spChg chg="mod">
          <ac:chgData name="Links, Ronald" userId="S::rlinks@kwadam.nl::a214375d-509e-426f-9881-a99cf1b8df71" providerId="AD" clId="Web-{A9A1A7E5-A946-9049-68F1-453ED770EE5C}" dt="2021-06-07T06:32:51.538" v="0" actId="20577"/>
          <ac:spMkLst>
            <pc:docMk/>
            <pc:sldMk cId="28953270" sldId="266"/>
            <ac:spMk id="3" creationId="{BB2A0E52-A3D1-AC44-97E9-4AE4FCB62B0E}"/>
          </ac:spMkLst>
        </pc:spChg>
      </pc:sldChg>
    </pc:docChg>
  </pc:docChgLst>
  <pc:docChgLst>
    <pc:chgData name="Links, Ronald" userId="a214375d-509e-426f-9881-a99cf1b8df71" providerId="ADAL" clId="{5DCE06E9-B001-4BC6-A697-B8DF5DC73399}"/>
    <pc:docChg chg="undo custSel modSld">
      <pc:chgData name="Links, Ronald" userId="a214375d-509e-426f-9881-a99cf1b8df71" providerId="ADAL" clId="{5DCE06E9-B001-4BC6-A697-B8DF5DC73399}" dt="2021-06-08T09:17:48.529" v="981" actId="20577"/>
      <pc:docMkLst>
        <pc:docMk/>
      </pc:docMkLst>
      <pc:sldChg chg="modSp mod">
        <pc:chgData name="Links, Ronald" userId="a214375d-509e-426f-9881-a99cf1b8df71" providerId="ADAL" clId="{5DCE06E9-B001-4BC6-A697-B8DF5DC73399}" dt="2021-06-08T09:17:48.529" v="981" actId="20577"/>
        <pc:sldMkLst>
          <pc:docMk/>
          <pc:sldMk cId="3753470074" sldId="260"/>
        </pc:sldMkLst>
        <pc:spChg chg="mod">
          <ac:chgData name="Links, Ronald" userId="a214375d-509e-426f-9881-a99cf1b8df71" providerId="ADAL" clId="{5DCE06E9-B001-4BC6-A697-B8DF5DC73399}" dt="2021-06-08T09:17:48.529" v="981" actId="20577"/>
          <ac:spMkLst>
            <pc:docMk/>
            <pc:sldMk cId="3753470074" sldId="260"/>
            <ac:spMk id="3" creationId="{BB2A0E52-A3D1-AC44-97E9-4AE4FCB62B0E}"/>
          </ac:spMkLst>
        </pc:spChg>
      </pc:sldChg>
      <pc:sldChg chg="modSp mod modNotesTx">
        <pc:chgData name="Links, Ronald" userId="a214375d-509e-426f-9881-a99cf1b8df71" providerId="ADAL" clId="{5DCE06E9-B001-4BC6-A697-B8DF5DC73399}" dt="2021-06-08T06:29:36.327" v="501" actId="688"/>
        <pc:sldMkLst>
          <pc:docMk/>
          <pc:sldMk cId="1885442784" sldId="263"/>
        </pc:sldMkLst>
        <pc:spChg chg="mod">
          <ac:chgData name="Links, Ronald" userId="a214375d-509e-426f-9881-a99cf1b8df71" providerId="ADAL" clId="{5DCE06E9-B001-4BC6-A697-B8DF5DC73399}" dt="2021-06-08T06:29:36.327" v="501" actId="688"/>
          <ac:spMkLst>
            <pc:docMk/>
            <pc:sldMk cId="1885442784" sldId="263"/>
            <ac:spMk id="3" creationId="{62546026-BE3B-4790-8ECF-5AEAE54E7907}"/>
          </ac:spMkLst>
        </pc:spChg>
      </pc:sldChg>
      <pc:sldChg chg="modSp mod">
        <pc:chgData name="Links, Ronald" userId="a214375d-509e-426f-9881-a99cf1b8df71" providerId="ADAL" clId="{5DCE06E9-B001-4BC6-A697-B8DF5DC73399}" dt="2021-06-08T09:15:18.422" v="980" actId="207"/>
        <pc:sldMkLst>
          <pc:docMk/>
          <pc:sldMk cId="1587596849" sldId="267"/>
        </pc:sldMkLst>
        <pc:spChg chg="mod">
          <ac:chgData name="Links, Ronald" userId="a214375d-509e-426f-9881-a99cf1b8df71" providerId="ADAL" clId="{5DCE06E9-B001-4BC6-A697-B8DF5DC73399}" dt="2021-06-08T09:15:18.422" v="980" actId="207"/>
          <ac:spMkLst>
            <pc:docMk/>
            <pc:sldMk cId="1587596849" sldId="267"/>
            <ac:spMk id="3" creationId="{E66620E2-0AC1-4D8B-B976-A05830657905}"/>
          </ac:spMkLst>
        </pc:spChg>
      </pc:sldChg>
    </pc:docChg>
  </pc:docChgLst>
  <pc:docChgLst>
    <pc:chgData name="Roordink, Bas" userId="e6b80f22-b7ea-4a1b-9826-4cad8536796c" providerId="ADAL" clId="{B5D7DDA8-EDFE-48A9-8D10-6D815CEFCDDC}"/>
    <pc:docChg chg="custSel modSld">
      <pc:chgData name="Roordink, Bas" userId="e6b80f22-b7ea-4a1b-9826-4cad8536796c" providerId="ADAL" clId="{B5D7DDA8-EDFE-48A9-8D10-6D815CEFCDDC}" dt="2022-01-18T13:29:36.795" v="349" actId="20577"/>
      <pc:docMkLst>
        <pc:docMk/>
      </pc:docMkLst>
      <pc:sldChg chg="modSp mod">
        <pc:chgData name="Roordink, Bas" userId="e6b80f22-b7ea-4a1b-9826-4cad8536796c" providerId="ADAL" clId="{B5D7DDA8-EDFE-48A9-8D10-6D815CEFCDDC}" dt="2022-01-18T13:29:36.795" v="349" actId="20577"/>
        <pc:sldMkLst>
          <pc:docMk/>
          <pc:sldMk cId="3753470074" sldId="260"/>
        </pc:sldMkLst>
        <pc:spChg chg="mod">
          <ac:chgData name="Roordink, Bas" userId="e6b80f22-b7ea-4a1b-9826-4cad8536796c" providerId="ADAL" clId="{B5D7DDA8-EDFE-48A9-8D10-6D815CEFCDDC}" dt="2022-01-18T13:29:36.795" v="349" actId="20577"/>
          <ac:spMkLst>
            <pc:docMk/>
            <pc:sldMk cId="3753470074" sldId="260"/>
            <ac:spMk id="3" creationId="{BB2A0E52-A3D1-AC44-97E9-4AE4FCB62B0E}"/>
          </ac:spMkLst>
        </pc:spChg>
      </pc:sldChg>
      <pc:sldChg chg="modSp mod">
        <pc:chgData name="Roordink, Bas" userId="e6b80f22-b7ea-4a1b-9826-4cad8536796c" providerId="ADAL" clId="{B5D7DDA8-EDFE-48A9-8D10-6D815CEFCDDC}" dt="2022-01-10T13:57:33.033" v="347" actId="20577"/>
        <pc:sldMkLst>
          <pc:docMk/>
          <pc:sldMk cId="1885442784" sldId="263"/>
        </pc:sldMkLst>
        <pc:spChg chg="mod">
          <ac:chgData name="Roordink, Bas" userId="e6b80f22-b7ea-4a1b-9826-4cad8536796c" providerId="ADAL" clId="{B5D7DDA8-EDFE-48A9-8D10-6D815CEFCDDC}" dt="2022-01-10T13:57:33.033" v="347" actId="20577"/>
          <ac:spMkLst>
            <pc:docMk/>
            <pc:sldMk cId="1885442784" sldId="263"/>
            <ac:spMk id="2" creationId="{5813C6B6-72C0-40EA-9A8B-B46F31A69D02}"/>
          </ac:spMkLst>
        </pc:spChg>
      </pc:sldChg>
      <pc:sldChg chg="modSp mod">
        <pc:chgData name="Roordink, Bas" userId="e6b80f22-b7ea-4a1b-9826-4cad8536796c" providerId="ADAL" clId="{B5D7DDA8-EDFE-48A9-8D10-6D815CEFCDDC}" dt="2022-01-10T13:57:22.227" v="338" actId="207"/>
        <pc:sldMkLst>
          <pc:docMk/>
          <pc:sldMk cId="1587596849" sldId="267"/>
        </pc:sldMkLst>
        <pc:spChg chg="mod">
          <ac:chgData name="Roordink, Bas" userId="e6b80f22-b7ea-4a1b-9826-4cad8536796c" providerId="ADAL" clId="{B5D7DDA8-EDFE-48A9-8D10-6D815CEFCDDC}" dt="2022-01-10T13:57:22.227" v="338" actId="207"/>
          <ac:spMkLst>
            <pc:docMk/>
            <pc:sldMk cId="1587596849" sldId="267"/>
            <ac:spMk id="2" creationId="{834CF66C-28FC-46ED-80AE-E2EC868D3BEC}"/>
          </ac:spMkLst>
        </pc:spChg>
      </pc:sldChg>
    </pc:docChg>
  </pc:docChgLst>
  <pc:docChgLst>
    <pc:chgData name="Roordink, Bas" userId="e6b80f22-b7ea-4a1b-9826-4cad8536796c" providerId="ADAL" clId="{CE4C900D-181D-45D9-9262-50938B43D125}"/>
    <pc:docChg chg="custSel modSld">
      <pc:chgData name="Roordink, Bas" userId="e6b80f22-b7ea-4a1b-9826-4cad8536796c" providerId="ADAL" clId="{CE4C900D-181D-45D9-9262-50938B43D125}" dt="2021-06-28T12:14:32.755" v="18" actId="1076"/>
      <pc:docMkLst>
        <pc:docMk/>
      </pc:docMkLst>
      <pc:sldChg chg="addSp delSp modSp mod delAnim modAnim modNotesTx">
        <pc:chgData name="Roordink, Bas" userId="e6b80f22-b7ea-4a1b-9826-4cad8536796c" providerId="ADAL" clId="{CE4C900D-181D-45D9-9262-50938B43D125}" dt="2021-06-28T12:14:32.755" v="18" actId="1076"/>
        <pc:sldMkLst>
          <pc:docMk/>
          <pc:sldMk cId="1885442784" sldId="263"/>
        </pc:sldMkLst>
        <pc:spChg chg="del">
          <ac:chgData name="Roordink, Bas" userId="e6b80f22-b7ea-4a1b-9826-4cad8536796c" providerId="ADAL" clId="{CE4C900D-181D-45D9-9262-50938B43D125}" dt="2021-06-28T12:12:22.456" v="0" actId="478"/>
          <ac:spMkLst>
            <pc:docMk/>
            <pc:sldMk cId="1885442784" sldId="263"/>
            <ac:spMk id="3" creationId="{62546026-BE3B-4790-8ECF-5AEAE54E7907}"/>
          </ac:spMkLst>
        </pc:spChg>
        <pc:spChg chg="del mod">
          <ac:chgData name="Roordink, Bas" userId="e6b80f22-b7ea-4a1b-9826-4cad8536796c" providerId="ADAL" clId="{CE4C900D-181D-45D9-9262-50938B43D125}" dt="2021-06-28T12:12:24.827" v="2" actId="478"/>
          <ac:spMkLst>
            <pc:docMk/>
            <pc:sldMk cId="1885442784" sldId="263"/>
            <ac:spMk id="7" creationId="{6A0AC59E-1712-4F99-B2B0-885B8DC8F482}"/>
          </ac:spMkLst>
        </pc:spChg>
        <pc:picChg chg="add del mod">
          <ac:chgData name="Roordink, Bas" userId="e6b80f22-b7ea-4a1b-9826-4cad8536796c" providerId="ADAL" clId="{CE4C900D-181D-45D9-9262-50938B43D125}" dt="2021-06-28T12:13:43.220" v="10" actId="478"/>
          <ac:picMkLst>
            <pc:docMk/>
            <pc:sldMk cId="1885442784" sldId="263"/>
            <ac:picMk id="2" creationId="{B3632560-7F3F-47DC-BF10-646F4740FC81}"/>
          </ac:picMkLst>
        </pc:picChg>
        <pc:picChg chg="add del mod">
          <ac:chgData name="Roordink, Bas" userId="e6b80f22-b7ea-4a1b-9826-4cad8536796c" providerId="ADAL" clId="{CE4C900D-181D-45D9-9262-50938B43D125}" dt="2021-06-28T12:14:04.850" v="12" actId="478"/>
          <ac:picMkLst>
            <pc:docMk/>
            <pc:sldMk cId="1885442784" sldId="263"/>
            <ac:picMk id="8" creationId="{524B2B76-C40B-4F6B-A114-C1B7E2191D82}"/>
          </ac:picMkLst>
        </pc:picChg>
        <pc:picChg chg="add mod">
          <ac:chgData name="Roordink, Bas" userId="e6b80f22-b7ea-4a1b-9826-4cad8536796c" providerId="ADAL" clId="{CE4C900D-181D-45D9-9262-50938B43D125}" dt="2021-06-28T12:14:32.755" v="18" actId="1076"/>
          <ac:picMkLst>
            <pc:docMk/>
            <pc:sldMk cId="1885442784" sldId="263"/>
            <ac:picMk id="9" creationId="{21227040-359A-4AAE-9A86-75263A4D2071}"/>
          </ac:picMkLst>
        </pc:picChg>
      </pc:sldChg>
    </pc:docChg>
  </pc:docChgLst>
  <pc:docChgLst>
    <pc:chgData name="Roordink, Bas" userId="S::broordink@volkerwessels.com::e6b80f22-b7ea-4a1b-9826-4cad8536796c" providerId="AD" clId="Web-{18E9AF89-3714-4F74-2A11-6AAD6D46DE57}"/>
    <pc:docChg chg="modSld">
      <pc:chgData name="Roordink, Bas" userId="S::broordink@volkerwessels.com::e6b80f22-b7ea-4a1b-9826-4cad8536796c" providerId="AD" clId="Web-{18E9AF89-3714-4F74-2A11-6AAD6D46DE57}" dt="2022-01-19T10:20:03.701" v="34" actId="20577"/>
      <pc:docMkLst>
        <pc:docMk/>
      </pc:docMkLst>
      <pc:sldChg chg="modSp">
        <pc:chgData name="Roordink, Bas" userId="S::broordink@volkerwessels.com::e6b80f22-b7ea-4a1b-9826-4cad8536796c" providerId="AD" clId="Web-{18E9AF89-3714-4F74-2A11-6AAD6D46DE57}" dt="2022-01-19T10:20:03.701" v="34" actId="20577"/>
        <pc:sldMkLst>
          <pc:docMk/>
          <pc:sldMk cId="3753470074" sldId="260"/>
        </pc:sldMkLst>
        <pc:spChg chg="mod">
          <ac:chgData name="Roordink, Bas" userId="S::broordink@volkerwessels.com::e6b80f22-b7ea-4a1b-9826-4cad8536796c" providerId="AD" clId="Web-{18E9AF89-3714-4F74-2A11-6AAD6D46DE57}" dt="2022-01-19T10:20:03.701" v="34" actId="20577"/>
          <ac:spMkLst>
            <pc:docMk/>
            <pc:sldMk cId="3753470074" sldId="260"/>
            <ac:spMk id="3" creationId="{BB2A0E52-A3D1-AC44-97E9-4AE4FCB62B0E}"/>
          </ac:spMkLst>
        </pc:spChg>
      </pc:sldChg>
    </pc:docChg>
  </pc:docChgLst>
  <pc:docChgLst>
    <pc:chgData name="Roordink, Bas" userId="e6b80f22-b7ea-4a1b-9826-4cad8536796c" providerId="ADAL" clId="{7025A7BA-9B43-40CF-8CDF-BF713FBD5CFF}"/>
    <pc:docChg chg="custSel addSld modSld">
      <pc:chgData name="Roordink, Bas" userId="e6b80f22-b7ea-4a1b-9826-4cad8536796c" providerId="ADAL" clId="{7025A7BA-9B43-40CF-8CDF-BF713FBD5CFF}" dt="2021-02-19T13:40:15.212" v="844" actId="20577"/>
      <pc:docMkLst>
        <pc:docMk/>
      </pc:docMkLst>
      <pc:sldChg chg="modSp mod">
        <pc:chgData name="Roordink, Bas" userId="e6b80f22-b7ea-4a1b-9826-4cad8536796c" providerId="ADAL" clId="{7025A7BA-9B43-40CF-8CDF-BF713FBD5CFF}" dt="2021-02-16T12:04:06.454" v="734" actId="20577"/>
        <pc:sldMkLst>
          <pc:docMk/>
          <pc:sldMk cId="3753470074" sldId="260"/>
        </pc:sldMkLst>
        <pc:spChg chg="mod">
          <ac:chgData name="Roordink, Bas" userId="e6b80f22-b7ea-4a1b-9826-4cad8536796c" providerId="ADAL" clId="{7025A7BA-9B43-40CF-8CDF-BF713FBD5CFF}" dt="2021-02-16T12:04:06.454" v="734" actId="20577"/>
          <ac:spMkLst>
            <pc:docMk/>
            <pc:sldMk cId="3753470074" sldId="260"/>
            <ac:spMk id="3" creationId="{BB2A0E52-A3D1-AC44-97E9-4AE4FCB62B0E}"/>
          </ac:spMkLst>
        </pc:spChg>
      </pc:sldChg>
      <pc:sldChg chg="modSp mod">
        <pc:chgData name="Roordink, Bas" userId="e6b80f22-b7ea-4a1b-9826-4cad8536796c" providerId="ADAL" clId="{7025A7BA-9B43-40CF-8CDF-BF713FBD5CFF}" dt="2021-02-16T12:13:12.109" v="830" actId="404"/>
        <pc:sldMkLst>
          <pc:docMk/>
          <pc:sldMk cId="634627726" sldId="261"/>
        </pc:sldMkLst>
        <pc:spChg chg="mod">
          <ac:chgData name="Roordink, Bas" userId="e6b80f22-b7ea-4a1b-9826-4cad8536796c" providerId="ADAL" clId="{7025A7BA-9B43-40CF-8CDF-BF713FBD5CFF}" dt="2021-02-16T12:12:44.632" v="778" actId="20577"/>
          <ac:spMkLst>
            <pc:docMk/>
            <pc:sldMk cId="634627726" sldId="261"/>
            <ac:spMk id="2" creationId="{9FB667F7-1C6D-824E-BFED-BB824306E2E6}"/>
          </ac:spMkLst>
        </pc:spChg>
        <pc:spChg chg="mod">
          <ac:chgData name="Roordink, Bas" userId="e6b80f22-b7ea-4a1b-9826-4cad8536796c" providerId="ADAL" clId="{7025A7BA-9B43-40CF-8CDF-BF713FBD5CFF}" dt="2021-02-16T12:13:12.109" v="830" actId="404"/>
          <ac:spMkLst>
            <pc:docMk/>
            <pc:sldMk cId="634627726" sldId="261"/>
            <ac:spMk id="3" creationId="{64535D5F-4E78-144C-A407-989D05CBAB47}"/>
          </ac:spMkLst>
        </pc:spChg>
      </pc:sldChg>
      <pc:sldChg chg="addSp modSp mod">
        <pc:chgData name="Roordink, Bas" userId="e6b80f22-b7ea-4a1b-9826-4cad8536796c" providerId="ADAL" clId="{7025A7BA-9B43-40CF-8CDF-BF713FBD5CFF}" dt="2021-02-16T12:09:58.803" v="741" actId="1076"/>
        <pc:sldMkLst>
          <pc:docMk/>
          <pc:sldMk cId="1885442784" sldId="263"/>
        </pc:sldMkLst>
        <pc:spChg chg="add mod">
          <ac:chgData name="Roordink, Bas" userId="e6b80f22-b7ea-4a1b-9826-4cad8536796c" providerId="ADAL" clId="{7025A7BA-9B43-40CF-8CDF-BF713FBD5CFF}" dt="2021-02-16T11:43:17.653" v="237" actId="20577"/>
          <ac:spMkLst>
            <pc:docMk/>
            <pc:sldMk cId="1885442784" sldId="263"/>
            <ac:spMk id="6" creationId="{0D114B56-608F-456E-AD2D-C48853B0DFF0}"/>
          </ac:spMkLst>
        </pc:spChg>
        <pc:picChg chg="mod">
          <ac:chgData name="Roordink, Bas" userId="e6b80f22-b7ea-4a1b-9826-4cad8536796c" providerId="ADAL" clId="{7025A7BA-9B43-40CF-8CDF-BF713FBD5CFF}" dt="2021-02-16T12:09:58.803" v="741" actId="1076"/>
          <ac:picMkLst>
            <pc:docMk/>
            <pc:sldMk cId="1885442784" sldId="263"/>
            <ac:picMk id="9" creationId="{251EA05C-9429-4EEB-829B-893587429233}"/>
          </ac:picMkLst>
        </pc:picChg>
      </pc:sldChg>
      <pc:sldChg chg="modSp mod addCm modCm">
        <pc:chgData name="Roordink, Bas" userId="e6b80f22-b7ea-4a1b-9826-4cad8536796c" providerId="ADAL" clId="{7025A7BA-9B43-40CF-8CDF-BF713FBD5CFF}" dt="2021-02-16T12:12:14.687" v="743"/>
        <pc:sldMkLst>
          <pc:docMk/>
          <pc:sldMk cId="1873730925" sldId="265"/>
        </pc:sldMkLst>
        <pc:spChg chg="mod">
          <ac:chgData name="Roordink, Bas" userId="e6b80f22-b7ea-4a1b-9826-4cad8536796c" providerId="ADAL" clId="{7025A7BA-9B43-40CF-8CDF-BF713FBD5CFF}" dt="2021-02-16T11:50:13.210" v="729" actId="5793"/>
          <ac:spMkLst>
            <pc:docMk/>
            <pc:sldMk cId="1873730925" sldId="265"/>
            <ac:spMk id="3" creationId="{1C3C662A-6ADC-422B-8735-B7689208F8D4}"/>
          </ac:spMkLst>
        </pc:spChg>
      </pc:sldChg>
      <pc:sldChg chg="modSp add mod">
        <pc:chgData name="Roordink, Bas" userId="e6b80f22-b7ea-4a1b-9826-4cad8536796c" providerId="ADAL" clId="{7025A7BA-9B43-40CF-8CDF-BF713FBD5CFF}" dt="2021-02-16T12:04:25.687" v="739" actId="20577"/>
        <pc:sldMkLst>
          <pc:docMk/>
          <pc:sldMk cId="28953270" sldId="266"/>
        </pc:sldMkLst>
        <pc:spChg chg="mod">
          <ac:chgData name="Roordink, Bas" userId="e6b80f22-b7ea-4a1b-9826-4cad8536796c" providerId="ADAL" clId="{7025A7BA-9B43-40CF-8CDF-BF713FBD5CFF}" dt="2021-02-16T11:40:30.647" v="11" actId="20577"/>
          <ac:spMkLst>
            <pc:docMk/>
            <pc:sldMk cId="28953270" sldId="266"/>
            <ac:spMk id="2" creationId="{A62358EB-E399-4443-BA65-484622651E66}"/>
          </ac:spMkLst>
        </pc:spChg>
        <pc:spChg chg="mod">
          <ac:chgData name="Roordink, Bas" userId="e6b80f22-b7ea-4a1b-9826-4cad8536796c" providerId="ADAL" clId="{7025A7BA-9B43-40CF-8CDF-BF713FBD5CFF}" dt="2021-02-16T12:04:25.687" v="739" actId="20577"/>
          <ac:spMkLst>
            <pc:docMk/>
            <pc:sldMk cId="28953270" sldId="266"/>
            <ac:spMk id="3" creationId="{BB2A0E52-A3D1-AC44-97E9-4AE4FCB62B0E}"/>
          </ac:spMkLst>
        </pc:spChg>
      </pc:sldChg>
      <pc:sldChg chg="addSp delSp modSp add mod delAnim">
        <pc:chgData name="Roordink, Bas" userId="e6b80f22-b7ea-4a1b-9826-4cad8536796c" providerId="ADAL" clId="{7025A7BA-9B43-40CF-8CDF-BF713FBD5CFF}" dt="2021-02-19T13:40:15.212" v="844" actId="20577"/>
        <pc:sldMkLst>
          <pc:docMk/>
          <pc:sldMk cId="1587596849" sldId="267"/>
        </pc:sldMkLst>
        <pc:spChg chg="add mod">
          <ac:chgData name="Roordink, Bas" userId="e6b80f22-b7ea-4a1b-9826-4cad8536796c" providerId="ADAL" clId="{7025A7BA-9B43-40CF-8CDF-BF713FBD5CFF}" dt="2021-02-19T13:40:15.212" v="844" actId="20577"/>
          <ac:spMkLst>
            <pc:docMk/>
            <pc:sldMk cId="1587596849" sldId="267"/>
            <ac:spMk id="3" creationId="{E66620E2-0AC1-4D8B-B976-A05830657905}"/>
          </ac:spMkLst>
        </pc:spChg>
        <pc:spChg chg="mod">
          <ac:chgData name="Roordink, Bas" userId="e6b80f22-b7ea-4a1b-9826-4cad8536796c" providerId="ADAL" clId="{7025A7BA-9B43-40CF-8CDF-BF713FBD5CFF}" dt="2021-02-16T11:47:10.015" v="402" actId="20577"/>
          <ac:spMkLst>
            <pc:docMk/>
            <pc:sldMk cId="1587596849" sldId="267"/>
            <ac:spMk id="6" creationId="{0D114B56-608F-456E-AD2D-C48853B0DFF0}"/>
          </ac:spMkLst>
        </pc:spChg>
        <pc:picChg chg="del">
          <ac:chgData name="Roordink, Bas" userId="e6b80f22-b7ea-4a1b-9826-4cad8536796c" providerId="ADAL" clId="{7025A7BA-9B43-40CF-8CDF-BF713FBD5CFF}" dt="2021-02-16T11:47:03.713" v="386" actId="478"/>
          <ac:picMkLst>
            <pc:docMk/>
            <pc:sldMk cId="1587596849" sldId="267"/>
            <ac:picMk id="9" creationId="{251EA05C-9429-4EEB-829B-893587429233}"/>
          </ac:picMkLst>
        </pc:picChg>
      </pc:sldChg>
    </pc:docChg>
  </pc:docChgLst>
  <pc:docChgLst>
    <pc:chgData name="Buitink, Fleur" userId="cf590200-e243-4b2e-a585-9874ef062f38" providerId="ADAL" clId="{24DBCF30-46D5-4B98-A80C-B7E09AC85256}"/>
    <pc:docChg chg="undo custSel modSld">
      <pc:chgData name="Buitink, Fleur" userId="cf590200-e243-4b2e-a585-9874ef062f38" providerId="ADAL" clId="{24DBCF30-46D5-4B98-A80C-B7E09AC85256}" dt="2021-03-18T12:40:20.013" v="240" actId="1036"/>
      <pc:docMkLst>
        <pc:docMk/>
      </pc:docMkLst>
      <pc:sldChg chg="addSp delSp modSp mod">
        <pc:chgData name="Buitink, Fleur" userId="cf590200-e243-4b2e-a585-9874ef062f38" providerId="ADAL" clId="{24DBCF30-46D5-4B98-A80C-B7E09AC85256}" dt="2021-03-18T12:40:20.013" v="240" actId="1036"/>
        <pc:sldMkLst>
          <pc:docMk/>
          <pc:sldMk cId="1014227000" sldId="262"/>
        </pc:sldMkLst>
        <pc:spChg chg="add del mod">
          <ac:chgData name="Buitink, Fleur" userId="cf590200-e243-4b2e-a585-9874ef062f38" providerId="ADAL" clId="{24DBCF30-46D5-4B98-A80C-B7E09AC85256}" dt="2021-03-18T12:40:20.013" v="240" actId="1036"/>
          <ac:spMkLst>
            <pc:docMk/>
            <pc:sldMk cId="1014227000" sldId="262"/>
            <ac:spMk id="3" creationId="{3F6F8ACE-95F9-4B07-BCBD-2AFC0DAA9420}"/>
          </ac:spMkLst>
        </pc:spChg>
        <pc:picChg chg="mod">
          <ac:chgData name="Buitink, Fleur" userId="cf590200-e243-4b2e-a585-9874ef062f38" providerId="ADAL" clId="{24DBCF30-46D5-4B98-A80C-B7E09AC85256}" dt="2021-03-18T12:38:43.183" v="226" actId="1076"/>
          <ac:picMkLst>
            <pc:docMk/>
            <pc:sldMk cId="1014227000" sldId="262"/>
            <ac:picMk id="6" creationId="{79DB648A-ADC1-40AA-BBC9-81161E649986}"/>
          </ac:picMkLst>
        </pc:picChg>
      </pc:sldChg>
      <pc:sldChg chg="addSp modSp mod">
        <pc:chgData name="Buitink, Fleur" userId="cf590200-e243-4b2e-a585-9874ef062f38" providerId="ADAL" clId="{24DBCF30-46D5-4B98-A80C-B7E09AC85256}" dt="2021-03-18T12:39:39.608" v="234" actId="1038"/>
        <pc:sldMkLst>
          <pc:docMk/>
          <pc:sldMk cId="1885442784" sldId="263"/>
        </pc:sldMkLst>
        <pc:spChg chg="add mod">
          <ac:chgData name="Buitink, Fleur" userId="cf590200-e243-4b2e-a585-9874ef062f38" providerId="ADAL" clId="{24DBCF30-46D5-4B98-A80C-B7E09AC85256}" dt="2021-03-18T12:39:39.608" v="234" actId="1038"/>
          <ac:spMkLst>
            <pc:docMk/>
            <pc:sldMk cId="1885442784" sldId="263"/>
            <ac:spMk id="7" creationId="{6A0AC59E-1712-4F99-B2B0-885B8DC8F482}"/>
          </ac:spMkLst>
        </pc:spChg>
      </pc:sldChg>
    </pc:docChg>
  </pc:docChgLst>
  <pc:docChgLst>
    <pc:chgData name="Buitink, Fleur" userId="cf590200-e243-4b2e-a585-9874ef062f38" providerId="ADAL" clId="{4FABABD4-3959-4AF2-8D30-CF6718B480F3}"/>
    <pc:docChg chg="modSld">
      <pc:chgData name="Buitink, Fleur" userId="cf590200-e243-4b2e-a585-9874ef062f38" providerId="ADAL" clId="{4FABABD4-3959-4AF2-8D30-CF6718B480F3}" dt="2021-02-22T14:40:11.352" v="1"/>
      <pc:docMkLst>
        <pc:docMk/>
      </pc:docMkLst>
      <pc:sldChg chg="addSp delSp modSp modAnim modNotesTx">
        <pc:chgData name="Buitink, Fleur" userId="cf590200-e243-4b2e-a585-9874ef062f38" providerId="ADAL" clId="{4FABABD4-3959-4AF2-8D30-CF6718B480F3}" dt="2021-02-22T14:40:11.352" v="1"/>
        <pc:sldMkLst>
          <pc:docMk/>
          <pc:sldMk cId="1014227000" sldId="262"/>
        </pc:sldMkLst>
        <pc:spChg chg="del">
          <ac:chgData name="Buitink, Fleur" userId="cf590200-e243-4b2e-a585-9874ef062f38" providerId="ADAL" clId="{4FABABD4-3959-4AF2-8D30-CF6718B480F3}" dt="2021-02-22T14:40:04.450" v="0"/>
          <ac:spMkLst>
            <pc:docMk/>
            <pc:sldMk cId="1014227000" sldId="262"/>
            <ac:spMk id="3" creationId="{D7839DC0-7656-4756-B462-3631C7F57704}"/>
          </ac:spMkLst>
        </pc:spChg>
        <pc:picChg chg="add mod">
          <ac:chgData name="Buitink, Fleur" userId="cf590200-e243-4b2e-a585-9874ef062f38" providerId="ADAL" clId="{4FABABD4-3959-4AF2-8D30-CF6718B480F3}" dt="2021-02-22T14:40:04.450" v="0"/>
          <ac:picMkLst>
            <pc:docMk/>
            <pc:sldMk cId="1014227000" sldId="262"/>
            <ac:picMk id="6" creationId="{79DB648A-ADC1-40AA-BBC9-81161E649986}"/>
          </ac:picMkLst>
        </pc:picChg>
      </pc:sldChg>
    </pc:docChg>
  </pc:docChgLst>
  <pc:docChgLst>
    <pc:chgData name="Bas" userId="e6b80f22-b7ea-4a1b-9826-4cad8536796c" providerId="ADAL" clId="{7025A7BA-9B43-40CF-8CDF-BF713FBD5CFF}"/>
    <pc:docChg chg="undo custSel modSld">
      <pc:chgData name="Bas" userId="e6b80f22-b7ea-4a1b-9826-4cad8536796c" providerId="ADAL" clId="{7025A7BA-9B43-40CF-8CDF-BF713FBD5CFF}" dt="2021-02-18T09:30:07.529" v="385" actId="5793"/>
      <pc:docMkLst>
        <pc:docMk/>
      </pc:docMkLst>
      <pc:sldChg chg="modSp mod">
        <pc:chgData name="Bas" userId="e6b80f22-b7ea-4a1b-9826-4cad8536796c" providerId="ADAL" clId="{7025A7BA-9B43-40CF-8CDF-BF713FBD5CFF}" dt="2021-02-18T09:30:07.529" v="385" actId="5793"/>
        <pc:sldMkLst>
          <pc:docMk/>
          <pc:sldMk cId="1587596849" sldId="267"/>
        </pc:sldMkLst>
        <pc:spChg chg="mod">
          <ac:chgData name="Bas" userId="e6b80f22-b7ea-4a1b-9826-4cad8536796c" providerId="ADAL" clId="{7025A7BA-9B43-40CF-8CDF-BF713FBD5CFF}" dt="2021-02-18T09:30:07.529" v="385" actId="5793"/>
          <ac:spMkLst>
            <pc:docMk/>
            <pc:sldMk cId="1587596849" sldId="267"/>
            <ac:spMk id="3" creationId="{E66620E2-0AC1-4D8B-B976-A05830657905}"/>
          </ac:spMkLst>
        </pc:spChg>
      </pc:sldChg>
    </pc:docChg>
  </pc:docChgLst>
  <pc:docChgLst>
    <pc:chgData name="Roordink, Bas" userId="e6b80f22-b7ea-4a1b-9826-4cad8536796c" providerId="ADAL" clId="{C3988FDC-A1EE-4CEF-B6D0-540933B281A9}"/>
    <pc:docChg chg="custSel delSld modSld">
      <pc:chgData name="Roordink, Bas" userId="e6b80f22-b7ea-4a1b-9826-4cad8536796c" providerId="ADAL" clId="{C3988FDC-A1EE-4CEF-B6D0-540933B281A9}" dt="2021-05-31T07:16:52.009" v="170" actId="1076"/>
      <pc:docMkLst>
        <pc:docMk/>
      </pc:docMkLst>
      <pc:sldChg chg="delSp modSp mod">
        <pc:chgData name="Roordink, Bas" userId="e6b80f22-b7ea-4a1b-9826-4cad8536796c" providerId="ADAL" clId="{C3988FDC-A1EE-4CEF-B6D0-540933B281A9}" dt="2021-05-31T07:16:52.009" v="170" actId="1076"/>
        <pc:sldMkLst>
          <pc:docMk/>
          <pc:sldMk cId="192953906" sldId="257"/>
        </pc:sldMkLst>
        <pc:spChg chg="mod">
          <ac:chgData name="Roordink, Bas" userId="e6b80f22-b7ea-4a1b-9826-4cad8536796c" providerId="ADAL" clId="{C3988FDC-A1EE-4CEF-B6D0-540933B281A9}" dt="2021-05-31T07:16:52.009" v="170" actId="1076"/>
          <ac:spMkLst>
            <pc:docMk/>
            <pc:sldMk cId="192953906" sldId="257"/>
            <ac:spMk id="2" creationId="{8BFA767E-3DB7-7B46-855B-3C179A0A7873}"/>
          </ac:spMkLst>
        </pc:spChg>
        <pc:spChg chg="del mod">
          <ac:chgData name="Roordink, Bas" userId="e6b80f22-b7ea-4a1b-9826-4cad8536796c" providerId="ADAL" clId="{C3988FDC-A1EE-4CEF-B6D0-540933B281A9}" dt="2021-05-31T07:16:47.732" v="169" actId="478"/>
          <ac:spMkLst>
            <pc:docMk/>
            <pc:sldMk cId="192953906" sldId="257"/>
            <ac:spMk id="3" creationId="{5AC63826-AA46-8547-9011-215698E5E527}"/>
          </ac:spMkLst>
        </pc:spChg>
      </pc:sldChg>
      <pc:sldChg chg="modSp mod">
        <pc:chgData name="Roordink, Bas" userId="e6b80f22-b7ea-4a1b-9826-4cad8536796c" providerId="ADAL" clId="{C3988FDC-A1EE-4CEF-B6D0-540933B281A9}" dt="2021-05-31T07:13:51.865" v="25" actId="207"/>
        <pc:sldMkLst>
          <pc:docMk/>
          <pc:sldMk cId="3753470074" sldId="260"/>
        </pc:sldMkLst>
        <pc:spChg chg="mod">
          <ac:chgData name="Roordink, Bas" userId="e6b80f22-b7ea-4a1b-9826-4cad8536796c" providerId="ADAL" clId="{C3988FDC-A1EE-4CEF-B6D0-540933B281A9}" dt="2021-05-31T07:13:51.865" v="25" actId="207"/>
          <ac:spMkLst>
            <pc:docMk/>
            <pc:sldMk cId="3753470074" sldId="260"/>
            <ac:spMk id="3" creationId="{BB2A0E52-A3D1-AC44-97E9-4AE4FCB62B0E}"/>
          </ac:spMkLst>
        </pc:spChg>
      </pc:sldChg>
      <pc:sldChg chg="del">
        <pc:chgData name="Roordink, Bas" userId="e6b80f22-b7ea-4a1b-9826-4cad8536796c" providerId="ADAL" clId="{C3988FDC-A1EE-4CEF-B6D0-540933B281A9}" dt="2021-05-31T07:14:13.184" v="42" actId="47"/>
        <pc:sldMkLst>
          <pc:docMk/>
          <pc:sldMk cId="1014227000" sldId="262"/>
        </pc:sldMkLst>
      </pc:sldChg>
      <pc:sldChg chg="addSp delSp modSp mod delAnim">
        <pc:chgData name="Roordink, Bas" userId="e6b80f22-b7ea-4a1b-9826-4cad8536796c" providerId="ADAL" clId="{C3988FDC-A1EE-4CEF-B6D0-540933B281A9}" dt="2021-05-31T07:14:39.447" v="80" actId="688"/>
        <pc:sldMkLst>
          <pc:docMk/>
          <pc:sldMk cId="1885442784" sldId="263"/>
        </pc:sldMkLst>
        <pc:spChg chg="add mod">
          <ac:chgData name="Roordink, Bas" userId="e6b80f22-b7ea-4a1b-9826-4cad8536796c" providerId="ADAL" clId="{C3988FDC-A1EE-4CEF-B6D0-540933B281A9}" dt="2021-05-31T07:14:39.447" v="80" actId="688"/>
          <ac:spMkLst>
            <pc:docMk/>
            <pc:sldMk cId="1885442784" sldId="263"/>
            <ac:spMk id="3" creationId="{62546026-BE3B-4790-8ECF-5AEAE54E7907}"/>
          </ac:spMkLst>
        </pc:spChg>
        <pc:spChg chg="mod">
          <ac:chgData name="Roordink, Bas" userId="e6b80f22-b7ea-4a1b-9826-4cad8536796c" providerId="ADAL" clId="{C3988FDC-A1EE-4CEF-B6D0-540933B281A9}" dt="2021-05-31T07:14:19.464" v="57" actId="20577"/>
          <ac:spMkLst>
            <pc:docMk/>
            <pc:sldMk cId="1885442784" sldId="263"/>
            <ac:spMk id="6" creationId="{0D114B56-608F-456E-AD2D-C48853B0DFF0}"/>
          </ac:spMkLst>
        </pc:spChg>
        <pc:picChg chg="del">
          <ac:chgData name="Roordink, Bas" userId="e6b80f22-b7ea-4a1b-9826-4cad8536796c" providerId="ADAL" clId="{C3988FDC-A1EE-4CEF-B6D0-540933B281A9}" dt="2021-05-31T07:14:24.230" v="58" actId="478"/>
          <ac:picMkLst>
            <pc:docMk/>
            <pc:sldMk cId="1885442784" sldId="263"/>
            <ac:picMk id="9" creationId="{251EA05C-9429-4EEB-829B-893587429233}"/>
          </ac:picMkLst>
        </pc:picChg>
      </pc:sldChg>
      <pc:sldChg chg="addSp delSp modSp mod">
        <pc:chgData name="Roordink, Bas" userId="e6b80f22-b7ea-4a1b-9826-4cad8536796c" providerId="ADAL" clId="{C3988FDC-A1EE-4CEF-B6D0-540933B281A9}" dt="2021-05-31T07:15:51.209" v="166" actId="207"/>
        <pc:sldMkLst>
          <pc:docMk/>
          <pc:sldMk cId="1873730925" sldId="265"/>
        </pc:sldMkLst>
        <pc:spChg chg="mod">
          <ac:chgData name="Roordink, Bas" userId="e6b80f22-b7ea-4a1b-9826-4cad8536796c" providerId="ADAL" clId="{C3988FDC-A1EE-4CEF-B6D0-540933B281A9}" dt="2021-05-31T07:15:19.362" v="123" actId="20577"/>
          <ac:spMkLst>
            <pc:docMk/>
            <pc:sldMk cId="1873730925" sldId="265"/>
            <ac:spMk id="2" creationId="{D1B005F9-ECEA-4481-A9EE-78D13A7859E4}"/>
          </ac:spMkLst>
        </pc:spChg>
        <pc:spChg chg="add mod">
          <ac:chgData name="Roordink, Bas" userId="e6b80f22-b7ea-4a1b-9826-4cad8536796c" providerId="ADAL" clId="{C3988FDC-A1EE-4CEF-B6D0-540933B281A9}" dt="2021-05-31T07:15:51.209" v="166" actId="207"/>
          <ac:spMkLst>
            <pc:docMk/>
            <pc:sldMk cId="1873730925" sldId="265"/>
            <ac:spMk id="7" creationId="{1E13E4E8-EA18-4E8F-8C9B-A31FBEFCFE03}"/>
          </ac:spMkLst>
        </pc:spChg>
        <pc:picChg chg="del">
          <ac:chgData name="Roordink, Bas" userId="e6b80f22-b7ea-4a1b-9826-4cad8536796c" providerId="ADAL" clId="{C3988FDC-A1EE-4CEF-B6D0-540933B281A9}" dt="2021-05-31T07:15:21.506" v="124" actId="478"/>
          <ac:picMkLst>
            <pc:docMk/>
            <pc:sldMk cId="1873730925" sldId="265"/>
            <ac:picMk id="6" creationId="{261D452B-A18C-414F-9E15-C44DFC21A426}"/>
          </ac:picMkLst>
        </pc:picChg>
      </pc:sldChg>
      <pc:sldChg chg="modSp mod">
        <pc:chgData name="Roordink, Bas" userId="e6b80f22-b7ea-4a1b-9826-4cad8536796c" providerId="ADAL" clId="{C3988FDC-A1EE-4CEF-B6D0-540933B281A9}" dt="2021-05-31T07:15:10.952" v="113" actId="20577"/>
        <pc:sldMkLst>
          <pc:docMk/>
          <pc:sldMk cId="28953270" sldId="266"/>
        </pc:sldMkLst>
        <pc:spChg chg="mod">
          <ac:chgData name="Roordink, Bas" userId="e6b80f22-b7ea-4a1b-9826-4cad8536796c" providerId="ADAL" clId="{C3988FDC-A1EE-4CEF-B6D0-540933B281A9}" dt="2021-05-31T07:15:10.952" v="113" actId="20577"/>
          <ac:spMkLst>
            <pc:docMk/>
            <pc:sldMk cId="28953270" sldId="266"/>
            <ac:spMk id="3" creationId="{BB2A0E52-A3D1-AC44-97E9-4AE4FCB62B0E}"/>
          </ac:spMkLst>
        </pc:spChg>
      </pc:sldChg>
      <pc:sldChg chg="modSp mod">
        <pc:chgData name="Roordink, Bas" userId="e6b80f22-b7ea-4a1b-9826-4cad8536796c" providerId="ADAL" clId="{C3988FDC-A1EE-4CEF-B6D0-540933B281A9}" dt="2021-05-31T07:14:58.131" v="103" actId="20577"/>
        <pc:sldMkLst>
          <pc:docMk/>
          <pc:sldMk cId="1587596849" sldId="267"/>
        </pc:sldMkLst>
        <pc:spChg chg="mod">
          <ac:chgData name="Roordink, Bas" userId="e6b80f22-b7ea-4a1b-9826-4cad8536796c" providerId="ADAL" clId="{C3988FDC-A1EE-4CEF-B6D0-540933B281A9}" dt="2021-05-31T07:14:58.131" v="103" actId="20577"/>
          <ac:spMkLst>
            <pc:docMk/>
            <pc:sldMk cId="1587596849" sldId="267"/>
            <ac:spMk id="3" creationId="{E66620E2-0AC1-4D8B-B976-A05830657905}"/>
          </ac:spMkLst>
        </pc:spChg>
      </pc:sldChg>
    </pc:docChg>
  </pc:docChgLst>
  <pc:docChgLst>
    <pc:chgData name="Links, Ronald" userId="a214375d-509e-426f-9881-a99cf1b8df71" providerId="ADAL" clId="{66B41AD1-4B6B-4751-B633-E92F219A4692}"/>
    <pc:docChg chg="undo custSel modSld">
      <pc:chgData name="Links, Ronald" userId="a214375d-509e-426f-9881-a99cf1b8df71" providerId="ADAL" clId="{66B41AD1-4B6B-4751-B633-E92F219A4692}" dt="2022-02-03T10:00:45.807" v="1163" actId="1076"/>
      <pc:docMkLst>
        <pc:docMk/>
      </pc:docMkLst>
      <pc:sldChg chg="modSp mod">
        <pc:chgData name="Links, Ronald" userId="a214375d-509e-426f-9881-a99cf1b8df71" providerId="ADAL" clId="{66B41AD1-4B6B-4751-B633-E92F219A4692}" dt="2021-11-30T12:24:58.969" v="152" actId="20577"/>
        <pc:sldMkLst>
          <pc:docMk/>
          <pc:sldMk cId="192953906" sldId="257"/>
        </pc:sldMkLst>
        <pc:spChg chg="mod">
          <ac:chgData name="Links, Ronald" userId="a214375d-509e-426f-9881-a99cf1b8df71" providerId="ADAL" clId="{66B41AD1-4B6B-4751-B633-E92F219A4692}" dt="2021-11-30T12:24:58.969" v="152" actId="20577"/>
          <ac:spMkLst>
            <pc:docMk/>
            <pc:sldMk cId="192953906" sldId="257"/>
            <ac:spMk id="2" creationId="{8BFA767E-3DB7-7B46-855B-3C179A0A7873}"/>
          </ac:spMkLst>
        </pc:spChg>
      </pc:sldChg>
      <pc:sldChg chg="modSp mod">
        <pc:chgData name="Links, Ronald" userId="a214375d-509e-426f-9881-a99cf1b8df71" providerId="ADAL" clId="{66B41AD1-4B6B-4751-B633-E92F219A4692}" dt="2022-01-19T10:15:03.281" v="1155" actId="20577"/>
        <pc:sldMkLst>
          <pc:docMk/>
          <pc:sldMk cId="3753470074" sldId="260"/>
        </pc:sldMkLst>
        <pc:spChg chg="mod">
          <ac:chgData name="Links, Ronald" userId="a214375d-509e-426f-9881-a99cf1b8df71" providerId="ADAL" clId="{66B41AD1-4B6B-4751-B633-E92F219A4692}" dt="2022-01-19T10:15:03.281" v="1155" actId="20577"/>
          <ac:spMkLst>
            <pc:docMk/>
            <pc:sldMk cId="3753470074" sldId="260"/>
            <ac:spMk id="3" creationId="{BB2A0E52-A3D1-AC44-97E9-4AE4FCB62B0E}"/>
          </ac:spMkLst>
        </pc:spChg>
        <pc:spChg chg="mod">
          <ac:chgData name="Links, Ronald" userId="a214375d-509e-426f-9881-a99cf1b8df71" providerId="ADAL" clId="{66B41AD1-4B6B-4751-B633-E92F219A4692}" dt="2021-11-30T12:24:46.988" v="135"/>
          <ac:spMkLst>
            <pc:docMk/>
            <pc:sldMk cId="3753470074" sldId="260"/>
            <ac:spMk id="4" creationId="{7126FB9D-B883-6741-8B26-1B8549314BD4}"/>
          </ac:spMkLst>
        </pc:spChg>
      </pc:sldChg>
      <pc:sldChg chg="modSp mod">
        <pc:chgData name="Links, Ronald" userId="a214375d-509e-426f-9881-a99cf1b8df71" providerId="ADAL" clId="{66B41AD1-4B6B-4751-B633-E92F219A4692}" dt="2021-11-30T12:23:04.358" v="100" actId="20577"/>
        <pc:sldMkLst>
          <pc:docMk/>
          <pc:sldMk cId="634627726" sldId="261"/>
        </pc:sldMkLst>
        <pc:spChg chg="mod">
          <ac:chgData name="Links, Ronald" userId="a214375d-509e-426f-9881-a99cf1b8df71" providerId="ADAL" clId="{66B41AD1-4B6B-4751-B633-E92F219A4692}" dt="2021-11-30T12:23:04.358" v="100" actId="20577"/>
          <ac:spMkLst>
            <pc:docMk/>
            <pc:sldMk cId="634627726" sldId="261"/>
            <ac:spMk id="4" creationId="{370EDB71-C56E-2D4C-97D8-90041AF473F8}"/>
          </ac:spMkLst>
        </pc:spChg>
      </pc:sldChg>
      <pc:sldChg chg="addSp delSp modSp mod delAnim modAnim modNotesTx">
        <pc:chgData name="Links, Ronald" userId="a214375d-509e-426f-9881-a99cf1b8df71" providerId="ADAL" clId="{66B41AD1-4B6B-4751-B633-E92F219A4692}" dt="2022-02-03T10:00:45.807" v="1163" actId="1076"/>
        <pc:sldMkLst>
          <pc:docMk/>
          <pc:sldMk cId="1885442784" sldId="263"/>
        </pc:sldMkLst>
        <pc:spChg chg="add del mod">
          <ac:chgData name="Links, Ronald" userId="a214375d-509e-426f-9881-a99cf1b8df71" providerId="ADAL" clId="{66B41AD1-4B6B-4751-B633-E92F219A4692}" dt="2022-02-03T09:59:29.886" v="1157" actId="478"/>
          <ac:spMkLst>
            <pc:docMk/>
            <pc:sldMk cId="1885442784" sldId="263"/>
            <ac:spMk id="2" creationId="{5813C6B6-72C0-40EA-9A8B-B46F31A69D02}"/>
          </ac:spMkLst>
        </pc:spChg>
        <pc:spChg chg="mod">
          <ac:chgData name="Links, Ronald" userId="a214375d-509e-426f-9881-a99cf1b8df71" providerId="ADAL" clId="{66B41AD1-4B6B-4751-B633-E92F219A4692}" dt="2021-11-30T12:24:42.222" v="133"/>
          <ac:spMkLst>
            <pc:docMk/>
            <pc:sldMk cId="1885442784" sldId="263"/>
            <ac:spMk id="4" creationId="{5E8B34FD-5255-4A4E-AC75-C102EF8F0D5B}"/>
          </ac:spMkLst>
        </pc:spChg>
        <pc:spChg chg="mod">
          <ac:chgData name="Links, Ronald" userId="a214375d-509e-426f-9881-a99cf1b8df71" providerId="ADAL" clId="{66B41AD1-4B6B-4751-B633-E92F219A4692}" dt="2021-11-30T12:23:20.474" v="132" actId="20577"/>
          <ac:spMkLst>
            <pc:docMk/>
            <pc:sldMk cId="1885442784" sldId="263"/>
            <ac:spMk id="6" creationId="{0D114B56-608F-456E-AD2D-C48853B0DFF0}"/>
          </ac:spMkLst>
        </pc:spChg>
        <pc:picChg chg="add mod">
          <ac:chgData name="Links, Ronald" userId="a214375d-509e-426f-9881-a99cf1b8df71" providerId="ADAL" clId="{66B41AD1-4B6B-4751-B633-E92F219A4692}" dt="2022-02-03T10:00:45.807" v="1163" actId="1076"/>
          <ac:picMkLst>
            <pc:docMk/>
            <pc:sldMk cId="1885442784" sldId="263"/>
            <ac:picMk id="3" creationId="{AFB6DB20-0519-413E-A66A-6F9BEB800099}"/>
          </ac:picMkLst>
        </pc:picChg>
        <pc:picChg chg="del">
          <ac:chgData name="Links, Ronald" userId="a214375d-509e-426f-9881-a99cf1b8df71" providerId="ADAL" clId="{66B41AD1-4B6B-4751-B633-E92F219A4692}" dt="2021-11-30T12:21:59.690" v="48" actId="478"/>
          <ac:picMkLst>
            <pc:docMk/>
            <pc:sldMk cId="1885442784" sldId="263"/>
            <ac:picMk id="9" creationId="{21227040-359A-4AAE-9A86-75263A4D2071}"/>
          </ac:picMkLst>
        </pc:picChg>
      </pc:sldChg>
      <pc:sldChg chg="modSp mod">
        <pc:chgData name="Links, Ronald" userId="a214375d-509e-426f-9881-a99cf1b8df71" providerId="ADAL" clId="{66B41AD1-4B6B-4751-B633-E92F219A4692}" dt="2021-11-30T12:24:44.398" v="134"/>
        <pc:sldMkLst>
          <pc:docMk/>
          <pc:sldMk cId="28953270" sldId="266"/>
        </pc:sldMkLst>
        <pc:spChg chg="mod">
          <ac:chgData name="Links, Ronald" userId="a214375d-509e-426f-9881-a99cf1b8df71" providerId="ADAL" clId="{66B41AD1-4B6B-4751-B633-E92F219A4692}" dt="2021-11-30T12:21:56.323" v="47" actId="20577"/>
          <ac:spMkLst>
            <pc:docMk/>
            <pc:sldMk cId="28953270" sldId="266"/>
            <ac:spMk id="3" creationId="{BB2A0E52-A3D1-AC44-97E9-4AE4FCB62B0E}"/>
          </ac:spMkLst>
        </pc:spChg>
        <pc:spChg chg="mod">
          <ac:chgData name="Links, Ronald" userId="a214375d-509e-426f-9881-a99cf1b8df71" providerId="ADAL" clId="{66B41AD1-4B6B-4751-B633-E92F219A4692}" dt="2021-11-30T12:24:44.398" v="134"/>
          <ac:spMkLst>
            <pc:docMk/>
            <pc:sldMk cId="28953270" sldId="266"/>
            <ac:spMk id="4" creationId="{7126FB9D-B883-6741-8B26-1B8549314BD4}"/>
          </ac:spMkLst>
        </pc:spChg>
      </pc:sldChg>
      <pc:sldChg chg="addSp modSp mod">
        <pc:chgData name="Links, Ronald" userId="a214375d-509e-426f-9881-a99cf1b8df71" providerId="ADAL" clId="{66B41AD1-4B6B-4751-B633-E92F219A4692}" dt="2021-11-30T12:25:24.146" v="162" actId="207"/>
        <pc:sldMkLst>
          <pc:docMk/>
          <pc:sldMk cId="1587596849" sldId="267"/>
        </pc:sldMkLst>
        <pc:spChg chg="add mod">
          <ac:chgData name="Links, Ronald" userId="a214375d-509e-426f-9881-a99cf1b8df71" providerId="ADAL" clId="{66B41AD1-4B6B-4751-B633-E92F219A4692}" dt="2021-11-30T12:25:24.146" v="162" actId="207"/>
          <ac:spMkLst>
            <pc:docMk/>
            <pc:sldMk cId="1587596849" sldId="267"/>
            <ac:spMk id="2" creationId="{834CF66C-28FC-46ED-80AE-E2EC868D3BEC}"/>
          </ac:spMkLst>
        </pc:spChg>
        <pc:spChg chg="mod">
          <ac:chgData name="Links, Ronald" userId="a214375d-509e-426f-9881-a99cf1b8df71" providerId="ADAL" clId="{66B41AD1-4B6B-4751-B633-E92F219A4692}" dt="2021-11-30T12:22:51.203" v="84" actId="20577"/>
          <ac:spMkLst>
            <pc:docMk/>
            <pc:sldMk cId="1587596849" sldId="267"/>
            <ac:spMk id="3" creationId="{E66620E2-0AC1-4D8B-B976-A05830657905}"/>
          </ac:spMkLst>
        </pc:spChg>
        <pc:spChg chg="mod">
          <ac:chgData name="Links, Ronald" userId="a214375d-509e-426f-9881-a99cf1b8df71" providerId="ADAL" clId="{66B41AD1-4B6B-4751-B633-E92F219A4692}" dt="2021-11-30T12:23:14.450" v="116" actId="20577"/>
          <ac:spMkLst>
            <pc:docMk/>
            <pc:sldMk cId="1587596849" sldId="267"/>
            <ac:spMk id="4" creationId="{5E8B34FD-5255-4A4E-AC75-C102EF8F0D5B}"/>
          </ac:spMkLst>
        </pc:spChg>
      </pc:sldChg>
    </pc:docChg>
  </pc:docChgLst>
  <pc:docChgLst>
    <pc:chgData name="Buitink, Fleur" userId="S::fbuitink@volkerwessels.com::cf590200-e243-4b2e-a585-9874ef062f38" providerId="AD" clId="Web-{4721FF7A-6BF1-8B29-619F-17160C2FA088}"/>
    <pc:docChg chg="modSld">
      <pc:chgData name="Buitink, Fleur" userId="S::fbuitink@volkerwessels.com::cf590200-e243-4b2e-a585-9874ef062f38" providerId="AD" clId="Web-{4721FF7A-6BF1-8B29-619F-17160C2FA088}" dt="2021-02-18T14:49:54.582" v="1"/>
      <pc:docMkLst>
        <pc:docMk/>
      </pc:docMkLst>
      <pc:sldChg chg="modSp delCm">
        <pc:chgData name="Buitink, Fleur" userId="S::fbuitink@volkerwessels.com::cf590200-e243-4b2e-a585-9874ef062f38" providerId="AD" clId="Web-{4721FF7A-6BF1-8B29-619F-17160C2FA088}" dt="2021-02-18T14:49:54.582" v="1"/>
        <pc:sldMkLst>
          <pc:docMk/>
          <pc:sldMk cId="1873730925" sldId="265"/>
        </pc:sldMkLst>
        <pc:picChg chg="mod">
          <ac:chgData name="Buitink, Fleur" userId="S::fbuitink@volkerwessels.com::cf590200-e243-4b2e-a585-9874ef062f38" providerId="AD" clId="Web-{4721FF7A-6BF1-8B29-619F-17160C2FA088}" dt="2021-02-18T14:49:45.035" v="0"/>
          <ac:picMkLst>
            <pc:docMk/>
            <pc:sldMk cId="1873730925" sldId="265"/>
            <ac:picMk id="6" creationId="{261D452B-A18C-414F-9E15-C44DFC21A426}"/>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3C9284CA-EE09-4B3F-9B00-2DDCC75282E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406FA12D-EBC8-405D-A962-9ADF9107298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8317C7-521E-4CAE-AC4F-38E8DAB6A462}" type="datetimeFigureOut">
              <a:rPr lang="nl-NL" smtClean="0"/>
              <a:t>3-2-2022</a:t>
            </a:fld>
            <a:endParaRPr lang="nl-NL"/>
          </a:p>
        </p:txBody>
      </p:sp>
      <p:sp>
        <p:nvSpPr>
          <p:cNvPr id="4" name="Tijdelijke aanduiding voor voettekst 3">
            <a:extLst>
              <a:ext uri="{FF2B5EF4-FFF2-40B4-BE49-F238E27FC236}">
                <a16:creationId xmlns:a16="http://schemas.microsoft.com/office/drawing/2014/main" id="{C7D59D3B-EF79-4626-9877-36215975A2F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BD50ACBB-A86D-4D70-BC3C-4659F1B339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0DE843-64F8-4497-BDD2-590291499EAE}" type="slidenum">
              <a:rPr lang="nl-NL" smtClean="0"/>
              <a:t>‹nr.›</a:t>
            </a:fld>
            <a:endParaRPr lang="nl-NL"/>
          </a:p>
        </p:txBody>
      </p:sp>
    </p:spTree>
    <p:extLst>
      <p:ext uri="{BB962C8B-B14F-4D97-AF65-F5344CB8AC3E}">
        <p14:creationId xmlns:p14="http://schemas.microsoft.com/office/powerpoint/2010/main" val="1985308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85C2C8-B723-4546-AA45-0F060A885A57}" type="datetimeFigureOut">
              <a:rPr lang="nl-NL" smtClean="0"/>
              <a:t>3-2-2022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730059-9356-5542-B7AC-C623CB1A6CD8}" type="slidenum">
              <a:rPr lang="nl-NL" smtClean="0"/>
              <a:t>‹nr.›</a:t>
            </a:fld>
            <a:endParaRPr lang="nl-NL"/>
          </a:p>
        </p:txBody>
      </p:sp>
    </p:spTree>
    <p:extLst>
      <p:ext uri="{BB962C8B-B14F-4D97-AF65-F5344CB8AC3E}">
        <p14:creationId xmlns:p14="http://schemas.microsoft.com/office/powerpoint/2010/main" val="2764296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71730059-9356-5542-B7AC-C623CB1A6CD8}" type="slidenum">
              <a:rPr lang="nl-NL" smtClean="0"/>
              <a:t>3</a:t>
            </a:fld>
            <a:endParaRPr lang="nl-NL"/>
          </a:p>
        </p:txBody>
      </p:sp>
    </p:spTree>
    <p:extLst>
      <p:ext uri="{BB962C8B-B14F-4D97-AF65-F5344CB8AC3E}">
        <p14:creationId xmlns:p14="http://schemas.microsoft.com/office/powerpoint/2010/main" val="2468716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71730059-9356-5542-B7AC-C623CB1A6CD8}" type="slidenum">
              <a:rPr lang="nl-NL" smtClean="0"/>
              <a:t>5</a:t>
            </a:fld>
            <a:endParaRPr lang="nl-NL"/>
          </a:p>
        </p:txBody>
      </p:sp>
    </p:spTree>
    <p:extLst>
      <p:ext uri="{BB962C8B-B14F-4D97-AF65-F5344CB8AC3E}">
        <p14:creationId xmlns:p14="http://schemas.microsoft.com/office/powerpoint/2010/main" val="3729068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https://youtu.be/y0UD-hAbVok</a:t>
            </a:r>
          </a:p>
          <a:p>
            <a:endParaRPr lang="nl-NL"/>
          </a:p>
        </p:txBody>
      </p:sp>
      <p:sp>
        <p:nvSpPr>
          <p:cNvPr id="4" name="Tijdelijke aanduiding voor dianummer 3"/>
          <p:cNvSpPr>
            <a:spLocks noGrp="1"/>
          </p:cNvSpPr>
          <p:nvPr>
            <p:ph type="sldNum" sz="quarter" idx="5"/>
          </p:nvPr>
        </p:nvSpPr>
        <p:spPr/>
        <p:txBody>
          <a:bodyPr/>
          <a:lstStyle/>
          <a:p>
            <a:fld id="{71730059-9356-5542-B7AC-C623CB1A6CD8}" type="slidenum">
              <a:rPr lang="nl-NL" smtClean="0"/>
              <a:t>6</a:t>
            </a:fld>
            <a:endParaRPr lang="nl-NL"/>
          </a:p>
        </p:txBody>
      </p:sp>
    </p:spTree>
    <p:extLst>
      <p:ext uri="{BB962C8B-B14F-4D97-AF65-F5344CB8AC3E}">
        <p14:creationId xmlns:p14="http://schemas.microsoft.com/office/powerpoint/2010/main" val="27728626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MSLAG">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8321040" cy="2387600"/>
          </a:xfrm>
        </p:spPr>
        <p:txBody>
          <a:bodyPr anchor="b"/>
          <a:lstStyle>
            <a:lvl1pPr algn="l">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832104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sp>
        <p:nvSpPr>
          <p:cNvPr id="4" name="Tijdelijke aanduiding voor voettekst 3">
            <a:extLst>
              <a:ext uri="{FF2B5EF4-FFF2-40B4-BE49-F238E27FC236}">
                <a16:creationId xmlns:a16="http://schemas.microsoft.com/office/drawing/2014/main" id="{DFDBD2BC-DA55-2D4E-8862-5C21587C474A}"/>
              </a:ext>
            </a:extLst>
          </p:cNvPr>
          <p:cNvSpPr>
            <a:spLocks noGrp="1"/>
          </p:cNvSpPr>
          <p:nvPr>
            <p:ph type="ftr" sz="quarter" idx="10"/>
          </p:nvPr>
        </p:nvSpPr>
        <p:spPr/>
        <p:txBody>
          <a:bodyPr/>
          <a:lstStyle/>
          <a:p>
            <a:r>
              <a:rPr lang="nl-NL"/>
              <a:t>Toolbox snij-incidenten</a:t>
            </a:r>
          </a:p>
        </p:txBody>
      </p:sp>
      <p:sp>
        <p:nvSpPr>
          <p:cNvPr id="5" name="Tijdelijke aanduiding voor dianummer 4">
            <a:extLst>
              <a:ext uri="{FF2B5EF4-FFF2-40B4-BE49-F238E27FC236}">
                <a16:creationId xmlns:a16="http://schemas.microsoft.com/office/drawing/2014/main" id="{F89539FD-5243-4C46-8F82-AD1320F7297A}"/>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7" name="Afbeelding 6">
            <a:extLst>
              <a:ext uri="{FF2B5EF4-FFF2-40B4-BE49-F238E27FC236}">
                <a16:creationId xmlns:a16="http://schemas.microsoft.com/office/drawing/2014/main" id="{B4B125FC-2D3E-0244-AD16-4F1AB1E9342A}"/>
              </a:ext>
            </a:extLst>
          </p:cNvPr>
          <p:cNvPicPr>
            <a:picLocks noChangeAspect="1"/>
          </p:cNvPicPr>
          <p:nvPr userDrawn="1"/>
        </p:nvPicPr>
        <p:blipFill>
          <a:blip r:embed="rId3"/>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105106715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Pagina 1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B6DBA526-162B-0B4C-823B-DD00F481D284}"/>
              </a:ext>
            </a:extLst>
          </p:cNvPr>
          <p:cNvPicPr>
            <a:picLocks noChangeAspect="1"/>
          </p:cNvPicPr>
          <p:nvPr userDrawn="1"/>
        </p:nvPicPr>
        <p:blipFill>
          <a:blip r:embed="rId2"/>
          <a:srcRect/>
          <a:stretch/>
        </p:blipFill>
        <p:spPr>
          <a:xfrm>
            <a:off x="11007114" y="0"/>
            <a:ext cx="841985" cy="1250950"/>
          </a:xfrm>
          <a:prstGeom prst="rect">
            <a:avLst/>
          </a:prstGeom>
        </p:spPr>
      </p:pic>
    </p:spTree>
    <p:extLst>
      <p:ext uri="{BB962C8B-B14F-4D97-AF65-F5344CB8AC3E}">
        <p14:creationId xmlns:p14="http://schemas.microsoft.com/office/powerpoint/2010/main" val="366285405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OMSLAG">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8321040" cy="2387600"/>
          </a:xfrm>
        </p:spPr>
        <p:txBody>
          <a:bodyPr anchor="b"/>
          <a:lstStyle>
            <a:lvl1pPr algn="l">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832104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sp>
        <p:nvSpPr>
          <p:cNvPr id="5" name="Tijdelijke aanduiding voor dianummer 4">
            <a:extLst>
              <a:ext uri="{FF2B5EF4-FFF2-40B4-BE49-F238E27FC236}">
                <a16:creationId xmlns:a16="http://schemas.microsoft.com/office/drawing/2014/main" id="{F89539FD-5243-4C46-8F82-AD1320F7297A}"/>
              </a:ext>
            </a:extLst>
          </p:cNvPr>
          <p:cNvSpPr>
            <a:spLocks noGrp="1"/>
          </p:cNvSpPr>
          <p:nvPr>
            <p:ph type="sldNum" sz="quarter" idx="11"/>
          </p:nvPr>
        </p:nvSpPr>
        <p:spPr/>
        <p:txBody>
          <a:bodyPr/>
          <a:lstStyle/>
          <a:p>
            <a:fld id="{4EE4AD8C-2841-0441-ABCE-FDDBA89E857F}" type="slidenum">
              <a:rPr lang="nl-NL" smtClean="0"/>
              <a:pPr/>
              <a:t>‹nr.›</a:t>
            </a:fld>
            <a:endParaRPr lang="nl-NL"/>
          </a:p>
        </p:txBody>
      </p:sp>
    </p:spTree>
    <p:extLst>
      <p:ext uri="{BB962C8B-B14F-4D97-AF65-F5344CB8AC3E}">
        <p14:creationId xmlns:p14="http://schemas.microsoft.com/office/powerpoint/2010/main" val="86753593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Pagin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0" name="Tijdelijke aanduiding voor voettekst 9">
            <a:extLst>
              <a:ext uri="{FF2B5EF4-FFF2-40B4-BE49-F238E27FC236}">
                <a16:creationId xmlns:a16="http://schemas.microsoft.com/office/drawing/2014/main" id="{91471414-5971-9847-A9FC-BFE54C434B23}"/>
              </a:ext>
            </a:extLst>
          </p:cNvPr>
          <p:cNvSpPr>
            <a:spLocks noGrp="1"/>
          </p:cNvSpPr>
          <p:nvPr>
            <p:ph type="ftr" sz="quarter" idx="10"/>
          </p:nvPr>
        </p:nvSpPr>
        <p:spPr/>
        <p:txBody>
          <a:bodyPr/>
          <a:lstStyle/>
          <a:p>
            <a:r>
              <a:rPr lang="nl-NL"/>
              <a:t>Toolbox snij-incidenten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E59A9C6E-C737-0445-A5DF-459FC1CF0C4C}"/>
              </a:ext>
            </a:extLst>
          </p:cNvPr>
          <p:cNvPicPr>
            <a:picLocks noChangeAspect="1"/>
          </p:cNvPicPr>
          <p:nvPr userDrawn="1"/>
        </p:nvPicPr>
        <p:blipFill>
          <a:blip r:embed="rId2"/>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3758720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Pagin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spTree>
    <p:extLst>
      <p:ext uri="{BB962C8B-B14F-4D97-AF65-F5344CB8AC3E}">
        <p14:creationId xmlns:p14="http://schemas.microsoft.com/office/powerpoint/2010/main" val="2322944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Pagina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0" name="Tijdelijke aanduiding voor voettekst 9">
            <a:extLst>
              <a:ext uri="{FF2B5EF4-FFF2-40B4-BE49-F238E27FC236}">
                <a16:creationId xmlns:a16="http://schemas.microsoft.com/office/drawing/2014/main" id="{91471414-5971-9847-A9FC-BFE54C434B23}"/>
              </a:ext>
            </a:extLst>
          </p:cNvPr>
          <p:cNvSpPr>
            <a:spLocks noGrp="1"/>
          </p:cNvSpPr>
          <p:nvPr>
            <p:ph type="ftr" sz="quarter" idx="10"/>
          </p:nvPr>
        </p:nvSpPr>
        <p:spPr/>
        <p:txBody>
          <a:bodyPr/>
          <a:lstStyle/>
          <a:p>
            <a:r>
              <a:rPr lang="nl-NL"/>
              <a:t>Toolbox snij-incidenten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pic>
        <p:nvPicPr>
          <p:cNvPr id="7" name="Afbeelding 6">
            <a:extLst>
              <a:ext uri="{FF2B5EF4-FFF2-40B4-BE49-F238E27FC236}">
                <a16:creationId xmlns:a16="http://schemas.microsoft.com/office/drawing/2014/main" id="{8D2AD3EC-E0F6-7645-929A-86B49ED34BBB}"/>
              </a:ext>
            </a:extLst>
          </p:cNvPr>
          <p:cNvPicPr>
            <a:picLocks noChangeAspect="1"/>
          </p:cNvPicPr>
          <p:nvPr userDrawn="1"/>
        </p:nvPicPr>
        <p:blipFill>
          <a:blip r:embed="rId3"/>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134162426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1_Pagina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spTree>
    <p:extLst>
      <p:ext uri="{BB962C8B-B14F-4D97-AF65-F5344CB8AC3E}">
        <p14:creationId xmlns:p14="http://schemas.microsoft.com/office/powerpoint/2010/main" val="273004137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Pagina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6">
            <a:extLst>
              <a:ext uri="{FF2B5EF4-FFF2-40B4-BE49-F238E27FC236}">
                <a16:creationId xmlns:a16="http://schemas.microsoft.com/office/drawing/2014/main" id="{E07D8E4D-B322-D942-BC38-D7F60409B252}"/>
              </a:ext>
            </a:extLst>
          </p:cNvPr>
          <p:cNvSpPr>
            <a:spLocks noGrp="1"/>
          </p:cNvSpPr>
          <p:nvPr>
            <p:ph type="ftr" sz="quarter" idx="10"/>
          </p:nvPr>
        </p:nvSpPr>
        <p:spPr/>
        <p:txBody>
          <a:bodyPr/>
          <a:lstStyle>
            <a:lvl1pPr>
              <a:defRPr sz="800"/>
            </a:lvl1pPr>
          </a:lstStyle>
          <a:p>
            <a:r>
              <a:rPr lang="nl-NL"/>
              <a:t>Toolbox snij-incidenten</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lvl1pPr>
              <a:defRPr sz="800"/>
            </a:lvl1p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039DEE86-40DF-C74A-9A04-B6055F7B3F8B}"/>
              </a:ext>
            </a:extLst>
          </p:cNvPr>
          <p:cNvPicPr>
            <a:picLocks noChangeAspect="1"/>
          </p:cNvPicPr>
          <p:nvPr userDrawn="1"/>
        </p:nvPicPr>
        <p:blipFill>
          <a:blip r:embed="rId2"/>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264684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Pagina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p>
            <a:fld id="{4EE4AD8C-2841-0441-ABCE-FDDBA89E857F}" type="slidenum">
              <a:rPr lang="nl-NL" smtClean="0"/>
              <a:pPr/>
              <a:t>‹nr.›</a:t>
            </a:fld>
            <a:endParaRPr lang="nl-NL"/>
          </a:p>
        </p:txBody>
      </p:sp>
    </p:spTree>
    <p:extLst>
      <p:ext uri="{BB962C8B-B14F-4D97-AF65-F5344CB8AC3E}">
        <p14:creationId xmlns:p14="http://schemas.microsoft.com/office/powerpoint/2010/main" val="1009169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Pagina 1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6">
            <a:extLst>
              <a:ext uri="{FF2B5EF4-FFF2-40B4-BE49-F238E27FC236}">
                <a16:creationId xmlns:a16="http://schemas.microsoft.com/office/drawing/2014/main" id="{E07D8E4D-B322-D942-BC38-D7F60409B252}"/>
              </a:ext>
            </a:extLst>
          </p:cNvPr>
          <p:cNvSpPr>
            <a:spLocks noGrp="1"/>
          </p:cNvSpPr>
          <p:nvPr>
            <p:ph type="ftr" sz="quarter" idx="10"/>
          </p:nvPr>
        </p:nvSpPr>
        <p:spPr/>
        <p:txBody>
          <a:bodyPr/>
          <a:lstStyle/>
          <a:p>
            <a:r>
              <a:rPr lang="nl-NL"/>
              <a:t>Toolbox snij-incidenten</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B6DBA526-162B-0B4C-823B-DD00F481D284}"/>
              </a:ext>
            </a:extLst>
          </p:cNvPr>
          <p:cNvPicPr>
            <a:picLocks noChangeAspect="1"/>
          </p:cNvPicPr>
          <p:nvPr userDrawn="1"/>
        </p:nvPicPr>
        <p:blipFill>
          <a:blip r:embed="rId2"/>
          <a:srcRect/>
          <a:stretch/>
        </p:blipFill>
        <p:spPr>
          <a:xfrm>
            <a:off x="11007114" y="0"/>
            <a:ext cx="841985" cy="1250950"/>
          </a:xfrm>
          <a:prstGeom prst="rect">
            <a:avLst/>
          </a:prstGeom>
        </p:spPr>
      </p:pic>
      <p:pic>
        <p:nvPicPr>
          <p:cNvPr id="9" name="Afbeelding 8">
            <a:extLst>
              <a:ext uri="{FF2B5EF4-FFF2-40B4-BE49-F238E27FC236}">
                <a16:creationId xmlns:a16="http://schemas.microsoft.com/office/drawing/2014/main" id="{8617EB2F-571B-2A4E-9F7B-E04F0A86F7A9}"/>
              </a:ext>
            </a:extLst>
          </p:cNvPr>
          <p:cNvPicPr>
            <a:picLocks noChangeAspect="1"/>
          </p:cNvPicPr>
          <p:nvPr userDrawn="1"/>
        </p:nvPicPr>
        <p:blipFill>
          <a:blip r:embed="rId3"/>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134069272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074628F-69FD-CA41-8C79-B23139C53FDC}"/>
              </a:ext>
            </a:extLst>
          </p:cNvPr>
          <p:cNvSpPr>
            <a:spLocks noGrp="1"/>
          </p:cNvSpPr>
          <p:nvPr>
            <p:ph type="title"/>
          </p:nvPr>
        </p:nvSpPr>
        <p:spPr>
          <a:xfrm>
            <a:off x="838200" y="741680"/>
            <a:ext cx="10515600" cy="949008"/>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0D8E5CA-E8EA-5C4A-8BE1-E97760729F04}"/>
              </a:ext>
            </a:extLst>
          </p:cNvPr>
          <p:cNvSpPr>
            <a:spLocks noGrp="1"/>
          </p:cNvSpPr>
          <p:nvPr>
            <p:ph type="body" idx="1"/>
          </p:nvPr>
        </p:nvSpPr>
        <p:spPr>
          <a:xfrm>
            <a:off x="838200" y="1825625"/>
            <a:ext cx="10515600" cy="40640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4">
            <a:extLst>
              <a:ext uri="{FF2B5EF4-FFF2-40B4-BE49-F238E27FC236}">
                <a16:creationId xmlns:a16="http://schemas.microsoft.com/office/drawing/2014/main" id="{F96F3169-F004-1E41-859E-C1F213D219E5}"/>
              </a:ext>
            </a:extLst>
          </p:cNvPr>
          <p:cNvSpPr>
            <a:spLocks noGrp="1"/>
          </p:cNvSpPr>
          <p:nvPr>
            <p:ph type="ftr" sz="quarter" idx="3"/>
          </p:nvPr>
        </p:nvSpPr>
        <p:spPr>
          <a:xfrm>
            <a:off x="838200" y="6066234"/>
            <a:ext cx="4185920" cy="221457"/>
          </a:xfrm>
          <a:prstGeom prst="rect">
            <a:avLst/>
          </a:prstGeom>
        </p:spPr>
        <p:txBody>
          <a:bodyPr/>
          <a:lstStyle>
            <a:lvl1pPr algn="l">
              <a:defRPr sz="1000">
                <a:solidFill>
                  <a:schemeClr val="tx1"/>
                </a:solidFill>
              </a:defRPr>
            </a:lvl1pPr>
          </a:lstStyle>
          <a:p>
            <a:r>
              <a:rPr lang="nl-NL"/>
              <a:t>Toolbox snij-incidenten</a:t>
            </a:r>
          </a:p>
        </p:txBody>
      </p:sp>
      <p:sp>
        <p:nvSpPr>
          <p:cNvPr id="8" name="Tijdelijke aanduiding voor dianummer 5">
            <a:extLst>
              <a:ext uri="{FF2B5EF4-FFF2-40B4-BE49-F238E27FC236}">
                <a16:creationId xmlns:a16="http://schemas.microsoft.com/office/drawing/2014/main" id="{CAF06113-FFA7-1846-9695-2AC84ECFB0A3}"/>
              </a:ext>
            </a:extLst>
          </p:cNvPr>
          <p:cNvSpPr>
            <a:spLocks noGrp="1"/>
          </p:cNvSpPr>
          <p:nvPr>
            <p:ph type="sldNum" sz="quarter" idx="4"/>
          </p:nvPr>
        </p:nvSpPr>
        <p:spPr>
          <a:xfrm>
            <a:off x="342900" y="6066234"/>
            <a:ext cx="495300" cy="221457"/>
          </a:xfrm>
          <a:prstGeom prst="rect">
            <a:avLst/>
          </a:prstGeom>
        </p:spPr>
        <p:txBody>
          <a:bodyPr/>
          <a:lstStyle>
            <a:lvl1pPr algn="l">
              <a:defRPr sz="1000">
                <a:solidFill>
                  <a:schemeClr val="tx1"/>
                </a:solidFill>
              </a:defRPr>
            </a:lvl1pPr>
          </a:lstStyle>
          <a:p>
            <a:fld id="{4EE4AD8C-2841-0441-ABCE-FDDBA89E857F}" type="slidenum">
              <a:rPr lang="nl-NL" smtClean="0"/>
              <a:pPr/>
              <a:t>‹nr.›</a:t>
            </a:fld>
            <a:endParaRPr lang="nl-NL"/>
          </a:p>
        </p:txBody>
      </p:sp>
      <p:pic>
        <p:nvPicPr>
          <p:cNvPr id="9" name="Afbeelding 8">
            <a:extLst>
              <a:ext uri="{FF2B5EF4-FFF2-40B4-BE49-F238E27FC236}">
                <a16:creationId xmlns:a16="http://schemas.microsoft.com/office/drawing/2014/main" id="{2D734FFE-290E-224F-ACC3-02E50E931091}"/>
              </a:ext>
            </a:extLst>
          </p:cNvPr>
          <p:cNvPicPr>
            <a:picLocks noChangeAspect="1"/>
          </p:cNvPicPr>
          <p:nvPr userDrawn="1"/>
        </p:nvPicPr>
        <p:blipFill>
          <a:blip r:embed="rId12"/>
          <a:stretch>
            <a:fillRect/>
          </a:stretch>
        </p:blipFill>
        <p:spPr>
          <a:xfrm>
            <a:off x="0" y="0"/>
            <a:ext cx="12192000" cy="393700"/>
          </a:xfrm>
          <a:prstGeom prst="rect">
            <a:avLst/>
          </a:prstGeom>
        </p:spPr>
      </p:pic>
      <p:pic>
        <p:nvPicPr>
          <p:cNvPr id="10" name="Afbeelding 9">
            <a:extLst>
              <a:ext uri="{FF2B5EF4-FFF2-40B4-BE49-F238E27FC236}">
                <a16:creationId xmlns:a16="http://schemas.microsoft.com/office/drawing/2014/main" id="{6CF49184-0590-824E-BF9A-DE0914F033CA}"/>
              </a:ext>
            </a:extLst>
          </p:cNvPr>
          <p:cNvPicPr>
            <a:picLocks noChangeAspect="1"/>
          </p:cNvPicPr>
          <p:nvPr userDrawn="1"/>
        </p:nvPicPr>
        <p:blipFill>
          <a:blip r:embed="rId12"/>
          <a:stretch>
            <a:fillRect/>
          </a:stretch>
        </p:blipFill>
        <p:spPr>
          <a:xfrm>
            <a:off x="0" y="6464300"/>
            <a:ext cx="12192000" cy="393700"/>
          </a:xfrm>
          <a:prstGeom prst="rect">
            <a:avLst/>
          </a:prstGeom>
        </p:spPr>
      </p:pic>
      <p:pic>
        <p:nvPicPr>
          <p:cNvPr id="18" name="Afbeelding 17" descr="Afbeelding met geel, mensen, tekening, man&#10;&#10;Automatisch gegenereerde beschrijving">
            <a:extLst>
              <a:ext uri="{FF2B5EF4-FFF2-40B4-BE49-F238E27FC236}">
                <a16:creationId xmlns:a16="http://schemas.microsoft.com/office/drawing/2014/main" id="{62D31040-170C-634D-A801-DB5693374B0C}"/>
              </a:ext>
            </a:extLst>
          </p:cNvPr>
          <p:cNvPicPr>
            <a:picLocks noChangeAspect="1"/>
          </p:cNvPicPr>
          <p:nvPr userDrawn="1"/>
        </p:nvPicPr>
        <p:blipFill>
          <a:blip r:embed="rId13"/>
          <a:stretch>
            <a:fillRect/>
          </a:stretch>
        </p:blipFill>
        <p:spPr>
          <a:xfrm>
            <a:off x="11007114" y="0"/>
            <a:ext cx="841986" cy="1250950"/>
          </a:xfrm>
          <a:prstGeom prst="rect">
            <a:avLst/>
          </a:prstGeom>
        </p:spPr>
      </p:pic>
    </p:spTree>
    <p:extLst>
      <p:ext uri="{BB962C8B-B14F-4D97-AF65-F5344CB8AC3E}">
        <p14:creationId xmlns:p14="http://schemas.microsoft.com/office/powerpoint/2010/main" val="3641486974"/>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49" r:id="rId3"/>
    <p:sldLayoutId id="2147483657" r:id="rId4"/>
    <p:sldLayoutId id="2147483653" r:id="rId5"/>
    <p:sldLayoutId id="2147483658" r:id="rId6"/>
    <p:sldLayoutId id="2147483650" r:id="rId7"/>
    <p:sldLayoutId id="2147483659" r:id="rId8"/>
    <p:sldLayoutId id="2147483654" r:id="rId9"/>
    <p:sldLayoutId id="2147483660" r:id="rId10"/>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ideo" Target="https://www.youtube.com/embed/n6D8ZbXlkd8?feature=oembed" TargetMode="Externa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mailto:veiligheid@volkerwessels.com"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FA767E-3DB7-7B46-855B-3C179A0A7873}"/>
              </a:ext>
            </a:extLst>
          </p:cNvPr>
          <p:cNvSpPr>
            <a:spLocks noGrp="1"/>
          </p:cNvSpPr>
          <p:nvPr>
            <p:ph type="ctrTitle"/>
          </p:nvPr>
        </p:nvSpPr>
        <p:spPr>
          <a:xfrm>
            <a:off x="2976533" y="1894721"/>
            <a:ext cx="8321040" cy="2387600"/>
          </a:xfrm>
        </p:spPr>
        <p:txBody>
          <a:bodyPr>
            <a:normAutofit/>
          </a:bodyPr>
          <a:lstStyle/>
          <a:p>
            <a:r>
              <a:rPr lang="nl-NL" b="1"/>
              <a:t>Toolbox</a:t>
            </a:r>
            <a:br>
              <a:rPr lang="nl-NL" b="1"/>
            </a:br>
            <a:r>
              <a:rPr lang="nl-NL" b="1"/>
              <a:t>Werken op hoogte</a:t>
            </a:r>
            <a:br>
              <a:rPr lang="nl-NL"/>
            </a:br>
            <a:r>
              <a:rPr lang="nl-NL" sz="2800" b="0"/>
              <a:t> Februari 2022</a:t>
            </a:r>
          </a:p>
        </p:txBody>
      </p:sp>
      <p:pic>
        <p:nvPicPr>
          <p:cNvPr id="5" name="Afbeelding 4">
            <a:extLst>
              <a:ext uri="{FF2B5EF4-FFF2-40B4-BE49-F238E27FC236}">
                <a16:creationId xmlns:a16="http://schemas.microsoft.com/office/drawing/2014/main" id="{4EF3F3FF-6898-894B-BBBE-EC7B2543F4D6}"/>
              </a:ext>
            </a:extLst>
          </p:cNvPr>
          <p:cNvPicPr>
            <a:picLocks noChangeAspect="1"/>
          </p:cNvPicPr>
          <p:nvPr/>
        </p:nvPicPr>
        <p:blipFill>
          <a:blip r:embed="rId2"/>
          <a:stretch>
            <a:fillRect/>
          </a:stretch>
        </p:blipFill>
        <p:spPr>
          <a:xfrm>
            <a:off x="1207967" y="1199520"/>
            <a:ext cx="1514683" cy="4023377"/>
          </a:xfrm>
          <a:prstGeom prst="rect">
            <a:avLst/>
          </a:prstGeom>
        </p:spPr>
      </p:pic>
    </p:spTree>
    <p:extLst>
      <p:ext uri="{BB962C8B-B14F-4D97-AF65-F5344CB8AC3E}">
        <p14:creationId xmlns:p14="http://schemas.microsoft.com/office/powerpoint/2010/main" val="192953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2358EB-E399-4443-BA65-484622651E66}"/>
              </a:ext>
            </a:extLst>
          </p:cNvPr>
          <p:cNvSpPr>
            <a:spLocks noGrp="1"/>
          </p:cNvSpPr>
          <p:nvPr>
            <p:ph type="title"/>
          </p:nvPr>
        </p:nvSpPr>
        <p:spPr/>
        <p:txBody>
          <a:bodyPr/>
          <a:lstStyle/>
          <a:p>
            <a:r>
              <a:rPr lang="nl-NL"/>
              <a:t>Aanleiding</a:t>
            </a:r>
          </a:p>
        </p:txBody>
      </p:sp>
      <p:sp>
        <p:nvSpPr>
          <p:cNvPr id="3" name="Tijdelijke aanduiding voor inhoud 2">
            <a:extLst>
              <a:ext uri="{FF2B5EF4-FFF2-40B4-BE49-F238E27FC236}">
                <a16:creationId xmlns:a16="http://schemas.microsoft.com/office/drawing/2014/main" id="{BB2A0E52-A3D1-AC44-97E9-4AE4FCB62B0E}"/>
              </a:ext>
            </a:extLst>
          </p:cNvPr>
          <p:cNvSpPr>
            <a:spLocks noGrp="1"/>
          </p:cNvSpPr>
          <p:nvPr>
            <p:ph idx="1"/>
          </p:nvPr>
        </p:nvSpPr>
        <p:spPr/>
        <p:txBody>
          <a:bodyPr vert="horz" lIns="91440" tIns="45720" rIns="91440" bIns="45720" rtlCol="0" anchor="t">
            <a:normAutofit/>
          </a:bodyPr>
          <a:lstStyle/>
          <a:p>
            <a:pPr marL="0" indent="0">
              <a:buNone/>
            </a:pPr>
            <a:r>
              <a:rPr lang="nl-NL" sz="1800">
                <a:solidFill>
                  <a:srgbClr val="000000"/>
                </a:solidFill>
                <a:latin typeface="Calibri"/>
                <a:ea typeface="Calibri" panose="020F0502020204030204" pitchFamily="34" charset="0"/>
                <a:cs typeface="Calibri"/>
              </a:rPr>
              <a:t>In de bouw gebeuren veel incidenten met vallen van hoogte. Deze incidenten lijden vaak tot ernstig letsel of erger. Helaas heeft dit in 2021 geleidt tot o.a. een dwarslaesie en een  dodelijk ongeval binnen </a:t>
            </a:r>
            <a:r>
              <a:rPr lang="nl-NL" sz="1800" err="1">
                <a:solidFill>
                  <a:srgbClr val="000000"/>
                </a:solidFill>
                <a:latin typeface="Calibri"/>
                <a:ea typeface="Calibri" panose="020F0502020204030204" pitchFamily="34" charset="0"/>
                <a:cs typeface="Calibri"/>
              </a:rPr>
              <a:t>VolkerWessels</a:t>
            </a:r>
            <a:r>
              <a:rPr lang="nl-NL" sz="1800">
                <a:solidFill>
                  <a:srgbClr val="000000"/>
                </a:solidFill>
                <a:latin typeface="Calibri"/>
                <a:ea typeface="Calibri" panose="020F0502020204030204" pitchFamily="34" charset="0"/>
                <a:cs typeface="Calibri"/>
              </a:rPr>
              <a:t>. </a:t>
            </a:r>
          </a:p>
          <a:p>
            <a:pPr marL="0" indent="0">
              <a:buNone/>
            </a:pPr>
            <a:r>
              <a:rPr lang="nl-NL" sz="1800">
                <a:solidFill>
                  <a:srgbClr val="000000"/>
                </a:solidFill>
                <a:latin typeface="Calibri"/>
                <a:ea typeface="Calibri" panose="020F0502020204030204" pitchFamily="34" charset="0"/>
                <a:cs typeface="Calibri"/>
              </a:rPr>
              <a:t>Vallen van hoogte staat op nummer twee (16%) van de meldingen van gevaarlijke situaties (MOHS-meldingen) binnen </a:t>
            </a:r>
            <a:r>
              <a:rPr lang="nl-NL" sz="1800" err="1">
                <a:solidFill>
                  <a:srgbClr val="000000"/>
                </a:solidFill>
                <a:latin typeface="Calibri"/>
                <a:ea typeface="Calibri" panose="020F0502020204030204" pitchFamily="34" charset="0"/>
                <a:cs typeface="Calibri"/>
              </a:rPr>
              <a:t>VolkerWessels</a:t>
            </a:r>
            <a:r>
              <a:rPr lang="nl-NL" sz="1800">
                <a:solidFill>
                  <a:srgbClr val="000000"/>
                </a:solidFill>
                <a:latin typeface="Calibri"/>
                <a:ea typeface="Calibri" panose="020F0502020204030204" pitchFamily="34" charset="0"/>
                <a:cs typeface="Calibri"/>
              </a:rPr>
              <a:t>. Liefst 10% van het ziekteverzuim wordt veroorzaakt door vallen van hoogte. Het is van belang om in de voorbereidende én in de uitvoerende fase aandacht te besteden aan werken op hoogte.</a:t>
            </a:r>
          </a:p>
          <a:p>
            <a:pPr marL="0" indent="0">
              <a:buNone/>
            </a:pPr>
            <a:r>
              <a:rPr lang="nl-NL" sz="1800">
                <a:solidFill>
                  <a:srgbClr val="000000"/>
                </a:solidFill>
                <a:latin typeface="Calibri"/>
                <a:ea typeface="Calibri" panose="020F0502020204030204" pitchFamily="34" charset="0"/>
                <a:cs typeface="Calibri"/>
              </a:rPr>
              <a:t>Met  deze </a:t>
            </a:r>
            <a:r>
              <a:rPr lang="nl-NL" sz="1800" err="1">
                <a:solidFill>
                  <a:srgbClr val="000000"/>
                </a:solidFill>
                <a:latin typeface="Calibri"/>
                <a:ea typeface="Calibri" panose="020F0502020204030204" pitchFamily="34" charset="0"/>
                <a:cs typeface="Calibri"/>
              </a:rPr>
              <a:t>toolbox</a:t>
            </a:r>
            <a:r>
              <a:rPr lang="nl-NL" sz="1800">
                <a:solidFill>
                  <a:srgbClr val="000000"/>
                </a:solidFill>
                <a:latin typeface="Calibri"/>
                <a:ea typeface="Calibri" panose="020F0502020204030204" pitchFamily="34" charset="0"/>
                <a:cs typeface="Calibri"/>
              </a:rPr>
              <a:t> willen we je nog eens wijze op de “do’s en </a:t>
            </a:r>
            <a:r>
              <a:rPr lang="nl-NL" sz="1800" err="1">
                <a:solidFill>
                  <a:srgbClr val="000000"/>
                </a:solidFill>
                <a:latin typeface="Calibri"/>
                <a:ea typeface="Calibri" panose="020F0502020204030204" pitchFamily="34" charset="0"/>
                <a:cs typeface="Calibri"/>
              </a:rPr>
              <a:t>don’ts</a:t>
            </a:r>
            <a:r>
              <a:rPr lang="nl-NL" sz="1800">
                <a:solidFill>
                  <a:srgbClr val="000000"/>
                </a:solidFill>
                <a:latin typeface="Calibri"/>
                <a:ea typeface="Calibri" panose="020F0502020204030204" pitchFamily="34" charset="0"/>
                <a:cs typeface="Calibri"/>
              </a:rPr>
              <a:t>” rondom werken op hoogte. </a:t>
            </a:r>
          </a:p>
          <a:p>
            <a:pPr marL="0" indent="0">
              <a:buNone/>
            </a:pPr>
            <a:endParaRPr lang="nl-NL" sz="1800">
              <a:solidFill>
                <a:srgbClr val="000000"/>
              </a:solidFill>
              <a:latin typeface="Calibri"/>
              <a:ea typeface="Calibri" panose="020F0502020204030204" pitchFamily="34" charset="0"/>
              <a:cs typeface="Calibri"/>
            </a:endParaRPr>
          </a:p>
          <a:p>
            <a:pPr marL="0" indent="0">
              <a:buNone/>
            </a:pPr>
            <a:endParaRPr lang="nl-NL" sz="1800">
              <a:solidFill>
                <a:srgbClr val="000000"/>
              </a:solidFill>
              <a:latin typeface="Calibri"/>
              <a:ea typeface="Calibri" panose="020F0502020204030204" pitchFamily="34" charset="0"/>
              <a:cs typeface="Calibri"/>
            </a:endParaRPr>
          </a:p>
        </p:txBody>
      </p:sp>
      <p:sp>
        <p:nvSpPr>
          <p:cNvPr id="4" name="Tijdelijke aanduiding voor voettekst 3">
            <a:extLst>
              <a:ext uri="{FF2B5EF4-FFF2-40B4-BE49-F238E27FC236}">
                <a16:creationId xmlns:a16="http://schemas.microsoft.com/office/drawing/2014/main" id="{7126FB9D-B883-6741-8B26-1B8549314BD4}"/>
              </a:ext>
            </a:extLst>
          </p:cNvPr>
          <p:cNvSpPr>
            <a:spLocks noGrp="1"/>
          </p:cNvSpPr>
          <p:nvPr>
            <p:ph type="ftr" sz="quarter" idx="10"/>
          </p:nvPr>
        </p:nvSpPr>
        <p:spPr/>
        <p:txBody>
          <a:bodyPr/>
          <a:lstStyle/>
          <a:p>
            <a:r>
              <a:rPr lang="nl-NL" err="1"/>
              <a:t>Toolbox</a:t>
            </a:r>
            <a:r>
              <a:rPr lang="nl-NL"/>
              <a:t> Werken op hoogte</a:t>
            </a:r>
          </a:p>
        </p:txBody>
      </p:sp>
      <p:sp>
        <p:nvSpPr>
          <p:cNvPr id="5" name="Tijdelijke aanduiding voor dianummer 4">
            <a:extLst>
              <a:ext uri="{FF2B5EF4-FFF2-40B4-BE49-F238E27FC236}">
                <a16:creationId xmlns:a16="http://schemas.microsoft.com/office/drawing/2014/main" id="{4C4B5DED-CBC7-9242-98B4-62FC47718688}"/>
              </a:ext>
            </a:extLst>
          </p:cNvPr>
          <p:cNvSpPr>
            <a:spLocks noGrp="1"/>
          </p:cNvSpPr>
          <p:nvPr>
            <p:ph type="sldNum" sz="quarter" idx="11"/>
          </p:nvPr>
        </p:nvSpPr>
        <p:spPr/>
        <p:txBody>
          <a:bodyPr/>
          <a:lstStyle/>
          <a:p>
            <a:fld id="{4EE4AD8C-2841-0441-ABCE-FDDBA89E857F}" type="slidenum">
              <a:rPr lang="nl-NL" smtClean="0"/>
              <a:pPr/>
              <a:t>3</a:t>
            </a:fld>
            <a:endParaRPr lang="nl-NL"/>
          </a:p>
        </p:txBody>
      </p:sp>
    </p:spTree>
    <p:extLst>
      <p:ext uri="{BB962C8B-B14F-4D97-AF65-F5344CB8AC3E}">
        <p14:creationId xmlns:p14="http://schemas.microsoft.com/office/powerpoint/2010/main" val="375347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2358EB-E399-4443-BA65-484622651E66}"/>
              </a:ext>
            </a:extLst>
          </p:cNvPr>
          <p:cNvSpPr>
            <a:spLocks noGrp="1"/>
          </p:cNvSpPr>
          <p:nvPr>
            <p:ph type="title"/>
          </p:nvPr>
        </p:nvSpPr>
        <p:spPr/>
        <p:txBody>
          <a:bodyPr/>
          <a:lstStyle/>
          <a:p>
            <a:r>
              <a:rPr lang="nl-NL"/>
              <a:t>Onderwerpen</a:t>
            </a:r>
          </a:p>
        </p:txBody>
      </p:sp>
      <p:sp>
        <p:nvSpPr>
          <p:cNvPr id="3" name="Tijdelijke aanduiding voor inhoud 2">
            <a:extLst>
              <a:ext uri="{FF2B5EF4-FFF2-40B4-BE49-F238E27FC236}">
                <a16:creationId xmlns:a16="http://schemas.microsoft.com/office/drawing/2014/main" id="{BB2A0E52-A3D1-AC44-97E9-4AE4FCB62B0E}"/>
              </a:ext>
            </a:extLst>
          </p:cNvPr>
          <p:cNvSpPr>
            <a:spLocks noGrp="1"/>
          </p:cNvSpPr>
          <p:nvPr>
            <p:ph idx="1"/>
          </p:nvPr>
        </p:nvSpPr>
        <p:spPr/>
        <p:txBody>
          <a:bodyPr vert="horz" lIns="91440" tIns="45720" rIns="91440" bIns="45720" rtlCol="0" anchor="t">
            <a:normAutofit/>
          </a:bodyPr>
          <a:lstStyle/>
          <a:p>
            <a:pPr marL="0" indent="0">
              <a:buNone/>
            </a:pPr>
            <a:endParaRPr lang="nl-NL" sz="1800">
              <a:effectLst/>
              <a:latin typeface="Calibri" panose="020F0502020204030204" pitchFamily="34" charset="0"/>
              <a:ea typeface="Calibri" panose="020F0502020204030204" pitchFamily="34" charset="0"/>
            </a:endParaRPr>
          </a:p>
          <a:p>
            <a:pPr marL="0" indent="0">
              <a:buNone/>
            </a:pPr>
            <a:endParaRPr lang="nl-NL" sz="1800">
              <a:latin typeface="Calibri" panose="020F0502020204030204" pitchFamily="34" charset="0"/>
              <a:ea typeface="Calibri" panose="020F0502020204030204" pitchFamily="34" charset="0"/>
            </a:endParaRPr>
          </a:p>
          <a:p>
            <a:pPr>
              <a:buFont typeface="Wingdings" panose="05000000000000000000" pitchFamily="2" charset="2"/>
              <a:buChar char="§"/>
            </a:pPr>
            <a:r>
              <a:rPr lang="nl-NL" sz="1800">
                <a:latin typeface="Calibri" panose="020F0502020204030204" pitchFamily="34" charset="0"/>
              </a:rPr>
              <a:t>De animatie</a:t>
            </a:r>
          </a:p>
          <a:p>
            <a:pPr>
              <a:buFont typeface="Wingdings" panose="05000000000000000000" pitchFamily="2" charset="2"/>
              <a:buChar char="§"/>
            </a:pPr>
            <a:r>
              <a:rPr lang="nl-NL" sz="1800">
                <a:latin typeface="Calibri" panose="020F0502020204030204" pitchFamily="34" charset="0"/>
              </a:rPr>
              <a:t>Samen in gesprek</a:t>
            </a:r>
          </a:p>
        </p:txBody>
      </p:sp>
      <p:sp>
        <p:nvSpPr>
          <p:cNvPr id="4" name="Tijdelijke aanduiding voor voettekst 3">
            <a:extLst>
              <a:ext uri="{FF2B5EF4-FFF2-40B4-BE49-F238E27FC236}">
                <a16:creationId xmlns:a16="http://schemas.microsoft.com/office/drawing/2014/main" id="{7126FB9D-B883-6741-8B26-1B8549314BD4}"/>
              </a:ext>
            </a:extLst>
          </p:cNvPr>
          <p:cNvSpPr>
            <a:spLocks noGrp="1"/>
          </p:cNvSpPr>
          <p:nvPr>
            <p:ph type="ftr" sz="quarter" idx="10"/>
          </p:nvPr>
        </p:nvSpPr>
        <p:spPr/>
        <p:txBody>
          <a:bodyPr/>
          <a:lstStyle/>
          <a:p>
            <a:r>
              <a:rPr lang="nl-NL" err="1"/>
              <a:t>Toolbox</a:t>
            </a:r>
            <a:r>
              <a:rPr lang="nl-NL"/>
              <a:t> Werken op hoogte</a:t>
            </a:r>
          </a:p>
        </p:txBody>
      </p:sp>
      <p:sp>
        <p:nvSpPr>
          <p:cNvPr id="5" name="Tijdelijke aanduiding voor dianummer 4">
            <a:extLst>
              <a:ext uri="{FF2B5EF4-FFF2-40B4-BE49-F238E27FC236}">
                <a16:creationId xmlns:a16="http://schemas.microsoft.com/office/drawing/2014/main" id="{4C4B5DED-CBC7-9242-98B4-62FC47718688}"/>
              </a:ext>
            </a:extLst>
          </p:cNvPr>
          <p:cNvSpPr>
            <a:spLocks noGrp="1"/>
          </p:cNvSpPr>
          <p:nvPr>
            <p:ph type="sldNum" sz="quarter" idx="11"/>
          </p:nvPr>
        </p:nvSpPr>
        <p:spPr/>
        <p:txBody>
          <a:bodyPr/>
          <a:lstStyle/>
          <a:p>
            <a:fld id="{4EE4AD8C-2841-0441-ABCE-FDDBA89E857F}" type="slidenum">
              <a:rPr lang="nl-NL" smtClean="0"/>
              <a:pPr/>
              <a:t>4</a:t>
            </a:fld>
            <a:endParaRPr lang="nl-NL"/>
          </a:p>
        </p:txBody>
      </p:sp>
    </p:spTree>
    <p:extLst>
      <p:ext uri="{BB962C8B-B14F-4D97-AF65-F5344CB8AC3E}">
        <p14:creationId xmlns:p14="http://schemas.microsoft.com/office/powerpoint/2010/main" val="2895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5E8B34FD-5255-4A4E-AC75-C102EF8F0D5B}"/>
              </a:ext>
            </a:extLst>
          </p:cNvPr>
          <p:cNvSpPr>
            <a:spLocks noGrp="1"/>
          </p:cNvSpPr>
          <p:nvPr>
            <p:ph type="ftr" sz="quarter" idx="10"/>
          </p:nvPr>
        </p:nvSpPr>
        <p:spPr/>
        <p:txBody>
          <a:bodyPr/>
          <a:lstStyle/>
          <a:p>
            <a:r>
              <a:rPr lang="nl-NL" err="1"/>
              <a:t>Toolbox</a:t>
            </a:r>
            <a:r>
              <a:rPr lang="nl-NL"/>
              <a:t> Werken op hoogte</a:t>
            </a:r>
          </a:p>
        </p:txBody>
      </p:sp>
      <p:sp>
        <p:nvSpPr>
          <p:cNvPr id="5" name="Tijdelijke aanduiding voor dianummer 4">
            <a:extLst>
              <a:ext uri="{FF2B5EF4-FFF2-40B4-BE49-F238E27FC236}">
                <a16:creationId xmlns:a16="http://schemas.microsoft.com/office/drawing/2014/main" id="{066BC6F5-09AC-4E1B-9C50-FC2CF36CDBC7}"/>
              </a:ext>
            </a:extLst>
          </p:cNvPr>
          <p:cNvSpPr>
            <a:spLocks noGrp="1"/>
          </p:cNvSpPr>
          <p:nvPr>
            <p:ph type="sldNum" sz="quarter" idx="11"/>
          </p:nvPr>
        </p:nvSpPr>
        <p:spPr/>
        <p:txBody>
          <a:bodyPr/>
          <a:lstStyle/>
          <a:p>
            <a:fld id="{4EE4AD8C-2841-0441-ABCE-FDDBA89E857F}" type="slidenum">
              <a:rPr lang="nl-NL" smtClean="0"/>
              <a:pPr/>
              <a:t>5</a:t>
            </a:fld>
            <a:endParaRPr lang="nl-NL"/>
          </a:p>
        </p:txBody>
      </p:sp>
      <p:sp>
        <p:nvSpPr>
          <p:cNvPr id="6" name="Titel 1">
            <a:extLst>
              <a:ext uri="{FF2B5EF4-FFF2-40B4-BE49-F238E27FC236}">
                <a16:creationId xmlns:a16="http://schemas.microsoft.com/office/drawing/2014/main" id="{0D114B56-608F-456E-AD2D-C48853B0DFF0}"/>
              </a:ext>
            </a:extLst>
          </p:cNvPr>
          <p:cNvSpPr>
            <a:spLocks noGrp="1"/>
          </p:cNvSpPr>
          <p:nvPr>
            <p:ph type="title"/>
          </p:nvPr>
        </p:nvSpPr>
        <p:spPr>
          <a:xfrm>
            <a:off x="590550" y="456729"/>
            <a:ext cx="10515600" cy="949008"/>
          </a:xfrm>
        </p:spPr>
        <p:txBody>
          <a:bodyPr/>
          <a:lstStyle/>
          <a:p>
            <a:r>
              <a:rPr lang="nl-NL"/>
              <a:t>Werken op hoogte</a:t>
            </a:r>
          </a:p>
        </p:txBody>
      </p:sp>
      <p:pic>
        <p:nvPicPr>
          <p:cNvPr id="3" name="Onlinemedia 2" title="TOOLBOX VEILIG WERKEN OP HOOGTE  - NL">
            <a:hlinkClick r:id="" action="ppaction://media"/>
            <a:extLst>
              <a:ext uri="{FF2B5EF4-FFF2-40B4-BE49-F238E27FC236}">
                <a16:creationId xmlns:a16="http://schemas.microsoft.com/office/drawing/2014/main" id="{AFB6DB20-0519-413E-A66A-6F9BEB800099}"/>
              </a:ext>
            </a:extLst>
          </p:cNvPr>
          <p:cNvPicPr>
            <a:picLocks noRot="1" noChangeAspect="1"/>
          </p:cNvPicPr>
          <p:nvPr>
            <a:videoFile r:link="rId1"/>
          </p:nvPr>
        </p:nvPicPr>
        <p:blipFill>
          <a:blip r:embed="rId4"/>
          <a:stretch>
            <a:fillRect/>
          </a:stretch>
        </p:blipFill>
        <p:spPr>
          <a:xfrm>
            <a:off x="3180857" y="1405737"/>
            <a:ext cx="5830285" cy="4372714"/>
          </a:xfrm>
          <a:prstGeom prst="rect">
            <a:avLst/>
          </a:prstGeom>
        </p:spPr>
      </p:pic>
    </p:spTree>
    <p:extLst>
      <p:ext uri="{BB962C8B-B14F-4D97-AF65-F5344CB8AC3E}">
        <p14:creationId xmlns:p14="http://schemas.microsoft.com/office/powerpoint/2010/main" val="1885442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5E8B34FD-5255-4A4E-AC75-C102EF8F0D5B}"/>
              </a:ext>
            </a:extLst>
          </p:cNvPr>
          <p:cNvSpPr>
            <a:spLocks noGrp="1"/>
          </p:cNvSpPr>
          <p:nvPr>
            <p:ph type="ftr" sz="quarter" idx="10"/>
          </p:nvPr>
        </p:nvSpPr>
        <p:spPr/>
        <p:txBody>
          <a:bodyPr/>
          <a:lstStyle/>
          <a:p>
            <a:r>
              <a:rPr lang="nl-NL" err="1"/>
              <a:t>Toolbox</a:t>
            </a:r>
            <a:r>
              <a:rPr lang="nl-NL"/>
              <a:t> Werken op hoogte</a:t>
            </a:r>
          </a:p>
        </p:txBody>
      </p:sp>
      <p:sp>
        <p:nvSpPr>
          <p:cNvPr id="5" name="Tijdelijke aanduiding voor dianummer 4">
            <a:extLst>
              <a:ext uri="{FF2B5EF4-FFF2-40B4-BE49-F238E27FC236}">
                <a16:creationId xmlns:a16="http://schemas.microsoft.com/office/drawing/2014/main" id="{066BC6F5-09AC-4E1B-9C50-FC2CF36CDBC7}"/>
              </a:ext>
            </a:extLst>
          </p:cNvPr>
          <p:cNvSpPr>
            <a:spLocks noGrp="1"/>
          </p:cNvSpPr>
          <p:nvPr>
            <p:ph type="sldNum" sz="quarter" idx="11"/>
          </p:nvPr>
        </p:nvSpPr>
        <p:spPr/>
        <p:txBody>
          <a:bodyPr/>
          <a:lstStyle/>
          <a:p>
            <a:fld id="{4EE4AD8C-2841-0441-ABCE-FDDBA89E857F}" type="slidenum">
              <a:rPr lang="nl-NL" smtClean="0"/>
              <a:pPr/>
              <a:t>6</a:t>
            </a:fld>
            <a:endParaRPr lang="nl-NL"/>
          </a:p>
        </p:txBody>
      </p:sp>
      <p:sp>
        <p:nvSpPr>
          <p:cNvPr id="6" name="Titel 1">
            <a:extLst>
              <a:ext uri="{FF2B5EF4-FFF2-40B4-BE49-F238E27FC236}">
                <a16:creationId xmlns:a16="http://schemas.microsoft.com/office/drawing/2014/main" id="{0D114B56-608F-456E-AD2D-C48853B0DFF0}"/>
              </a:ext>
            </a:extLst>
          </p:cNvPr>
          <p:cNvSpPr>
            <a:spLocks noGrp="1"/>
          </p:cNvSpPr>
          <p:nvPr>
            <p:ph type="title"/>
          </p:nvPr>
        </p:nvSpPr>
        <p:spPr>
          <a:xfrm>
            <a:off x="590550" y="456729"/>
            <a:ext cx="10515600" cy="949008"/>
          </a:xfrm>
        </p:spPr>
        <p:txBody>
          <a:bodyPr/>
          <a:lstStyle/>
          <a:p>
            <a:r>
              <a:rPr lang="nl-NL"/>
              <a:t>Samen in gesprek</a:t>
            </a:r>
          </a:p>
        </p:txBody>
      </p:sp>
      <p:sp>
        <p:nvSpPr>
          <p:cNvPr id="3" name="Tijdelijke aanduiding voor inhoud 2">
            <a:extLst>
              <a:ext uri="{FF2B5EF4-FFF2-40B4-BE49-F238E27FC236}">
                <a16:creationId xmlns:a16="http://schemas.microsoft.com/office/drawing/2014/main" id="{E66620E2-0AC1-4D8B-B976-A05830657905}"/>
              </a:ext>
            </a:extLst>
          </p:cNvPr>
          <p:cNvSpPr>
            <a:spLocks noGrp="1"/>
          </p:cNvSpPr>
          <p:nvPr>
            <p:ph idx="1"/>
          </p:nvPr>
        </p:nvSpPr>
        <p:spPr/>
        <p:txBody>
          <a:bodyPr>
            <a:normAutofit/>
          </a:bodyPr>
          <a:lstStyle/>
          <a:p>
            <a:pPr marL="514350" indent="-514350">
              <a:buFont typeface="+mj-lt"/>
              <a:buAutoNum type="arabicPeriod"/>
            </a:pPr>
            <a:endParaRPr lang="nl-NL">
              <a:solidFill>
                <a:srgbClr val="FF0000"/>
              </a:solidFill>
            </a:endParaRPr>
          </a:p>
          <a:p>
            <a:pPr marL="514350" indent="-514350">
              <a:buFont typeface="+mj-lt"/>
              <a:buAutoNum type="arabicPeriod"/>
            </a:pPr>
            <a:endParaRPr lang="nl-NL"/>
          </a:p>
          <a:p>
            <a:pPr marL="514350" indent="-514350">
              <a:buFont typeface="+mj-lt"/>
              <a:buAutoNum type="arabicPeriod"/>
            </a:pPr>
            <a:endParaRPr lang="nl-NL"/>
          </a:p>
          <a:p>
            <a:pPr marL="0" indent="0">
              <a:buNone/>
            </a:pPr>
            <a:endParaRPr lang="nl-NL"/>
          </a:p>
        </p:txBody>
      </p:sp>
      <p:sp>
        <p:nvSpPr>
          <p:cNvPr id="2" name="Tekstvak 1">
            <a:extLst>
              <a:ext uri="{FF2B5EF4-FFF2-40B4-BE49-F238E27FC236}">
                <a16:creationId xmlns:a16="http://schemas.microsoft.com/office/drawing/2014/main" id="{834CF66C-28FC-46ED-80AE-E2EC868D3BEC}"/>
              </a:ext>
            </a:extLst>
          </p:cNvPr>
          <p:cNvSpPr txBox="1"/>
          <p:nvPr/>
        </p:nvSpPr>
        <p:spPr>
          <a:xfrm>
            <a:off x="906666" y="2021941"/>
            <a:ext cx="8436509" cy="2031325"/>
          </a:xfrm>
          <a:prstGeom prst="rect">
            <a:avLst/>
          </a:prstGeom>
          <a:noFill/>
        </p:spPr>
        <p:txBody>
          <a:bodyPr wrap="square" rtlCol="0">
            <a:spAutoFit/>
          </a:bodyPr>
          <a:lstStyle/>
          <a:p>
            <a:pPr marL="342900" indent="-342900">
              <a:buFontTx/>
              <a:buAutoNum type="arabicPeriod"/>
            </a:pPr>
            <a:r>
              <a:rPr lang="nl-NL"/>
              <a:t>Heb je weleens een ongeval meegemaakt met betrekking tot werken op hoogte? Wat gebeurde er?</a:t>
            </a:r>
          </a:p>
          <a:p>
            <a:pPr marL="342900" indent="-342900">
              <a:buAutoNum type="arabicPeriod"/>
            </a:pPr>
            <a:r>
              <a:rPr lang="nl-NL"/>
              <a:t>Voel jij je wel eens onveilig tijdens het werken op hoogte? Waardoor komt dat?</a:t>
            </a:r>
          </a:p>
          <a:p>
            <a:pPr marL="342900" indent="-342900">
              <a:buAutoNum type="arabicPeriod"/>
            </a:pPr>
            <a:r>
              <a:rPr lang="nl-NL"/>
              <a:t>Wat zou je graag anders zien op jouw werkplek ten aanzien van (veilig) werken op hoogte?</a:t>
            </a:r>
          </a:p>
          <a:p>
            <a:pPr marL="342900" indent="-342900">
              <a:buAutoNum type="arabicPeriod"/>
            </a:pPr>
            <a:endParaRPr lang="nl-NL">
              <a:solidFill>
                <a:srgbClr val="FF0000"/>
              </a:solidFill>
            </a:endParaRPr>
          </a:p>
        </p:txBody>
      </p:sp>
    </p:spTree>
    <p:extLst>
      <p:ext uri="{BB962C8B-B14F-4D97-AF65-F5344CB8AC3E}">
        <p14:creationId xmlns:p14="http://schemas.microsoft.com/office/powerpoint/2010/main" val="1587596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667F7-1C6D-824E-BFED-BB824306E2E6}"/>
              </a:ext>
            </a:extLst>
          </p:cNvPr>
          <p:cNvSpPr>
            <a:spLocks noGrp="1"/>
          </p:cNvSpPr>
          <p:nvPr>
            <p:ph type="title"/>
          </p:nvPr>
        </p:nvSpPr>
        <p:spPr/>
        <p:txBody>
          <a:bodyPr/>
          <a:lstStyle/>
          <a:p>
            <a:r>
              <a:rPr lang="nl-NL"/>
              <a:t>Bedankt voor je aandacht!</a:t>
            </a:r>
          </a:p>
        </p:txBody>
      </p:sp>
      <p:sp>
        <p:nvSpPr>
          <p:cNvPr id="3" name="Tijdelijke aanduiding voor inhoud 2">
            <a:extLst>
              <a:ext uri="{FF2B5EF4-FFF2-40B4-BE49-F238E27FC236}">
                <a16:creationId xmlns:a16="http://schemas.microsoft.com/office/drawing/2014/main" id="{64535D5F-4E78-144C-A407-989D05CBAB47}"/>
              </a:ext>
            </a:extLst>
          </p:cNvPr>
          <p:cNvSpPr>
            <a:spLocks noGrp="1"/>
          </p:cNvSpPr>
          <p:nvPr>
            <p:ph idx="1"/>
          </p:nvPr>
        </p:nvSpPr>
        <p:spPr/>
        <p:txBody>
          <a:bodyPr/>
          <a:lstStyle/>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a:p>
            <a:pPr marL="0" indent="0">
              <a:buNone/>
            </a:pPr>
            <a:endParaRPr lang="nl-NL"/>
          </a:p>
          <a:p>
            <a:pPr marL="0" indent="0">
              <a:buNone/>
            </a:pPr>
            <a:r>
              <a:rPr lang="nl-NL" sz="1800">
                <a:hlinkClick r:id="rId2"/>
              </a:rPr>
              <a:t>veiligheid@volkerwessels.com</a:t>
            </a:r>
            <a:endParaRPr lang="nl-NL" sz="1800"/>
          </a:p>
          <a:p>
            <a:pPr marL="0" indent="0">
              <a:buNone/>
            </a:pPr>
            <a:endParaRPr lang="nl-NL"/>
          </a:p>
        </p:txBody>
      </p:sp>
      <p:sp>
        <p:nvSpPr>
          <p:cNvPr id="4" name="Tijdelijke aanduiding voor voettekst 3">
            <a:extLst>
              <a:ext uri="{FF2B5EF4-FFF2-40B4-BE49-F238E27FC236}">
                <a16:creationId xmlns:a16="http://schemas.microsoft.com/office/drawing/2014/main" id="{370EDB71-C56E-2D4C-97D8-90041AF473F8}"/>
              </a:ext>
            </a:extLst>
          </p:cNvPr>
          <p:cNvSpPr>
            <a:spLocks noGrp="1"/>
          </p:cNvSpPr>
          <p:nvPr>
            <p:ph type="ftr" sz="quarter" idx="10"/>
          </p:nvPr>
        </p:nvSpPr>
        <p:spPr/>
        <p:txBody>
          <a:bodyPr/>
          <a:lstStyle/>
          <a:p>
            <a:r>
              <a:rPr lang="nl-NL" err="1"/>
              <a:t>Toolbox</a:t>
            </a:r>
            <a:r>
              <a:rPr lang="nl-NL"/>
              <a:t> Werken op hoogte</a:t>
            </a:r>
          </a:p>
        </p:txBody>
      </p:sp>
      <p:sp>
        <p:nvSpPr>
          <p:cNvPr id="5" name="Tijdelijke aanduiding voor dianummer 4">
            <a:extLst>
              <a:ext uri="{FF2B5EF4-FFF2-40B4-BE49-F238E27FC236}">
                <a16:creationId xmlns:a16="http://schemas.microsoft.com/office/drawing/2014/main" id="{CE6CDCE2-2628-0841-B75D-AFF188BC43F0}"/>
              </a:ext>
            </a:extLst>
          </p:cNvPr>
          <p:cNvSpPr>
            <a:spLocks noGrp="1"/>
          </p:cNvSpPr>
          <p:nvPr>
            <p:ph type="sldNum" sz="quarter" idx="11"/>
          </p:nvPr>
        </p:nvSpPr>
        <p:spPr/>
        <p:txBody>
          <a:bodyPr/>
          <a:lstStyle/>
          <a:p>
            <a:fld id="{4EE4AD8C-2841-0441-ABCE-FDDBA89E857F}" type="slidenum">
              <a:rPr lang="nl-NL" smtClean="0"/>
              <a:pPr/>
              <a:t>7</a:t>
            </a:fld>
            <a:endParaRPr lang="nl-NL"/>
          </a:p>
        </p:txBody>
      </p:sp>
    </p:spTree>
    <p:extLst>
      <p:ext uri="{BB962C8B-B14F-4D97-AF65-F5344CB8AC3E}">
        <p14:creationId xmlns:p14="http://schemas.microsoft.com/office/powerpoint/2010/main" val="634627726"/>
      </p:ext>
    </p:extLst>
  </p:cSld>
  <p:clrMapOvr>
    <a:masterClrMapping/>
  </p:clrMapOvr>
</p:sld>
</file>

<file path=ppt/theme/theme1.xml><?xml version="1.0" encoding="utf-8"?>
<a:theme xmlns:a="http://schemas.openxmlformats.org/drawingml/2006/main" name="Kantoorthema">
  <a:themeElements>
    <a:clrScheme name="Aangepast 11">
      <a:dk1>
        <a:srgbClr val="000000"/>
      </a:dk1>
      <a:lt1>
        <a:srgbClr val="FFFFFF"/>
      </a:lt1>
      <a:dk2>
        <a:srgbClr val="000000"/>
      </a:dk2>
      <a:lt2>
        <a:srgbClr val="FFDD00"/>
      </a:lt2>
      <a:accent1>
        <a:srgbClr val="000000"/>
      </a:accent1>
      <a:accent2>
        <a:srgbClr val="FFDD00"/>
      </a:accent2>
      <a:accent3>
        <a:srgbClr val="FFFFFF"/>
      </a:accent3>
      <a:accent4>
        <a:srgbClr val="666666"/>
      </a:accent4>
      <a:accent5>
        <a:srgbClr val="5B9BD5"/>
      </a:accent5>
      <a:accent6>
        <a:srgbClr val="70AD47"/>
      </a:accent6>
      <a:hlink>
        <a:srgbClr val="000000"/>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9252B65C-5470-0A41-9940-C699F80E7CA4}" vid="{AD2F2E86-5680-F847-BA77-AE4D3793842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B685409C87DC4DA58F3DA56CFAB0F1" ma:contentTypeVersion="12" ma:contentTypeDescription="Een nieuw document maken." ma:contentTypeScope="" ma:versionID="8e9eb9c7714fd643dfa8f91aad92e908">
  <xsd:schema xmlns:xsd="http://www.w3.org/2001/XMLSchema" xmlns:xs="http://www.w3.org/2001/XMLSchema" xmlns:p="http://schemas.microsoft.com/office/2006/metadata/properties" xmlns:ns2="b46f7e7e-091b-45fc-b07a-14756525cbd9" xmlns:ns3="508e3145-0529-4d6a-a15f-862d6f4bb661" targetNamespace="http://schemas.microsoft.com/office/2006/metadata/properties" ma:root="true" ma:fieldsID="b6833165235b8070cc8f603796126e57" ns2:_="" ns3:_="">
    <xsd:import namespace="b46f7e7e-091b-45fc-b07a-14756525cbd9"/>
    <xsd:import namespace="508e3145-0529-4d6a-a15f-862d6f4bb66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6f7e7e-091b-45fc-b07a-14756525cb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8e3145-0529-4d6a-a15f-862d6f4bb661" elementFormDefault="qualified">
    <xsd:import namespace="http://schemas.microsoft.com/office/2006/documentManagement/types"/>
    <xsd:import namespace="http://schemas.microsoft.com/office/infopath/2007/PartnerControls"/>
    <xsd:element name="SharedWithUsers" ma:index="1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08e3145-0529-4d6a-a15f-862d6f4bb661">
      <UserInfo>
        <DisplayName>Iedereen</DisplayName>
        <AccountId>12</AccountId>
        <AccountType/>
      </UserInfo>
      <UserInfo>
        <DisplayName>Roordink, Bas</DisplayName>
        <AccountId>32</AccountId>
        <AccountType/>
      </UserInfo>
    </SharedWithUsers>
  </documentManagement>
</p:properties>
</file>

<file path=customXml/itemProps1.xml><?xml version="1.0" encoding="utf-8"?>
<ds:datastoreItem xmlns:ds="http://schemas.openxmlformats.org/officeDocument/2006/customXml" ds:itemID="{C01DD0A9-397E-4707-86B1-5DFD7A181A86}">
  <ds:schemaRefs>
    <ds:schemaRef ds:uri="http://schemas.microsoft.com/sharepoint/v3/contenttype/forms"/>
  </ds:schemaRefs>
</ds:datastoreItem>
</file>

<file path=customXml/itemProps2.xml><?xml version="1.0" encoding="utf-8"?>
<ds:datastoreItem xmlns:ds="http://schemas.openxmlformats.org/officeDocument/2006/customXml" ds:itemID="{12C88183-4D28-49D7-8C90-AC441E28A7D0}"/>
</file>

<file path=customXml/itemProps3.xml><?xml version="1.0" encoding="utf-8"?>
<ds:datastoreItem xmlns:ds="http://schemas.openxmlformats.org/officeDocument/2006/customXml" ds:itemID="{80B6B502-389B-4E8A-B84F-F4AB7D47291A}">
  <ds:schemaRefs>
    <ds:schemaRef ds:uri="24e35ab4-3cf1-46c9-8eaa-1b1e0ea8a84b"/>
    <ds:schemaRef ds:uri="508e3145-0529-4d6a-a15f-862d6f4bb661"/>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Powerpoint</Template>
  <TotalTime>0</TotalTime>
  <Words>237</Words>
  <Application>Microsoft Office PowerPoint</Application>
  <PresentationFormat>Breedbeeld</PresentationFormat>
  <Paragraphs>40</Paragraphs>
  <Slides>6</Slides>
  <Notes>3</Notes>
  <HiddenSlides>0</HiddenSlides>
  <MMClips>1</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vt:i4>
      </vt:variant>
    </vt:vector>
  </HeadingPairs>
  <TitlesOfParts>
    <vt:vector size="10" baseType="lpstr">
      <vt:lpstr>Arial</vt:lpstr>
      <vt:lpstr>Calibri</vt:lpstr>
      <vt:lpstr>Wingdings</vt:lpstr>
      <vt:lpstr>Kantoorthema</vt:lpstr>
      <vt:lpstr>Toolbox Werken op hoogte  Februari 2022</vt:lpstr>
      <vt:lpstr>Aanleiding</vt:lpstr>
      <vt:lpstr>Onderwerpen</vt:lpstr>
      <vt:lpstr>Werken op hoogte</vt:lpstr>
      <vt:lpstr>Samen in gesprek</vt:lpstr>
      <vt:lpstr>Bedankt voor je aandacht!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Veiligheidsdag  24 maart 2021</dc:title>
  <dc:creator>Buitink, Fleur</dc:creator>
  <cp:lastModifiedBy>Links, Ronald</cp:lastModifiedBy>
  <cp:revision>1</cp:revision>
  <dcterms:created xsi:type="dcterms:W3CDTF">2021-02-11T14:15:30Z</dcterms:created>
  <dcterms:modified xsi:type="dcterms:W3CDTF">2022-02-03T10:00:55Z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0x0101008AB685409C87DC4DA58F3DA56CFAB0F1</vt:lpwstr>
  </property>
</Properties>
</file>