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C8E85-E605-4998-B6C3-450438261320}" v="1" dt="2022-02-03T10:03:18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S::broordink@volkerwessels.com::e6b80f22-b7ea-4a1b-9826-4cad8536796c" providerId="AD" clId="Web-{18E9AF89-3714-4F74-2A11-6AAD6D46DE57}"/>
    <pc:docChg chg="modSld">
      <pc:chgData name="Roordink, Bas" userId="S::broordink@volkerwessels.com::e6b80f22-b7ea-4a1b-9826-4cad8536796c" providerId="AD" clId="Web-{18E9AF89-3714-4F74-2A11-6AAD6D46DE57}" dt="2022-01-19T10:20:03.701" v="34" actId="20577"/>
      <pc:docMkLst>
        <pc:docMk/>
      </pc:docMkLst>
      <pc:sldChg chg="modSp">
        <pc:chgData name="Roordink, Bas" userId="S::broordink@volkerwessels.com::e6b80f22-b7ea-4a1b-9826-4cad8536796c" providerId="AD" clId="Web-{18E9AF89-3714-4F74-2A11-6AAD6D46DE57}" dt="2022-01-19T10:20:03.701" v="34" actId="20577"/>
        <pc:sldMkLst>
          <pc:docMk/>
          <pc:sldMk cId="3753470074" sldId="260"/>
        </pc:sldMkLst>
        <pc:spChg chg="mod">
          <ac:chgData name="Roordink, Bas" userId="S::broordink@volkerwessels.com::e6b80f22-b7ea-4a1b-9826-4cad8536796c" providerId="AD" clId="Web-{18E9AF89-3714-4F74-2A11-6AAD6D46DE57}" dt="2022-01-19T10:20:03.701" v="34" actId="20577"/>
          <ac:spMkLst>
            <pc:docMk/>
            <pc:sldMk cId="3753470074" sldId="260"/>
            <ac:spMk id="3" creationId="{BB2A0E52-A3D1-AC44-97E9-4AE4FCB62B0E}"/>
          </ac:spMkLst>
        </pc:spChg>
      </pc:sldChg>
    </pc:docChg>
  </pc:docChgLst>
  <pc:docChgLst>
    <pc:chgData name="Buitink, Fleur" userId="cf590200-e243-4b2e-a585-9874ef062f38" providerId="ADAL" clId="{24DBCF30-46D5-4B98-A80C-B7E09AC85256}"/>
    <pc:docChg chg="undo custSel modSld">
      <pc:chgData name="Buitink, Fleur" userId="cf590200-e243-4b2e-a585-9874ef062f38" providerId="ADAL" clId="{24DBCF30-46D5-4B98-A80C-B7E09AC85256}" dt="2021-03-18T12:40:20.013" v="240" actId="1036"/>
      <pc:docMkLst>
        <pc:docMk/>
      </pc:docMkLst>
      <pc:sldChg chg="addSp delSp modSp mod">
        <pc:chgData name="Buitink, Fleur" userId="cf590200-e243-4b2e-a585-9874ef062f38" providerId="ADAL" clId="{24DBCF30-46D5-4B98-A80C-B7E09AC85256}" dt="2021-03-18T12:40:20.013" v="240" actId="1036"/>
        <pc:sldMkLst>
          <pc:docMk/>
          <pc:sldMk cId="1014227000" sldId="262"/>
        </pc:sldMkLst>
        <pc:spChg chg="add del mod">
          <ac:chgData name="Buitink, Fleur" userId="cf590200-e243-4b2e-a585-9874ef062f38" providerId="ADAL" clId="{24DBCF30-46D5-4B98-A80C-B7E09AC85256}" dt="2021-03-18T12:40:20.013" v="240" actId="1036"/>
          <ac:spMkLst>
            <pc:docMk/>
            <pc:sldMk cId="1014227000" sldId="262"/>
            <ac:spMk id="3" creationId="{3F6F8ACE-95F9-4B07-BCBD-2AFC0DAA9420}"/>
          </ac:spMkLst>
        </pc:spChg>
        <pc:picChg chg="mod">
          <ac:chgData name="Buitink, Fleur" userId="cf590200-e243-4b2e-a585-9874ef062f38" providerId="ADAL" clId="{24DBCF30-46D5-4B98-A80C-B7E09AC85256}" dt="2021-03-18T12:38:43.183" v="226" actId="1076"/>
          <ac:picMkLst>
            <pc:docMk/>
            <pc:sldMk cId="1014227000" sldId="262"/>
            <ac:picMk id="6" creationId="{79DB648A-ADC1-40AA-BBC9-81161E649986}"/>
          </ac:picMkLst>
        </pc:picChg>
      </pc:sldChg>
      <pc:sldChg chg="addSp modSp mod">
        <pc:chgData name="Buitink, Fleur" userId="cf590200-e243-4b2e-a585-9874ef062f38" providerId="ADAL" clId="{24DBCF30-46D5-4B98-A80C-B7E09AC85256}" dt="2021-03-18T12:39:39.608" v="234" actId="1038"/>
        <pc:sldMkLst>
          <pc:docMk/>
          <pc:sldMk cId="1885442784" sldId="263"/>
        </pc:sldMkLst>
        <pc:spChg chg="add mod">
          <ac:chgData name="Buitink, Fleur" userId="cf590200-e243-4b2e-a585-9874ef062f38" providerId="ADAL" clId="{24DBCF30-46D5-4B98-A80C-B7E09AC85256}" dt="2021-03-18T12:39:39.608" v="234" actId="1038"/>
          <ac:spMkLst>
            <pc:docMk/>
            <pc:sldMk cId="1885442784" sldId="263"/>
            <ac:spMk id="7" creationId="{6A0AC59E-1712-4F99-B2B0-885B8DC8F482}"/>
          </ac:spMkLst>
        </pc:spChg>
      </pc:sldChg>
    </pc:docChg>
  </pc:docChgLst>
  <pc:docChgLst>
    <pc:chgData name="Links, Ronald" userId="S::rlinks@kwadam.nl::a214375d-509e-426f-9881-a99cf1b8df71" providerId="AD" clId="Web-{A9A1A7E5-A946-9049-68F1-453ED770EE5C}"/>
    <pc:docChg chg="modSld">
      <pc:chgData name="Links, Ronald" userId="S::rlinks@kwadam.nl::a214375d-509e-426f-9881-a99cf1b8df71" providerId="AD" clId="Web-{A9A1A7E5-A946-9049-68F1-453ED770EE5C}" dt="2021-06-07T14:51:25.005" v="201" actId="20577"/>
      <pc:docMkLst>
        <pc:docMk/>
      </pc:docMkLst>
      <pc:sldChg chg="modSp">
        <pc:chgData name="Links, Ronald" userId="S::rlinks@kwadam.nl::a214375d-509e-426f-9881-a99cf1b8df71" providerId="AD" clId="Web-{A9A1A7E5-A946-9049-68F1-453ED770EE5C}" dt="2021-06-07T14:51:25.005" v="201" actId="20577"/>
        <pc:sldMkLst>
          <pc:docMk/>
          <pc:sldMk cId="3753470074" sldId="260"/>
        </pc:sldMkLst>
        <pc:spChg chg="mod">
          <ac:chgData name="Links, Ronald" userId="S::rlinks@kwadam.nl::a214375d-509e-426f-9881-a99cf1b8df71" providerId="AD" clId="Web-{A9A1A7E5-A946-9049-68F1-453ED770EE5C}" dt="2021-06-07T14:51:25.005" v="201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Links, Ronald" userId="S::rlinks@kwadam.nl::a214375d-509e-426f-9881-a99cf1b8df71" providerId="AD" clId="Web-{A9A1A7E5-A946-9049-68F1-453ED770EE5C}" dt="2021-06-07T06:32:51.538" v="0" actId="20577"/>
        <pc:sldMkLst>
          <pc:docMk/>
          <pc:sldMk cId="28953270" sldId="266"/>
        </pc:sldMkLst>
        <pc:spChg chg="mod">
          <ac:chgData name="Links, Ronald" userId="S::rlinks@kwadam.nl::a214375d-509e-426f-9881-a99cf1b8df71" providerId="AD" clId="Web-{A9A1A7E5-A946-9049-68F1-453ED770EE5C}" dt="2021-06-07T06:32:51.538" v="0" actId="20577"/>
          <ac:spMkLst>
            <pc:docMk/>
            <pc:sldMk cId="28953270" sldId="266"/>
            <ac:spMk id="3" creationId="{BB2A0E52-A3D1-AC44-97E9-4AE4FCB62B0E}"/>
          </ac:spMkLst>
        </pc:spChg>
      </pc:sldChg>
    </pc:docChg>
  </pc:docChgLst>
  <pc:docChgLst>
    <pc:chgData name="Links, Ronald" userId="a214375d-509e-426f-9881-a99cf1b8df71" providerId="ADAL" clId="{5DCE06E9-B001-4BC6-A697-B8DF5DC73399}"/>
    <pc:docChg chg="undo custSel modSld">
      <pc:chgData name="Links, Ronald" userId="a214375d-509e-426f-9881-a99cf1b8df71" providerId="ADAL" clId="{5DCE06E9-B001-4BC6-A697-B8DF5DC73399}" dt="2021-06-08T09:17:48.529" v="981" actId="20577"/>
      <pc:docMkLst>
        <pc:docMk/>
      </pc:docMkLst>
      <pc:sldChg chg="modSp mod">
        <pc:chgData name="Links, Ronald" userId="a214375d-509e-426f-9881-a99cf1b8df71" providerId="ADAL" clId="{5DCE06E9-B001-4BC6-A697-B8DF5DC73399}" dt="2021-06-08T09:17:48.529" v="981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DCE06E9-B001-4BC6-A697-B8DF5DC73399}" dt="2021-06-08T09:17:48.529" v="981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 modNotesTx">
        <pc:chgData name="Links, Ronald" userId="a214375d-509e-426f-9881-a99cf1b8df71" providerId="ADAL" clId="{5DCE06E9-B001-4BC6-A697-B8DF5DC73399}" dt="2021-06-08T06:29:36.327" v="501" actId="688"/>
        <pc:sldMkLst>
          <pc:docMk/>
          <pc:sldMk cId="1885442784" sldId="263"/>
        </pc:sldMkLst>
        <pc:spChg chg="mod">
          <ac:chgData name="Links, Ronald" userId="a214375d-509e-426f-9881-a99cf1b8df71" providerId="ADAL" clId="{5DCE06E9-B001-4BC6-A697-B8DF5DC73399}" dt="2021-06-08T06:29:36.327" v="501" actId="688"/>
          <ac:spMkLst>
            <pc:docMk/>
            <pc:sldMk cId="1885442784" sldId="263"/>
            <ac:spMk id="3" creationId="{62546026-BE3B-4790-8ECF-5AEAE54E7907}"/>
          </ac:spMkLst>
        </pc:spChg>
      </pc:sldChg>
      <pc:sldChg chg="modSp mod">
        <pc:chgData name="Links, Ronald" userId="a214375d-509e-426f-9881-a99cf1b8df71" providerId="ADAL" clId="{5DCE06E9-B001-4BC6-A697-B8DF5DC73399}" dt="2021-06-08T09:15:18.422" v="980" actId="207"/>
        <pc:sldMkLst>
          <pc:docMk/>
          <pc:sldMk cId="1587596849" sldId="267"/>
        </pc:sldMkLst>
        <pc:spChg chg="mod">
          <ac:chgData name="Links, Ronald" userId="a214375d-509e-426f-9881-a99cf1b8df71" providerId="ADAL" clId="{5DCE06E9-B001-4BC6-A697-B8DF5DC73399}" dt="2021-06-08T09:15:18.422" v="980" actId="20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C3988FDC-A1EE-4CEF-B6D0-540933B281A9}"/>
    <pc:docChg chg="custSel delSld modSld">
      <pc:chgData name="Roordink, Bas" userId="e6b80f22-b7ea-4a1b-9826-4cad8536796c" providerId="ADAL" clId="{C3988FDC-A1EE-4CEF-B6D0-540933B281A9}" dt="2021-05-31T07:16:52.009" v="170" actId="1076"/>
      <pc:docMkLst>
        <pc:docMk/>
      </pc:docMkLst>
      <pc:sldChg chg="delSp modSp mod">
        <pc:chgData name="Roordink, Bas" userId="e6b80f22-b7ea-4a1b-9826-4cad8536796c" providerId="ADAL" clId="{C3988FDC-A1EE-4CEF-B6D0-540933B281A9}" dt="2021-05-31T07:16:52.009" v="170" actId="1076"/>
        <pc:sldMkLst>
          <pc:docMk/>
          <pc:sldMk cId="192953906" sldId="257"/>
        </pc:sldMkLst>
        <pc:spChg chg="mod">
          <ac:chgData name="Roordink, Bas" userId="e6b80f22-b7ea-4a1b-9826-4cad8536796c" providerId="ADAL" clId="{C3988FDC-A1EE-4CEF-B6D0-540933B281A9}" dt="2021-05-31T07:16:52.009" v="170" actId="1076"/>
          <ac:spMkLst>
            <pc:docMk/>
            <pc:sldMk cId="192953906" sldId="257"/>
            <ac:spMk id="2" creationId="{8BFA767E-3DB7-7B46-855B-3C179A0A7873}"/>
          </ac:spMkLst>
        </pc:spChg>
        <pc:spChg chg="del mod">
          <ac:chgData name="Roordink, Bas" userId="e6b80f22-b7ea-4a1b-9826-4cad8536796c" providerId="ADAL" clId="{C3988FDC-A1EE-4CEF-B6D0-540933B281A9}" dt="2021-05-31T07:16:47.732" v="169" actId="478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C3988FDC-A1EE-4CEF-B6D0-540933B281A9}" dt="2021-05-31T07:13:51.865" v="25" actId="207"/>
        <pc:sldMkLst>
          <pc:docMk/>
          <pc:sldMk cId="3753470074" sldId="260"/>
        </pc:sldMkLst>
        <pc:spChg chg="mod">
          <ac:chgData name="Roordink, Bas" userId="e6b80f22-b7ea-4a1b-9826-4cad8536796c" providerId="ADAL" clId="{C3988FDC-A1EE-4CEF-B6D0-540933B281A9}" dt="2021-05-31T07:13:51.865" v="2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C3988FDC-A1EE-4CEF-B6D0-540933B281A9}" dt="2021-05-31T07:14:13.184" v="42" actId="47"/>
        <pc:sldMkLst>
          <pc:docMk/>
          <pc:sldMk cId="1014227000" sldId="262"/>
        </pc:sldMkLst>
      </pc:sldChg>
      <pc:sldChg chg="addSp delSp modSp mod delAnim">
        <pc:chgData name="Roordink, Bas" userId="e6b80f22-b7ea-4a1b-9826-4cad8536796c" providerId="ADAL" clId="{C3988FDC-A1EE-4CEF-B6D0-540933B281A9}" dt="2021-05-31T07:14:39.447" v="80" actId="688"/>
        <pc:sldMkLst>
          <pc:docMk/>
          <pc:sldMk cId="1885442784" sldId="263"/>
        </pc:sldMkLst>
        <pc:spChg chg="add mod">
          <ac:chgData name="Roordink, Bas" userId="e6b80f22-b7ea-4a1b-9826-4cad8536796c" providerId="ADAL" clId="{C3988FDC-A1EE-4CEF-B6D0-540933B281A9}" dt="2021-05-31T07:14:39.447" v="80" actId="688"/>
          <ac:spMkLst>
            <pc:docMk/>
            <pc:sldMk cId="1885442784" sldId="263"/>
            <ac:spMk id="3" creationId="{62546026-BE3B-4790-8ECF-5AEAE54E7907}"/>
          </ac:spMkLst>
        </pc:spChg>
        <pc:spChg chg="mod">
          <ac:chgData name="Roordink, Bas" userId="e6b80f22-b7ea-4a1b-9826-4cad8536796c" providerId="ADAL" clId="{C3988FDC-A1EE-4CEF-B6D0-540933B281A9}" dt="2021-05-31T07:14:19.464" v="5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C3988FDC-A1EE-4CEF-B6D0-540933B281A9}" dt="2021-05-31T07:14:24.230" v="58" actId="478"/>
          <ac:picMkLst>
            <pc:docMk/>
            <pc:sldMk cId="1885442784" sldId="263"/>
            <ac:picMk id="9" creationId="{251EA05C-9429-4EEB-829B-893587429233}"/>
          </ac:picMkLst>
        </pc:picChg>
      </pc:sldChg>
      <pc:sldChg chg="addSp delSp modSp mod">
        <pc:chgData name="Roordink, Bas" userId="e6b80f22-b7ea-4a1b-9826-4cad8536796c" providerId="ADAL" clId="{C3988FDC-A1EE-4CEF-B6D0-540933B281A9}" dt="2021-05-31T07:15:51.209" v="166" actId="207"/>
        <pc:sldMkLst>
          <pc:docMk/>
          <pc:sldMk cId="1873730925" sldId="265"/>
        </pc:sldMkLst>
        <pc:spChg chg="mod">
          <ac:chgData name="Roordink, Bas" userId="e6b80f22-b7ea-4a1b-9826-4cad8536796c" providerId="ADAL" clId="{C3988FDC-A1EE-4CEF-B6D0-540933B281A9}" dt="2021-05-31T07:15:19.362" v="123" actId="20577"/>
          <ac:spMkLst>
            <pc:docMk/>
            <pc:sldMk cId="1873730925" sldId="265"/>
            <ac:spMk id="2" creationId="{D1B005F9-ECEA-4481-A9EE-78D13A7859E4}"/>
          </ac:spMkLst>
        </pc:spChg>
        <pc:spChg chg="add mod">
          <ac:chgData name="Roordink, Bas" userId="e6b80f22-b7ea-4a1b-9826-4cad8536796c" providerId="ADAL" clId="{C3988FDC-A1EE-4CEF-B6D0-540933B281A9}" dt="2021-05-31T07:15:51.209" v="166" actId="207"/>
          <ac:spMkLst>
            <pc:docMk/>
            <pc:sldMk cId="1873730925" sldId="265"/>
            <ac:spMk id="7" creationId="{1E13E4E8-EA18-4E8F-8C9B-A31FBEFCFE03}"/>
          </ac:spMkLst>
        </pc:spChg>
        <pc:picChg chg="del">
          <ac:chgData name="Roordink, Bas" userId="e6b80f22-b7ea-4a1b-9826-4cad8536796c" providerId="ADAL" clId="{C3988FDC-A1EE-4CEF-B6D0-540933B281A9}" dt="2021-05-31T07:15:21.506" v="124" actId="478"/>
          <ac:picMkLst>
            <pc:docMk/>
            <pc:sldMk cId="1873730925" sldId="265"/>
            <ac:picMk id="6" creationId="{261D452B-A18C-414F-9E15-C44DFC21A426}"/>
          </ac:picMkLst>
        </pc:picChg>
      </pc:sldChg>
      <pc:sldChg chg="modSp mod">
        <pc:chgData name="Roordink, Bas" userId="e6b80f22-b7ea-4a1b-9826-4cad8536796c" providerId="ADAL" clId="{C3988FDC-A1EE-4CEF-B6D0-540933B281A9}" dt="2021-05-31T07:15:10.952" v="113" actId="20577"/>
        <pc:sldMkLst>
          <pc:docMk/>
          <pc:sldMk cId="28953270" sldId="266"/>
        </pc:sldMkLst>
        <pc:spChg chg="mod">
          <ac:chgData name="Roordink, Bas" userId="e6b80f22-b7ea-4a1b-9826-4cad8536796c" providerId="ADAL" clId="{C3988FDC-A1EE-4CEF-B6D0-540933B281A9}" dt="2021-05-31T07:15:10.952" v="113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C3988FDC-A1EE-4CEF-B6D0-540933B281A9}" dt="2021-05-31T07:14:58.131" v="103" actId="20577"/>
        <pc:sldMkLst>
          <pc:docMk/>
          <pc:sldMk cId="1587596849" sldId="267"/>
        </pc:sldMkLst>
        <pc:spChg chg="mod">
          <ac:chgData name="Roordink, Bas" userId="e6b80f22-b7ea-4a1b-9826-4cad8536796c" providerId="ADAL" clId="{C3988FDC-A1EE-4CEF-B6D0-540933B281A9}" dt="2021-05-31T07:14:58.131" v="103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AF7C8E85-E605-4998-B6C3-450438261320}"/>
    <pc:docChg chg="custSel modSld">
      <pc:chgData name="Links, Ronald" userId="a214375d-509e-426f-9881-a99cf1b8df71" providerId="ADAL" clId="{AF7C8E85-E605-4998-B6C3-450438261320}" dt="2022-02-03T10:03:22.858" v="3" actId="1076"/>
      <pc:docMkLst>
        <pc:docMk/>
      </pc:docMkLst>
      <pc:sldChg chg="addSp delSp modSp mod modAnim">
        <pc:chgData name="Links, Ronald" userId="a214375d-509e-426f-9881-a99cf1b8df71" providerId="ADAL" clId="{AF7C8E85-E605-4998-B6C3-450438261320}" dt="2022-02-03T10:03:22.858" v="3" actId="1076"/>
        <pc:sldMkLst>
          <pc:docMk/>
          <pc:sldMk cId="1885442784" sldId="263"/>
        </pc:sldMkLst>
        <pc:spChg chg="del">
          <ac:chgData name="Links, Ronald" userId="a214375d-509e-426f-9881-a99cf1b8df71" providerId="ADAL" clId="{AF7C8E85-E605-4998-B6C3-450438261320}" dt="2022-02-03T10:02:49.849" v="0" actId="478"/>
          <ac:spMkLst>
            <pc:docMk/>
            <pc:sldMk cId="1885442784" sldId="263"/>
            <ac:spMk id="2" creationId="{5813C6B6-72C0-40EA-9A8B-B46F31A69D02}"/>
          </ac:spMkLst>
        </pc:spChg>
        <pc:picChg chg="add mod">
          <ac:chgData name="Links, Ronald" userId="a214375d-509e-426f-9881-a99cf1b8df71" providerId="ADAL" clId="{AF7C8E85-E605-4998-B6C3-450438261320}" dt="2022-02-03T10:03:22.858" v="3" actId="1076"/>
          <ac:picMkLst>
            <pc:docMk/>
            <pc:sldMk cId="1885442784" sldId="263"/>
            <ac:picMk id="3" creationId="{2F9F6110-B9F3-475B-A6F4-117E43671A5D}"/>
          </ac:picMkLst>
        </pc:picChg>
      </pc:sldChg>
    </pc:docChg>
  </pc:docChgLst>
  <pc:docChgLst>
    <pc:chgData name="Buitink, Fleur" userId="S::fbuitink@volkerwessels.com::cf590200-e243-4b2e-a585-9874ef062f38" providerId="AD" clId="Web-{4721FF7A-6BF1-8B29-619F-17160C2FA088}"/>
    <pc:docChg chg="modSld">
      <pc:chgData name="Buitink, Fleur" userId="S::fbuitink@volkerwessels.com::cf590200-e243-4b2e-a585-9874ef062f38" providerId="AD" clId="Web-{4721FF7A-6BF1-8B29-619F-17160C2FA088}" dt="2021-02-18T14:49:54.582" v="1"/>
      <pc:docMkLst>
        <pc:docMk/>
      </pc:docMkLst>
      <pc:sldChg chg="modSp delCm">
        <pc:chgData name="Buitink, Fleur" userId="S::fbuitink@volkerwessels.com::cf590200-e243-4b2e-a585-9874ef062f38" providerId="AD" clId="Web-{4721FF7A-6BF1-8B29-619F-17160C2FA088}" dt="2021-02-18T14:49:54.582" v="1"/>
        <pc:sldMkLst>
          <pc:docMk/>
          <pc:sldMk cId="1873730925" sldId="265"/>
        </pc:sldMkLst>
        <pc:picChg chg="mod">
          <ac:chgData name="Buitink, Fleur" userId="S::fbuitink@volkerwessels.com::cf590200-e243-4b2e-a585-9874ef062f38" providerId="AD" clId="Web-{4721FF7A-6BF1-8B29-619F-17160C2FA088}" dt="2021-02-18T14:49:45.035" v="0"/>
          <ac:picMkLst>
            <pc:docMk/>
            <pc:sldMk cId="1873730925" sldId="265"/>
            <ac:picMk id="6" creationId="{261D452B-A18C-414F-9E15-C44DFC21A426}"/>
          </ac:picMkLst>
        </pc:picChg>
      </pc:sldChg>
    </pc:docChg>
  </pc:docChgLst>
  <pc:docChgLst>
    <pc:chgData name="Buitink, Fleur" userId="cf590200-e243-4b2e-a585-9874ef062f38" providerId="ADAL" clId="{4FABABD4-3959-4AF2-8D30-CF6718B480F3}"/>
    <pc:docChg chg="modSld">
      <pc:chgData name="Buitink, Fleur" userId="cf590200-e243-4b2e-a585-9874ef062f38" providerId="ADAL" clId="{4FABABD4-3959-4AF2-8D30-CF6718B480F3}" dt="2021-02-22T14:40:11.352" v="1"/>
      <pc:docMkLst>
        <pc:docMk/>
      </pc:docMkLst>
      <pc:sldChg chg="addSp delSp modSp modAnim modNotesTx">
        <pc:chgData name="Buitink, Fleur" userId="cf590200-e243-4b2e-a585-9874ef062f38" providerId="ADAL" clId="{4FABABD4-3959-4AF2-8D30-CF6718B480F3}" dt="2021-02-22T14:40:11.352" v="1"/>
        <pc:sldMkLst>
          <pc:docMk/>
          <pc:sldMk cId="1014227000" sldId="262"/>
        </pc:sldMkLst>
        <pc:spChg chg="del">
          <ac:chgData name="Buitink, Fleur" userId="cf590200-e243-4b2e-a585-9874ef062f38" providerId="ADAL" clId="{4FABABD4-3959-4AF2-8D30-CF6718B480F3}" dt="2021-02-22T14:40:04.450" v="0"/>
          <ac:spMkLst>
            <pc:docMk/>
            <pc:sldMk cId="1014227000" sldId="262"/>
            <ac:spMk id="3" creationId="{D7839DC0-7656-4756-B462-3631C7F57704}"/>
          </ac:spMkLst>
        </pc:spChg>
        <pc:picChg chg="add mod">
          <ac:chgData name="Buitink, Fleur" userId="cf590200-e243-4b2e-a585-9874ef062f38" providerId="ADAL" clId="{4FABABD4-3959-4AF2-8D30-CF6718B480F3}" dt="2021-02-22T14:40:04.450" v="0"/>
          <ac:picMkLst>
            <pc:docMk/>
            <pc:sldMk cId="1014227000" sldId="262"/>
            <ac:picMk id="6" creationId="{79DB648A-ADC1-40AA-BBC9-81161E649986}"/>
          </ac:picMkLst>
        </pc:picChg>
      </pc:sldChg>
    </pc:docChg>
  </pc:docChgLst>
  <pc:docChgLst>
    <pc:chgData name="Roordink, Bas" userId="e6b80f22-b7ea-4a1b-9826-4cad8536796c" providerId="ADAL" clId="{7025A7BA-9B43-40CF-8CDF-BF713FBD5CFF}"/>
    <pc:docChg chg="custSel addSld modSld">
      <pc:chgData name="Roordink, Bas" userId="e6b80f22-b7ea-4a1b-9826-4cad8536796c" providerId="ADAL" clId="{7025A7BA-9B43-40CF-8CDF-BF713FBD5CFF}" dt="2021-02-19T13:40:15.212" v="844" actId="20577"/>
      <pc:docMkLst>
        <pc:docMk/>
      </pc:docMkLst>
      <pc:sldChg chg="modSp mod">
        <pc:chgData name="Roordink, Bas" userId="e6b80f22-b7ea-4a1b-9826-4cad8536796c" providerId="ADAL" clId="{7025A7BA-9B43-40CF-8CDF-BF713FBD5CFF}" dt="2021-02-16T12:04:06.454" v="734" actId="20577"/>
        <pc:sldMkLst>
          <pc:docMk/>
          <pc:sldMk cId="3753470074" sldId="260"/>
        </pc:sldMkLst>
        <pc:spChg chg="mod">
          <ac:chgData name="Roordink, Bas" userId="e6b80f22-b7ea-4a1b-9826-4cad8536796c" providerId="ADAL" clId="{7025A7BA-9B43-40CF-8CDF-BF713FBD5CFF}" dt="2021-02-16T12:04:06.454" v="734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7025A7BA-9B43-40CF-8CDF-BF713FBD5CFF}" dt="2021-02-16T12:13:12.109" v="830" actId="404"/>
        <pc:sldMkLst>
          <pc:docMk/>
          <pc:sldMk cId="634627726" sldId="261"/>
        </pc:sldMkLst>
        <pc:spChg chg="mod">
          <ac:chgData name="Roordink, Bas" userId="e6b80f22-b7ea-4a1b-9826-4cad8536796c" providerId="ADAL" clId="{7025A7BA-9B43-40CF-8CDF-BF713FBD5CFF}" dt="2021-02-16T12:12:44.632" v="778" actId="20577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Roordink, Bas" userId="e6b80f22-b7ea-4a1b-9826-4cad8536796c" providerId="ADAL" clId="{7025A7BA-9B43-40CF-8CDF-BF713FBD5CFF}" dt="2021-02-16T12:13:12.109" v="830" actId="404"/>
          <ac:spMkLst>
            <pc:docMk/>
            <pc:sldMk cId="634627726" sldId="261"/>
            <ac:spMk id="3" creationId="{64535D5F-4E78-144C-A407-989D05CBAB47}"/>
          </ac:spMkLst>
        </pc:spChg>
      </pc:sldChg>
      <pc:sldChg chg="addSp modSp mod">
        <pc:chgData name="Roordink, Bas" userId="e6b80f22-b7ea-4a1b-9826-4cad8536796c" providerId="ADAL" clId="{7025A7BA-9B43-40CF-8CDF-BF713FBD5CFF}" dt="2021-02-16T12:09:58.803" v="741" actId="1076"/>
        <pc:sldMkLst>
          <pc:docMk/>
          <pc:sldMk cId="1885442784" sldId="263"/>
        </pc:sldMkLst>
        <pc:spChg chg="add mod">
          <ac:chgData name="Roordink, Bas" userId="e6b80f22-b7ea-4a1b-9826-4cad8536796c" providerId="ADAL" clId="{7025A7BA-9B43-40CF-8CDF-BF713FBD5CFF}" dt="2021-02-16T11:43:17.653" v="237" actId="20577"/>
          <ac:spMkLst>
            <pc:docMk/>
            <pc:sldMk cId="1885442784" sldId="263"/>
            <ac:spMk id="6" creationId="{0D114B56-608F-456E-AD2D-C48853B0DFF0}"/>
          </ac:spMkLst>
        </pc:spChg>
        <pc:picChg chg="mod">
          <ac:chgData name="Roordink, Bas" userId="e6b80f22-b7ea-4a1b-9826-4cad8536796c" providerId="ADAL" clId="{7025A7BA-9B43-40CF-8CDF-BF713FBD5CFF}" dt="2021-02-16T12:09:58.803" v="741" actId="1076"/>
          <ac:picMkLst>
            <pc:docMk/>
            <pc:sldMk cId="1885442784" sldId="263"/>
            <ac:picMk id="9" creationId="{251EA05C-9429-4EEB-829B-893587429233}"/>
          </ac:picMkLst>
        </pc:picChg>
      </pc:sldChg>
      <pc:sldChg chg="modSp mod addCm modCm">
        <pc:chgData name="Roordink, Bas" userId="e6b80f22-b7ea-4a1b-9826-4cad8536796c" providerId="ADAL" clId="{7025A7BA-9B43-40CF-8CDF-BF713FBD5CFF}" dt="2021-02-16T12:12:14.687" v="743"/>
        <pc:sldMkLst>
          <pc:docMk/>
          <pc:sldMk cId="1873730925" sldId="265"/>
        </pc:sldMkLst>
        <pc:spChg chg="mod">
          <ac:chgData name="Roordink, Bas" userId="e6b80f22-b7ea-4a1b-9826-4cad8536796c" providerId="ADAL" clId="{7025A7BA-9B43-40CF-8CDF-BF713FBD5CFF}" dt="2021-02-16T11:50:13.210" v="729" actId="5793"/>
          <ac:spMkLst>
            <pc:docMk/>
            <pc:sldMk cId="1873730925" sldId="265"/>
            <ac:spMk id="3" creationId="{1C3C662A-6ADC-422B-8735-B7689208F8D4}"/>
          </ac:spMkLst>
        </pc:spChg>
      </pc:sldChg>
      <pc:sldChg chg="modSp add mod">
        <pc:chgData name="Roordink, Bas" userId="e6b80f22-b7ea-4a1b-9826-4cad8536796c" providerId="ADAL" clId="{7025A7BA-9B43-40CF-8CDF-BF713FBD5CFF}" dt="2021-02-16T12:04:25.687" v="739" actId="20577"/>
        <pc:sldMkLst>
          <pc:docMk/>
          <pc:sldMk cId="28953270" sldId="266"/>
        </pc:sldMkLst>
        <pc:spChg chg="mod">
          <ac:chgData name="Roordink, Bas" userId="e6b80f22-b7ea-4a1b-9826-4cad8536796c" providerId="ADAL" clId="{7025A7BA-9B43-40CF-8CDF-BF713FBD5CFF}" dt="2021-02-16T11:40:30.647" v="11" actId="20577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Roordink, Bas" userId="e6b80f22-b7ea-4a1b-9826-4cad8536796c" providerId="ADAL" clId="{7025A7BA-9B43-40CF-8CDF-BF713FBD5CFF}" dt="2021-02-16T12:04:25.687" v="739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add mod delAnim">
        <pc:chgData name="Roordink, Bas" userId="e6b80f22-b7ea-4a1b-9826-4cad8536796c" providerId="ADAL" clId="{7025A7BA-9B43-40CF-8CDF-BF713FBD5CFF}" dt="2021-02-19T13:40:15.212" v="844" actId="20577"/>
        <pc:sldMkLst>
          <pc:docMk/>
          <pc:sldMk cId="1587596849" sldId="267"/>
        </pc:sldMkLst>
        <pc:spChg chg="add mod">
          <ac:chgData name="Roordink, Bas" userId="e6b80f22-b7ea-4a1b-9826-4cad8536796c" providerId="ADAL" clId="{7025A7BA-9B43-40CF-8CDF-BF713FBD5CFF}" dt="2021-02-19T13:40:15.212" v="844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Roordink, Bas" userId="e6b80f22-b7ea-4a1b-9826-4cad8536796c" providerId="ADAL" clId="{7025A7BA-9B43-40CF-8CDF-BF713FBD5CFF}" dt="2021-02-16T11:47:10.015" v="402" actId="20577"/>
          <ac:spMkLst>
            <pc:docMk/>
            <pc:sldMk cId="1587596849" sldId="267"/>
            <ac:spMk id="6" creationId="{0D114B56-608F-456E-AD2D-C48853B0DFF0}"/>
          </ac:spMkLst>
        </pc:spChg>
        <pc:picChg chg="del">
          <ac:chgData name="Roordink, Bas" userId="e6b80f22-b7ea-4a1b-9826-4cad8536796c" providerId="ADAL" clId="{7025A7BA-9B43-40CF-8CDF-BF713FBD5CFF}" dt="2021-02-16T11:47:03.713" v="386" actId="478"/>
          <ac:picMkLst>
            <pc:docMk/>
            <pc:sldMk cId="1587596849" sldId="267"/>
            <ac:picMk id="9" creationId="{251EA05C-9429-4EEB-829B-893587429233}"/>
          </ac:picMkLst>
        </pc:picChg>
      </pc:sldChg>
    </pc:docChg>
  </pc:docChgLst>
  <pc:docChgLst>
    <pc:chgData name="Bas" userId="e6b80f22-b7ea-4a1b-9826-4cad8536796c" providerId="ADAL" clId="{7025A7BA-9B43-40CF-8CDF-BF713FBD5CFF}"/>
    <pc:docChg chg="undo custSel modSld">
      <pc:chgData name="Bas" userId="e6b80f22-b7ea-4a1b-9826-4cad8536796c" providerId="ADAL" clId="{7025A7BA-9B43-40CF-8CDF-BF713FBD5CFF}" dt="2021-02-18T09:30:07.529" v="385" actId="5793"/>
      <pc:docMkLst>
        <pc:docMk/>
      </pc:docMkLst>
      <pc:sldChg chg="modSp mod">
        <pc:chgData name="Bas" userId="e6b80f22-b7ea-4a1b-9826-4cad8536796c" providerId="ADAL" clId="{7025A7BA-9B43-40CF-8CDF-BF713FBD5CFF}" dt="2021-02-18T09:30:07.529" v="385" actId="5793"/>
        <pc:sldMkLst>
          <pc:docMk/>
          <pc:sldMk cId="1587596849" sldId="267"/>
        </pc:sldMkLst>
        <pc:spChg chg="mod">
          <ac:chgData name="Bas" userId="e6b80f22-b7ea-4a1b-9826-4cad8536796c" providerId="ADAL" clId="{7025A7BA-9B43-40CF-8CDF-BF713FBD5CFF}" dt="2021-02-18T09:30:07.529" v="385" actId="5793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CE4C900D-181D-45D9-9262-50938B43D125}"/>
    <pc:docChg chg="custSel modSld">
      <pc:chgData name="Roordink, Bas" userId="e6b80f22-b7ea-4a1b-9826-4cad8536796c" providerId="ADAL" clId="{CE4C900D-181D-45D9-9262-50938B43D125}" dt="2021-06-28T12:14:32.755" v="18" actId="1076"/>
      <pc:docMkLst>
        <pc:docMk/>
      </pc:docMkLst>
      <pc:sldChg chg="addSp delSp modSp mod delAnim modAnim modNotesTx">
        <pc:chgData name="Roordink, Bas" userId="e6b80f22-b7ea-4a1b-9826-4cad8536796c" providerId="ADAL" clId="{CE4C900D-181D-45D9-9262-50938B43D125}" dt="2021-06-28T12:14:32.755" v="18" actId="1076"/>
        <pc:sldMkLst>
          <pc:docMk/>
          <pc:sldMk cId="1885442784" sldId="263"/>
        </pc:sldMkLst>
        <pc:spChg chg="del">
          <ac:chgData name="Roordink, Bas" userId="e6b80f22-b7ea-4a1b-9826-4cad8536796c" providerId="ADAL" clId="{CE4C900D-181D-45D9-9262-50938B43D125}" dt="2021-06-28T12:12:22.456" v="0" actId="478"/>
          <ac:spMkLst>
            <pc:docMk/>
            <pc:sldMk cId="1885442784" sldId="263"/>
            <ac:spMk id="3" creationId="{62546026-BE3B-4790-8ECF-5AEAE54E7907}"/>
          </ac:spMkLst>
        </pc:spChg>
        <pc:spChg chg="del mod">
          <ac:chgData name="Roordink, Bas" userId="e6b80f22-b7ea-4a1b-9826-4cad8536796c" providerId="ADAL" clId="{CE4C900D-181D-45D9-9262-50938B43D125}" dt="2021-06-28T12:12:24.827" v="2" actId="478"/>
          <ac:spMkLst>
            <pc:docMk/>
            <pc:sldMk cId="1885442784" sldId="263"/>
            <ac:spMk id="7" creationId="{6A0AC59E-1712-4F99-B2B0-885B8DC8F482}"/>
          </ac:spMkLst>
        </pc:spChg>
        <pc:picChg chg="add del mod">
          <ac:chgData name="Roordink, Bas" userId="e6b80f22-b7ea-4a1b-9826-4cad8536796c" providerId="ADAL" clId="{CE4C900D-181D-45D9-9262-50938B43D125}" dt="2021-06-28T12:13:43.220" v="10" actId="478"/>
          <ac:picMkLst>
            <pc:docMk/>
            <pc:sldMk cId="1885442784" sldId="263"/>
            <ac:picMk id="2" creationId="{B3632560-7F3F-47DC-BF10-646F4740FC81}"/>
          </ac:picMkLst>
        </pc:picChg>
        <pc:picChg chg="add del mod">
          <ac:chgData name="Roordink, Bas" userId="e6b80f22-b7ea-4a1b-9826-4cad8536796c" providerId="ADAL" clId="{CE4C900D-181D-45D9-9262-50938B43D125}" dt="2021-06-28T12:14:04.850" v="12" actId="478"/>
          <ac:picMkLst>
            <pc:docMk/>
            <pc:sldMk cId="1885442784" sldId="263"/>
            <ac:picMk id="8" creationId="{524B2B76-C40B-4F6B-A114-C1B7E2191D82}"/>
          </ac:picMkLst>
        </pc:picChg>
        <pc:picChg chg="add mod">
          <ac:chgData name="Roordink, Bas" userId="e6b80f22-b7ea-4a1b-9826-4cad8536796c" providerId="ADAL" clId="{CE4C900D-181D-45D9-9262-50938B43D125}" dt="2021-06-28T12:14:32.755" v="18" actId="1076"/>
          <ac:picMkLst>
            <pc:docMk/>
            <pc:sldMk cId="1885442784" sldId="263"/>
            <ac:picMk id="9" creationId="{21227040-359A-4AAE-9A86-75263A4D2071}"/>
          </ac:picMkLst>
        </pc:picChg>
      </pc:sldChg>
    </pc:docChg>
  </pc:docChgLst>
  <pc:docChgLst>
    <pc:chgData name="Links, Ronald" userId="a214375d-509e-426f-9881-a99cf1b8df71" providerId="ADAL" clId="{66B41AD1-4B6B-4751-B633-E92F219A4692}"/>
    <pc:docChg chg="undo custSel modSld">
      <pc:chgData name="Links, Ronald" userId="a214375d-509e-426f-9881-a99cf1b8df71" providerId="ADAL" clId="{66B41AD1-4B6B-4751-B633-E92F219A4692}" dt="2022-01-19T10:15:03.281" v="1155" actId="20577"/>
      <pc:docMkLst>
        <pc:docMk/>
      </pc:docMkLst>
      <pc:sldChg chg="modSp mod">
        <pc:chgData name="Links, Ronald" userId="a214375d-509e-426f-9881-a99cf1b8df71" providerId="ADAL" clId="{66B41AD1-4B6B-4751-B633-E92F219A4692}" dt="2021-11-30T12:24:58.969" v="152" actId="20577"/>
        <pc:sldMkLst>
          <pc:docMk/>
          <pc:sldMk cId="192953906" sldId="257"/>
        </pc:sldMkLst>
        <pc:spChg chg="mod">
          <ac:chgData name="Links, Ronald" userId="a214375d-509e-426f-9881-a99cf1b8df71" providerId="ADAL" clId="{66B41AD1-4B6B-4751-B633-E92F219A4692}" dt="2021-11-30T12:24:58.969" v="152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66B41AD1-4B6B-4751-B633-E92F219A4692}" dt="2022-01-19T10:15:03.281" v="115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66B41AD1-4B6B-4751-B633-E92F219A4692}" dt="2022-01-19T10:15:03.281" v="1155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66B41AD1-4B6B-4751-B633-E92F219A4692}" dt="2021-11-30T12:24:46.988" v="135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66B41AD1-4B6B-4751-B633-E92F219A4692}" dt="2021-11-30T12:23:04.358" v="100" actId="20577"/>
        <pc:sldMkLst>
          <pc:docMk/>
          <pc:sldMk cId="634627726" sldId="261"/>
        </pc:sldMkLst>
        <pc:spChg chg="mod">
          <ac:chgData name="Links, Ronald" userId="a214375d-509e-426f-9881-a99cf1b8df71" providerId="ADAL" clId="{66B41AD1-4B6B-4751-B633-E92F219A4692}" dt="2021-11-30T12:23:04.358" v="100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66B41AD1-4B6B-4751-B633-E92F219A4692}" dt="2021-11-30T12:25:27.185" v="163" actId="207"/>
        <pc:sldMkLst>
          <pc:docMk/>
          <pc:sldMk cId="1885442784" sldId="263"/>
        </pc:sldMkLst>
        <pc:spChg chg="add mod">
          <ac:chgData name="Links, Ronald" userId="a214375d-509e-426f-9881-a99cf1b8df71" providerId="ADAL" clId="{66B41AD1-4B6B-4751-B633-E92F219A4692}" dt="2021-11-30T12:25:27.185" v="163" actId="207"/>
          <ac:spMkLst>
            <pc:docMk/>
            <pc:sldMk cId="1885442784" sldId="263"/>
            <ac:spMk id="2" creationId="{5813C6B6-72C0-40EA-9A8B-B46F31A69D02}"/>
          </ac:spMkLst>
        </pc:spChg>
        <pc:spChg chg="mod">
          <ac:chgData name="Links, Ronald" userId="a214375d-509e-426f-9881-a99cf1b8df71" providerId="ADAL" clId="{66B41AD1-4B6B-4751-B633-E92F219A4692}" dt="2021-11-30T12:24:42.222" v="133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66B41AD1-4B6B-4751-B633-E92F219A4692}" dt="2021-11-30T12:23:20.474" v="132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Links, Ronald" userId="a214375d-509e-426f-9881-a99cf1b8df71" providerId="ADAL" clId="{66B41AD1-4B6B-4751-B633-E92F219A4692}" dt="2021-11-30T12:21:59.690" v="48" actId="478"/>
          <ac:picMkLst>
            <pc:docMk/>
            <pc:sldMk cId="1885442784" sldId="263"/>
            <ac:picMk id="9" creationId="{21227040-359A-4AAE-9A86-75263A4D2071}"/>
          </ac:picMkLst>
        </pc:picChg>
      </pc:sldChg>
      <pc:sldChg chg="modSp mod">
        <pc:chgData name="Links, Ronald" userId="a214375d-509e-426f-9881-a99cf1b8df71" providerId="ADAL" clId="{66B41AD1-4B6B-4751-B633-E92F219A4692}" dt="2021-11-30T12:24:44.398" v="134"/>
        <pc:sldMkLst>
          <pc:docMk/>
          <pc:sldMk cId="28953270" sldId="266"/>
        </pc:sldMkLst>
        <pc:spChg chg="mod">
          <ac:chgData name="Links, Ronald" userId="a214375d-509e-426f-9881-a99cf1b8df71" providerId="ADAL" clId="{66B41AD1-4B6B-4751-B633-E92F219A4692}" dt="2021-11-30T12:21:56.323" v="47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66B41AD1-4B6B-4751-B633-E92F219A4692}" dt="2021-11-30T12:24:44.398" v="134"/>
          <ac:spMkLst>
            <pc:docMk/>
            <pc:sldMk cId="28953270" sldId="266"/>
            <ac:spMk id="4" creationId="{7126FB9D-B883-6741-8B26-1B8549314BD4}"/>
          </ac:spMkLst>
        </pc:spChg>
      </pc:sldChg>
      <pc:sldChg chg="addSp modSp mod">
        <pc:chgData name="Links, Ronald" userId="a214375d-509e-426f-9881-a99cf1b8df71" providerId="ADAL" clId="{66B41AD1-4B6B-4751-B633-E92F219A4692}" dt="2021-11-30T12:25:24.146" v="162" actId="207"/>
        <pc:sldMkLst>
          <pc:docMk/>
          <pc:sldMk cId="1587596849" sldId="267"/>
        </pc:sldMkLst>
        <pc:spChg chg="add mod">
          <ac:chgData name="Links, Ronald" userId="a214375d-509e-426f-9881-a99cf1b8df71" providerId="ADAL" clId="{66B41AD1-4B6B-4751-B633-E92F219A4692}" dt="2021-11-30T12:25:24.146" v="162" actId="207"/>
          <ac:spMkLst>
            <pc:docMk/>
            <pc:sldMk cId="1587596849" sldId="267"/>
            <ac:spMk id="2" creationId="{834CF66C-28FC-46ED-80AE-E2EC868D3BEC}"/>
          </ac:spMkLst>
        </pc:spChg>
        <pc:spChg chg="mod">
          <ac:chgData name="Links, Ronald" userId="a214375d-509e-426f-9881-a99cf1b8df71" providerId="ADAL" clId="{66B41AD1-4B6B-4751-B633-E92F219A4692}" dt="2021-11-30T12:22:51.203" v="84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66B41AD1-4B6B-4751-B633-E92F219A4692}" dt="2021-11-30T12:23:14.450" v="116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B5D7DDA8-EDFE-48A9-8D10-6D815CEFCDDC}"/>
    <pc:docChg chg="custSel modSld">
      <pc:chgData name="Roordink, Bas" userId="e6b80f22-b7ea-4a1b-9826-4cad8536796c" providerId="ADAL" clId="{B5D7DDA8-EDFE-48A9-8D10-6D815CEFCDDC}" dt="2022-01-18T13:29:36.795" v="349" actId="20577"/>
      <pc:docMkLst>
        <pc:docMk/>
      </pc:docMkLst>
      <pc:sldChg chg="modSp mod">
        <pc:chgData name="Roordink, Bas" userId="e6b80f22-b7ea-4a1b-9826-4cad8536796c" providerId="ADAL" clId="{B5D7DDA8-EDFE-48A9-8D10-6D815CEFCDDC}" dt="2022-01-18T13:29:36.795" v="349" actId="20577"/>
        <pc:sldMkLst>
          <pc:docMk/>
          <pc:sldMk cId="3753470074" sldId="260"/>
        </pc:sldMkLst>
        <pc:spChg chg="mod">
          <ac:chgData name="Roordink, Bas" userId="e6b80f22-b7ea-4a1b-9826-4cad8536796c" providerId="ADAL" clId="{B5D7DDA8-EDFE-48A9-8D10-6D815CEFCDDC}" dt="2022-01-18T13:29:36.795" v="349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B5D7DDA8-EDFE-48A9-8D10-6D815CEFCDDC}" dt="2022-01-10T13:57:33.033" v="347" actId="20577"/>
        <pc:sldMkLst>
          <pc:docMk/>
          <pc:sldMk cId="1885442784" sldId="263"/>
        </pc:sldMkLst>
        <pc:spChg chg="mod">
          <ac:chgData name="Roordink, Bas" userId="e6b80f22-b7ea-4a1b-9826-4cad8536796c" providerId="ADAL" clId="{B5D7DDA8-EDFE-48A9-8D10-6D815CEFCDDC}" dt="2022-01-10T13:57:33.033" v="347" actId="20577"/>
          <ac:spMkLst>
            <pc:docMk/>
            <pc:sldMk cId="1885442784" sldId="263"/>
            <ac:spMk id="2" creationId="{5813C6B6-72C0-40EA-9A8B-B46F31A69D02}"/>
          </ac:spMkLst>
        </pc:spChg>
      </pc:sldChg>
      <pc:sldChg chg="modSp mod">
        <pc:chgData name="Roordink, Bas" userId="e6b80f22-b7ea-4a1b-9826-4cad8536796c" providerId="ADAL" clId="{B5D7DDA8-EDFE-48A9-8D10-6D815CEFCDDC}" dt="2022-01-10T13:57:22.227" v="338" actId="207"/>
        <pc:sldMkLst>
          <pc:docMk/>
          <pc:sldMk cId="1587596849" sldId="267"/>
        </pc:sldMkLst>
        <pc:spChg chg="mod">
          <ac:chgData name="Roordink, Bas" userId="e6b80f22-b7ea-4a1b-9826-4cad8536796c" providerId="ADAL" clId="{B5D7DDA8-EDFE-48A9-8D10-6D815CEFCDDC}" dt="2022-01-10T13:57:22.227" v="338" actId="207"/>
          <ac:spMkLst>
            <pc:docMk/>
            <pc:sldMk cId="1587596849" sldId="267"/>
            <ac:spMk id="2" creationId="{834CF66C-28FC-46ED-80AE-E2EC868D3BE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bI2VhoY7cc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716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https://youtu.be/QbI2VhoY7cc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https://youtu.be/y0UD-hAbVok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22Ft4VduyiI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/>
          </a:bodyPr>
          <a:lstStyle/>
          <a:p>
            <a:r>
              <a:rPr lang="pl-PL" b="1"/>
              <a:t>Instruktaż</a:t>
            </a:r>
            <a:br>
              <a:rPr lang="pl-PL" b="1"/>
            </a:br>
            <a:r>
              <a:rPr lang="pl-PL" b="1"/>
              <a:t>Praca na wysokości</a:t>
            </a:r>
            <a:br>
              <a:rPr lang="pl-PL"/>
            </a:br>
            <a:r>
              <a:rPr lang="pl-PL" sz="2800" b="0"/>
              <a:t> Luty 2022</a:t>
            </a:r>
            <a:endParaRPr lang="pl-PL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80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W branży budowlanej dochodzi do wielu incydentów obejmujących upadek z wysokości. Te incydenty często kończą się poważnymi obrażeniami, a nawet gorzej. Niestety w 2021 r. doprowadziło to do incydentów takich jak uszkodzenie rdzenia kręgowego czy śmiertelny wypadek w VolkerWessels. </a:t>
            </a:r>
          </a:p>
          <a:p>
            <a:pPr marL="0" indent="0">
              <a:buNone/>
            </a:pPr>
            <a:r>
              <a:rPr lang="pl-PL" sz="180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Upadek z wysokości to druga pozycja (16%) w raportach niebezpiecznych sytuacji (raporty MOHS) w VolkerWessels. Ponad 10% zwolnień lekarskich jest spowodowanych upadkami z wysokości. Ważne jest, by zwracać uwagę na prace na wysokości zarówno w fazie przygotowań, jak i w fazie realizacji.</a:t>
            </a:r>
          </a:p>
          <a:p>
            <a:pPr marL="0" indent="0">
              <a:buNone/>
            </a:pPr>
            <a:r>
              <a:rPr lang="pl-PL" sz="180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Za pomocą tego instruktażu chcielibyśmy przypomnieć Ci o tym, co należy, a czego nie wolno robić w trakcie pracy na wysokości. </a:t>
            </a:r>
          </a:p>
          <a:p>
            <a:pPr marL="0" indent="0">
              <a:buNone/>
            </a:pPr>
            <a:endParaRPr lang="pl-PL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Praca na wysokości – instruktaż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Tematy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l-PL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>
                <a:latin typeface="Calibri" panose="020F0502020204030204" pitchFamily="34" charset="0"/>
              </a:rPr>
              <a:t>Animacja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>
                <a:latin typeface="Calibri" panose="020F0502020204030204" pitchFamily="34" charset="0"/>
              </a:rPr>
              <a:t>Dialog</a:t>
            </a: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Praca na wysokości – instruktaż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Praca na wysokości – instruktaż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Praca na wysokości</a:t>
            </a:r>
            <a:endParaRPr lang="pl-PL" dirty="0"/>
          </a:p>
        </p:txBody>
      </p:sp>
      <p:pic>
        <p:nvPicPr>
          <p:cNvPr id="3" name="Onlinemedia 2" title="TOOLBOX VEILIG WERKEN OP HOOGTE - PL">
            <a:hlinkClick r:id="" action="ppaction://media"/>
            <a:extLst>
              <a:ext uri="{FF2B5EF4-FFF2-40B4-BE49-F238E27FC236}">
                <a16:creationId xmlns:a16="http://schemas.microsoft.com/office/drawing/2014/main" id="{2F9F6110-B9F3-475B-A6F4-117E43671A5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31542" y="1405737"/>
            <a:ext cx="5633616" cy="422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Praca na wysokości – instruktaż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Dialog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pl-PL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pl-PL"/>
          </a:p>
          <a:p>
            <a:pPr marL="514350" indent="-514350">
              <a:buFont typeface="+mj-lt"/>
              <a:buAutoNum type="arabicPeriod"/>
            </a:pPr>
            <a:endParaRPr lang="pl-PL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34CF66C-28FC-46ED-80AE-E2EC868D3BEC}"/>
              </a:ext>
            </a:extLst>
          </p:cNvPr>
          <p:cNvSpPr txBox="1"/>
          <p:nvPr/>
        </p:nvSpPr>
        <p:spPr>
          <a:xfrm>
            <a:off x="906666" y="2021941"/>
            <a:ext cx="84365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pl-PL"/>
              <a:t>Czy maiłeś wypadek w związku z pracą na wysokości? Co się stało?</a:t>
            </a:r>
          </a:p>
          <a:p>
            <a:pPr marL="342900" indent="-342900">
              <a:buAutoNum type="arabicPeriod"/>
            </a:pPr>
            <a:r>
              <a:rPr lang="pl-PL"/>
              <a:t>Czy kiedykolwiek czujesz zagrożenie pracując na wysokości? Co jest tego przyczyną?</a:t>
            </a:r>
          </a:p>
          <a:p>
            <a:pPr marL="342900" indent="-342900">
              <a:buAutoNum type="arabicPeriod"/>
            </a:pPr>
            <a:r>
              <a:rPr lang="pl-PL"/>
              <a:t>Co chcesz zmienić w swoim miejscu pracy, jeśli chodzi o (bezpieczną) pracę na wysokości?</a:t>
            </a:r>
          </a:p>
          <a:p>
            <a:pPr marL="342900" indent="-342900">
              <a:buAutoNum type="arabicPeriod"/>
            </a:pP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Dziękuję za uwagę!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z="1800">
                <a:hlinkClick r:id="rId2"/>
              </a:rPr>
              <a:t>veiligheid@volkerwessels.com</a:t>
            </a:r>
            <a:endParaRPr lang="pl-PL" sz="180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Praca na wysokości – instruktaż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2" ma:contentTypeDescription="Een nieuw document maken." ma:contentTypeScope="" ma:versionID="8e9eb9c7714fd643dfa8f91aad92e908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b6833165235b8070cc8f603796126e57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Iedereen</DisplayName>
        <AccountId>12</AccountId>
        <AccountType/>
      </UserInfo>
      <UserInfo>
        <DisplayName>Roordink, Bas</DisplayName>
        <AccountId>32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963A11-D32E-46C1-987E-26554085FA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238</Words>
  <Application>Microsoft Office PowerPoint</Application>
  <PresentationFormat>Breedbeeld</PresentationFormat>
  <Paragraphs>41</Paragraphs>
  <Slides>6</Slides>
  <Notes>3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Instruktaż Praca na wysokości  Luty 2022</vt:lpstr>
      <vt:lpstr>Wprowadzenie</vt:lpstr>
      <vt:lpstr>Tematy</vt:lpstr>
      <vt:lpstr>Praca na wysokości</vt:lpstr>
      <vt:lpstr>Dialog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</cp:revision>
  <dcterms:created xsi:type="dcterms:W3CDTF">2021-02-11T14:15:30Z</dcterms:created>
  <dcterms:modified xsi:type="dcterms:W3CDTF">2022-02-03T10:03:25Z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</Properties>
</file>