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2" showSpecialPlsOnTitleSld="0" saveSubsetFonts="1" autoCompressPictures="0">
  <p:sldMasterIdLst>
    <p:sldMasterId id="2147483648" r:id="rId4"/>
  </p:sldMasterIdLst>
  <p:notesMasterIdLst>
    <p:notesMasterId r:id="rId13"/>
  </p:notesMasterIdLst>
  <p:handoutMasterIdLst>
    <p:handoutMasterId r:id="rId14"/>
  </p:handoutMasterIdLst>
  <p:sldIdLst>
    <p:sldId id="257" r:id="rId5"/>
    <p:sldId id="260" r:id="rId6"/>
    <p:sldId id="266" r:id="rId7"/>
    <p:sldId id="276" r:id="rId8"/>
    <p:sldId id="277" r:id="rId9"/>
    <p:sldId id="263" r:id="rId10"/>
    <p:sldId id="278" r:id="rId11"/>
    <p:sldId id="261" r:id="rId12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oordink, Bas" initials="RB" lastIdx="1" clrIdx="0">
    <p:extLst>
      <p:ext uri="{19B8F6BF-5375-455C-9EA6-DF929625EA0E}">
        <p15:presenceInfo xmlns:p15="http://schemas.microsoft.com/office/powerpoint/2012/main" userId="S::broordink@volkerwessels.com::e6b80f22-b7ea-4a1b-9826-4cad8536796c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2CEF4F7-1CD5-478C-8493-D3E9979DC132}" v="1" dt="2021-12-16T15:22:03.94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0" autoAdjust="0"/>
    <p:restoredTop sz="63869" autoAdjust="0"/>
  </p:normalViewPr>
  <p:slideViewPr>
    <p:cSldViewPr snapToGrid="0">
      <p:cViewPr varScale="1">
        <p:scale>
          <a:sx n="71" d="100"/>
          <a:sy n="71" d="100"/>
        </p:scale>
        <p:origin x="285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microsoft.com/office/2015/10/relationships/revisionInfo" Target="revisionInfo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commentAuthors" Target="commentAuthors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handoutMaster" Target="handoutMasters/handout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oordink, Bas" userId="e6b80f22-b7ea-4a1b-9826-4cad8536796c" providerId="ADAL" clId="{FC09EBA9-140F-4B97-8FB1-3DC00F5655B0}"/>
    <pc:docChg chg="custSel addSld delSld modSld">
      <pc:chgData name="Roordink, Bas" userId="e6b80f22-b7ea-4a1b-9826-4cad8536796c" providerId="ADAL" clId="{FC09EBA9-140F-4B97-8FB1-3DC00F5655B0}" dt="2021-11-09T10:49:49.384" v="151" actId="1076"/>
      <pc:docMkLst>
        <pc:docMk/>
      </pc:docMkLst>
      <pc:sldChg chg="modSp mod">
        <pc:chgData name="Roordink, Bas" userId="e6b80f22-b7ea-4a1b-9826-4cad8536796c" providerId="ADAL" clId="{FC09EBA9-140F-4B97-8FB1-3DC00F5655B0}" dt="2021-11-09T10:13:38.170" v="79" actId="1076"/>
        <pc:sldMkLst>
          <pc:docMk/>
          <pc:sldMk cId="192953906" sldId="257"/>
        </pc:sldMkLst>
        <pc:spChg chg="mod">
          <ac:chgData name="Roordink, Bas" userId="e6b80f22-b7ea-4a1b-9826-4cad8536796c" providerId="ADAL" clId="{FC09EBA9-140F-4B97-8FB1-3DC00F5655B0}" dt="2021-11-09T10:13:38.170" v="79" actId="1076"/>
          <ac:spMkLst>
            <pc:docMk/>
            <pc:sldMk cId="192953906" sldId="257"/>
            <ac:spMk id="2" creationId="{8BFA767E-3DB7-7B46-855B-3C179A0A7873}"/>
          </ac:spMkLst>
        </pc:spChg>
      </pc:sldChg>
      <pc:sldChg chg="modSp mod">
        <pc:chgData name="Roordink, Bas" userId="e6b80f22-b7ea-4a1b-9826-4cad8536796c" providerId="ADAL" clId="{FC09EBA9-140F-4B97-8FB1-3DC00F5655B0}" dt="2021-11-09T10:12:32.530" v="38" actId="207"/>
        <pc:sldMkLst>
          <pc:docMk/>
          <pc:sldMk cId="3753470074" sldId="260"/>
        </pc:sldMkLst>
        <pc:spChg chg="mod">
          <ac:chgData name="Roordink, Bas" userId="e6b80f22-b7ea-4a1b-9826-4cad8536796c" providerId="ADAL" clId="{FC09EBA9-140F-4B97-8FB1-3DC00F5655B0}" dt="2021-11-09T10:12:32.530" v="38" actId="207"/>
          <ac:spMkLst>
            <pc:docMk/>
            <pc:sldMk cId="3753470074" sldId="260"/>
            <ac:spMk id="3" creationId="{BB2A0E52-A3D1-AC44-97E9-4AE4FCB62B0E}"/>
          </ac:spMkLst>
        </pc:spChg>
      </pc:sldChg>
      <pc:sldChg chg="addSp delSp modSp mod delAnim modAnim">
        <pc:chgData name="Roordink, Bas" userId="e6b80f22-b7ea-4a1b-9826-4cad8536796c" providerId="ADAL" clId="{FC09EBA9-140F-4B97-8FB1-3DC00F5655B0}" dt="2021-11-09T10:49:49.384" v="151" actId="1076"/>
        <pc:sldMkLst>
          <pc:docMk/>
          <pc:sldMk cId="1885442784" sldId="263"/>
        </pc:sldMkLst>
        <pc:spChg chg="mod">
          <ac:chgData name="Roordink, Bas" userId="e6b80f22-b7ea-4a1b-9826-4cad8536796c" providerId="ADAL" clId="{FC09EBA9-140F-4B97-8FB1-3DC00F5655B0}" dt="2021-11-09T10:15:53.722" v="146" actId="20577"/>
          <ac:spMkLst>
            <pc:docMk/>
            <pc:sldMk cId="1885442784" sldId="263"/>
            <ac:spMk id="6" creationId="{0D114B56-608F-456E-AD2D-C48853B0DFF0}"/>
          </ac:spMkLst>
        </pc:spChg>
        <pc:picChg chg="add mod">
          <ac:chgData name="Roordink, Bas" userId="e6b80f22-b7ea-4a1b-9826-4cad8536796c" providerId="ADAL" clId="{FC09EBA9-140F-4B97-8FB1-3DC00F5655B0}" dt="2021-11-09T10:49:49.384" v="151" actId="1076"/>
          <ac:picMkLst>
            <pc:docMk/>
            <pc:sldMk cId="1885442784" sldId="263"/>
            <ac:picMk id="2" creationId="{B945541E-5082-494E-8F3F-026602E61121}"/>
          </ac:picMkLst>
        </pc:picChg>
        <pc:picChg chg="del">
          <ac:chgData name="Roordink, Bas" userId="e6b80f22-b7ea-4a1b-9826-4cad8536796c" providerId="ADAL" clId="{FC09EBA9-140F-4B97-8FB1-3DC00F5655B0}" dt="2021-11-09T10:15:42.111" v="102" actId="478"/>
          <ac:picMkLst>
            <pc:docMk/>
            <pc:sldMk cId="1885442784" sldId="263"/>
            <ac:picMk id="3" creationId="{4345E48E-7182-4FBC-903B-B5CD0F17DE41}"/>
          </ac:picMkLst>
        </pc:picChg>
      </pc:sldChg>
      <pc:sldChg chg="modSp mod">
        <pc:chgData name="Roordink, Bas" userId="e6b80f22-b7ea-4a1b-9826-4cad8536796c" providerId="ADAL" clId="{FC09EBA9-140F-4B97-8FB1-3DC00F5655B0}" dt="2021-11-09T10:14:18.245" v="100" actId="20577"/>
        <pc:sldMkLst>
          <pc:docMk/>
          <pc:sldMk cId="28953270" sldId="266"/>
        </pc:sldMkLst>
        <pc:spChg chg="mod">
          <ac:chgData name="Roordink, Bas" userId="e6b80f22-b7ea-4a1b-9826-4cad8536796c" providerId="ADAL" clId="{FC09EBA9-140F-4B97-8FB1-3DC00F5655B0}" dt="2021-11-09T10:14:18.245" v="100" actId="20577"/>
          <ac:spMkLst>
            <pc:docMk/>
            <pc:sldMk cId="28953270" sldId="266"/>
            <ac:spMk id="3" creationId="{BB2A0E52-A3D1-AC44-97E9-4AE4FCB62B0E}"/>
          </ac:spMkLst>
        </pc:spChg>
      </pc:sldChg>
      <pc:sldChg chg="del">
        <pc:chgData name="Roordink, Bas" userId="e6b80f22-b7ea-4a1b-9826-4cad8536796c" providerId="ADAL" clId="{FC09EBA9-140F-4B97-8FB1-3DC00F5655B0}" dt="2021-11-09T10:14:22.003" v="101" actId="47"/>
        <pc:sldMkLst>
          <pc:docMk/>
          <pc:sldMk cId="1587596849" sldId="267"/>
        </pc:sldMkLst>
      </pc:sldChg>
      <pc:sldChg chg="modSp add mod">
        <pc:chgData name="Roordink, Bas" userId="e6b80f22-b7ea-4a1b-9826-4cad8536796c" providerId="ADAL" clId="{FC09EBA9-140F-4B97-8FB1-3DC00F5655B0}" dt="2021-11-09T10:13:25.401" v="74" actId="20577"/>
        <pc:sldMkLst>
          <pc:docMk/>
          <pc:sldMk cId="2458678374" sldId="272"/>
        </pc:sldMkLst>
        <pc:spChg chg="mod">
          <ac:chgData name="Roordink, Bas" userId="e6b80f22-b7ea-4a1b-9826-4cad8536796c" providerId="ADAL" clId="{FC09EBA9-140F-4B97-8FB1-3DC00F5655B0}" dt="2021-11-09T10:13:25.401" v="74" actId="20577"/>
          <ac:spMkLst>
            <pc:docMk/>
            <pc:sldMk cId="2458678374" sldId="272"/>
            <ac:spMk id="2" creationId="{7EF37B29-2284-49C7-B6FD-0D13E07E6E6E}"/>
          </ac:spMkLst>
        </pc:spChg>
      </pc:sldChg>
      <pc:sldChg chg="add">
        <pc:chgData name="Roordink, Bas" userId="e6b80f22-b7ea-4a1b-9826-4cad8536796c" providerId="ADAL" clId="{FC09EBA9-140F-4B97-8FB1-3DC00F5655B0}" dt="2021-11-09T10:13:56.659" v="80"/>
        <pc:sldMkLst>
          <pc:docMk/>
          <pc:sldMk cId="302852690" sldId="276"/>
        </pc:sldMkLst>
      </pc:sldChg>
      <pc:sldChg chg="add">
        <pc:chgData name="Roordink, Bas" userId="e6b80f22-b7ea-4a1b-9826-4cad8536796c" providerId="ADAL" clId="{FC09EBA9-140F-4B97-8FB1-3DC00F5655B0}" dt="2021-11-09T10:13:56.659" v="80"/>
        <pc:sldMkLst>
          <pc:docMk/>
          <pc:sldMk cId="1011204222" sldId="277"/>
        </pc:sldMkLst>
      </pc:sldChg>
    </pc:docChg>
  </pc:docChgLst>
  <pc:docChgLst>
    <pc:chgData name="Roordink, Bas" userId="e6b80f22-b7ea-4a1b-9826-4cad8536796c" providerId="ADAL" clId="{C63FE316-4E81-4C89-A560-4C79A74D6D11}"/>
    <pc:docChg chg="undo custSel addSld delSld modSld">
      <pc:chgData name="Roordink, Bas" userId="e6b80f22-b7ea-4a1b-9826-4cad8536796c" providerId="ADAL" clId="{C63FE316-4E81-4C89-A560-4C79A74D6D11}" dt="2021-11-29T09:02:00.518" v="371" actId="20577"/>
      <pc:docMkLst>
        <pc:docMk/>
      </pc:docMkLst>
      <pc:sldChg chg="modSp mod">
        <pc:chgData name="Roordink, Bas" userId="e6b80f22-b7ea-4a1b-9826-4cad8536796c" providerId="ADAL" clId="{C63FE316-4E81-4C89-A560-4C79A74D6D11}" dt="2021-11-29T08:59:19.665" v="305" actId="6549"/>
        <pc:sldMkLst>
          <pc:docMk/>
          <pc:sldMk cId="192953906" sldId="257"/>
        </pc:sldMkLst>
        <pc:spChg chg="mod">
          <ac:chgData name="Roordink, Bas" userId="e6b80f22-b7ea-4a1b-9826-4cad8536796c" providerId="ADAL" clId="{C63FE316-4E81-4C89-A560-4C79A74D6D11}" dt="2021-11-29T08:59:19.665" v="305" actId="6549"/>
          <ac:spMkLst>
            <pc:docMk/>
            <pc:sldMk cId="192953906" sldId="257"/>
            <ac:spMk id="2" creationId="{8BFA767E-3DB7-7B46-855B-3C179A0A7873}"/>
          </ac:spMkLst>
        </pc:spChg>
      </pc:sldChg>
      <pc:sldChg chg="modSp mod">
        <pc:chgData name="Roordink, Bas" userId="e6b80f22-b7ea-4a1b-9826-4cad8536796c" providerId="ADAL" clId="{C63FE316-4E81-4C89-A560-4C79A74D6D11}" dt="2021-11-29T09:00:28.166" v="359" actId="20577"/>
        <pc:sldMkLst>
          <pc:docMk/>
          <pc:sldMk cId="3753470074" sldId="260"/>
        </pc:sldMkLst>
        <pc:spChg chg="mod">
          <ac:chgData name="Roordink, Bas" userId="e6b80f22-b7ea-4a1b-9826-4cad8536796c" providerId="ADAL" clId="{C63FE316-4E81-4C89-A560-4C79A74D6D11}" dt="2021-11-29T09:00:28.166" v="359" actId="20577"/>
          <ac:spMkLst>
            <pc:docMk/>
            <pc:sldMk cId="3753470074" sldId="260"/>
            <ac:spMk id="3" creationId="{BB2A0E52-A3D1-AC44-97E9-4AE4FCB62B0E}"/>
          </ac:spMkLst>
        </pc:spChg>
      </pc:sldChg>
      <pc:sldChg chg="modSp mod">
        <pc:chgData name="Roordink, Bas" userId="e6b80f22-b7ea-4a1b-9826-4cad8536796c" providerId="ADAL" clId="{C63FE316-4E81-4C89-A560-4C79A74D6D11}" dt="2021-11-24T10:26:40.633" v="187" actId="20577"/>
        <pc:sldMkLst>
          <pc:docMk/>
          <pc:sldMk cId="28953270" sldId="266"/>
        </pc:sldMkLst>
        <pc:spChg chg="mod">
          <ac:chgData name="Roordink, Bas" userId="e6b80f22-b7ea-4a1b-9826-4cad8536796c" providerId="ADAL" clId="{C63FE316-4E81-4C89-A560-4C79A74D6D11}" dt="2021-11-24T10:26:40.633" v="187" actId="20577"/>
          <ac:spMkLst>
            <pc:docMk/>
            <pc:sldMk cId="28953270" sldId="266"/>
            <ac:spMk id="3" creationId="{BB2A0E52-A3D1-AC44-97E9-4AE4FCB62B0E}"/>
          </ac:spMkLst>
        </pc:spChg>
      </pc:sldChg>
      <pc:sldChg chg="del">
        <pc:chgData name="Roordink, Bas" userId="e6b80f22-b7ea-4a1b-9826-4cad8536796c" providerId="ADAL" clId="{C63FE316-4E81-4C89-A560-4C79A74D6D11}" dt="2021-11-24T10:25:41.430" v="97" actId="47"/>
        <pc:sldMkLst>
          <pc:docMk/>
          <pc:sldMk cId="2458678374" sldId="272"/>
        </pc:sldMkLst>
      </pc:sldChg>
      <pc:sldChg chg="modSp mod">
        <pc:chgData name="Roordink, Bas" userId="e6b80f22-b7ea-4a1b-9826-4cad8536796c" providerId="ADAL" clId="{C63FE316-4E81-4C89-A560-4C79A74D6D11}" dt="2021-11-29T09:00:42.633" v="360" actId="20577"/>
        <pc:sldMkLst>
          <pc:docMk/>
          <pc:sldMk cId="302852690" sldId="276"/>
        </pc:sldMkLst>
        <pc:spChg chg="mod">
          <ac:chgData name="Roordink, Bas" userId="e6b80f22-b7ea-4a1b-9826-4cad8536796c" providerId="ADAL" clId="{C63FE316-4E81-4C89-A560-4C79A74D6D11}" dt="2021-11-24T10:25:58.851" v="121" actId="20577"/>
          <ac:spMkLst>
            <pc:docMk/>
            <pc:sldMk cId="302852690" sldId="276"/>
            <ac:spMk id="2" creationId="{7EF37B29-2284-49C7-B6FD-0D13E07E6E6E}"/>
          </ac:spMkLst>
        </pc:spChg>
        <pc:spChg chg="mod">
          <ac:chgData name="Roordink, Bas" userId="e6b80f22-b7ea-4a1b-9826-4cad8536796c" providerId="ADAL" clId="{C63FE316-4E81-4C89-A560-4C79A74D6D11}" dt="2021-11-29T09:00:42.633" v="360" actId="20577"/>
          <ac:spMkLst>
            <pc:docMk/>
            <pc:sldMk cId="302852690" sldId="276"/>
            <ac:spMk id="3" creationId="{4C2B7F20-70D7-4C99-950D-8D2D542E151C}"/>
          </ac:spMkLst>
        </pc:spChg>
      </pc:sldChg>
      <pc:sldChg chg="modSp mod">
        <pc:chgData name="Roordink, Bas" userId="e6b80f22-b7ea-4a1b-9826-4cad8536796c" providerId="ADAL" clId="{C63FE316-4E81-4C89-A560-4C79A74D6D11}" dt="2021-11-29T09:01:05.016" v="364" actId="1076"/>
        <pc:sldMkLst>
          <pc:docMk/>
          <pc:sldMk cId="1011204222" sldId="277"/>
        </pc:sldMkLst>
        <pc:spChg chg="mod">
          <ac:chgData name="Roordink, Bas" userId="e6b80f22-b7ea-4a1b-9826-4cad8536796c" providerId="ADAL" clId="{C63FE316-4E81-4C89-A560-4C79A74D6D11}" dt="2021-11-24T10:26:22.435" v="158" actId="20577"/>
          <ac:spMkLst>
            <pc:docMk/>
            <pc:sldMk cId="1011204222" sldId="277"/>
            <ac:spMk id="2" creationId="{7EF37B29-2284-49C7-B6FD-0D13E07E6E6E}"/>
          </ac:spMkLst>
        </pc:spChg>
        <pc:spChg chg="mod">
          <ac:chgData name="Roordink, Bas" userId="e6b80f22-b7ea-4a1b-9826-4cad8536796c" providerId="ADAL" clId="{C63FE316-4E81-4C89-A560-4C79A74D6D11}" dt="2021-11-29T09:01:05.016" v="364" actId="1076"/>
          <ac:spMkLst>
            <pc:docMk/>
            <pc:sldMk cId="1011204222" sldId="277"/>
            <ac:spMk id="3" creationId="{4C2B7F20-70D7-4C99-950D-8D2D542E151C}"/>
          </ac:spMkLst>
        </pc:spChg>
      </pc:sldChg>
      <pc:sldChg chg="addSp delSp modSp add mod delAnim">
        <pc:chgData name="Roordink, Bas" userId="e6b80f22-b7ea-4a1b-9826-4cad8536796c" providerId="ADAL" clId="{C63FE316-4E81-4C89-A560-4C79A74D6D11}" dt="2021-11-29T09:02:00.518" v="371" actId="20577"/>
        <pc:sldMkLst>
          <pc:docMk/>
          <pc:sldMk cId="2114411305" sldId="278"/>
        </pc:sldMkLst>
        <pc:spChg chg="mod">
          <ac:chgData name="Roordink, Bas" userId="e6b80f22-b7ea-4a1b-9826-4cad8536796c" providerId="ADAL" clId="{C63FE316-4E81-4C89-A560-4C79A74D6D11}" dt="2021-11-24T10:26:48.707" v="203" actId="20577"/>
          <ac:spMkLst>
            <pc:docMk/>
            <pc:sldMk cId="2114411305" sldId="278"/>
            <ac:spMk id="6" creationId="{0D114B56-608F-456E-AD2D-C48853B0DFF0}"/>
          </ac:spMkLst>
        </pc:spChg>
        <pc:spChg chg="add mod">
          <ac:chgData name="Roordink, Bas" userId="e6b80f22-b7ea-4a1b-9826-4cad8536796c" providerId="ADAL" clId="{C63FE316-4E81-4C89-A560-4C79A74D6D11}" dt="2021-11-29T09:02:00.518" v="371" actId="20577"/>
          <ac:spMkLst>
            <pc:docMk/>
            <pc:sldMk cId="2114411305" sldId="278"/>
            <ac:spMk id="7" creationId="{C42809BB-8338-4502-B908-B43B89744AF7}"/>
          </ac:spMkLst>
        </pc:spChg>
        <pc:picChg chg="del">
          <ac:chgData name="Roordink, Bas" userId="e6b80f22-b7ea-4a1b-9826-4cad8536796c" providerId="ADAL" clId="{C63FE316-4E81-4C89-A560-4C79A74D6D11}" dt="2021-11-24T10:26:51.114" v="204" actId="478"/>
          <ac:picMkLst>
            <pc:docMk/>
            <pc:sldMk cId="2114411305" sldId="278"/>
            <ac:picMk id="2" creationId="{B945541E-5082-494E-8F3F-026602E61121}"/>
          </ac:picMkLst>
        </pc:picChg>
      </pc:sldChg>
    </pc:docChg>
  </pc:docChgLst>
  <pc:docChgLst>
    <pc:chgData name="Sluik, Jeroen" userId="S::jsluik@volkerwessels.com::a2f384d2-6950-4c55-b611-7bc0b629c119" providerId="AD" clId="Web-{8617C422-BA46-3E1D-68ED-9EDAE905957A}"/>
    <pc:docChg chg="modSld">
      <pc:chgData name="Sluik, Jeroen" userId="S::jsluik@volkerwessels.com::a2f384d2-6950-4c55-b611-7bc0b629c119" providerId="AD" clId="Web-{8617C422-BA46-3E1D-68ED-9EDAE905957A}" dt="2021-11-26T11:30:52.933" v="47" actId="20577"/>
      <pc:docMkLst>
        <pc:docMk/>
      </pc:docMkLst>
      <pc:sldChg chg="modSp">
        <pc:chgData name="Sluik, Jeroen" userId="S::jsluik@volkerwessels.com::a2f384d2-6950-4c55-b611-7bc0b629c119" providerId="AD" clId="Web-{8617C422-BA46-3E1D-68ED-9EDAE905957A}" dt="2021-11-26T11:30:52.933" v="47" actId="20577"/>
        <pc:sldMkLst>
          <pc:docMk/>
          <pc:sldMk cId="3753470074" sldId="260"/>
        </pc:sldMkLst>
        <pc:spChg chg="mod">
          <ac:chgData name="Sluik, Jeroen" userId="S::jsluik@volkerwessels.com::a2f384d2-6950-4c55-b611-7bc0b629c119" providerId="AD" clId="Web-{8617C422-BA46-3E1D-68ED-9EDAE905957A}" dt="2021-11-26T11:30:52.933" v="47" actId="20577"/>
          <ac:spMkLst>
            <pc:docMk/>
            <pc:sldMk cId="3753470074" sldId="260"/>
            <ac:spMk id="3" creationId="{BB2A0E52-A3D1-AC44-97E9-4AE4FCB62B0E}"/>
          </ac:spMkLst>
        </pc:spChg>
      </pc:sldChg>
    </pc:docChg>
  </pc:docChgLst>
  <pc:docChgLst>
    <pc:chgData name="Sluik, Jeroen" userId="S::jsluik@volkerwessels.com::a2f384d2-6950-4c55-b611-7bc0b629c119" providerId="AD" clId="Web-{AA759D8D-C192-01E5-14AB-4F7D5D25C420}"/>
    <pc:docChg chg="modSld">
      <pc:chgData name="Sluik, Jeroen" userId="S::jsluik@volkerwessels.com::a2f384d2-6950-4c55-b611-7bc0b629c119" providerId="AD" clId="Web-{AA759D8D-C192-01E5-14AB-4F7D5D25C420}" dt="2021-11-26T11:24:36.037" v="454" actId="20577"/>
      <pc:docMkLst>
        <pc:docMk/>
      </pc:docMkLst>
      <pc:sldChg chg="modSp">
        <pc:chgData name="Sluik, Jeroen" userId="S::jsluik@volkerwessels.com::a2f384d2-6950-4c55-b611-7bc0b629c119" providerId="AD" clId="Web-{AA759D8D-C192-01E5-14AB-4F7D5D25C420}" dt="2021-11-26T11:18:38.594" v="332" actId="20577"/>
        <pc:sldMkLst>
          <pc:docMk/>
          <pc:sldMk cId="3753470074" sldId="260"/>
        </pc:sldMkLst>
        <pc:spChg chg="mod">
          <ac:chgData name="Sluik, Jeroen" userId="S::jsluik@volkerwessels.com::a2f384d2-6950-4c55-b611-7bc0b629c119" providerId="AD" clId="Web-{AA759D8D-C192-01E5-14AB-4F7D5D25C420}" dt="2021-11-26T11:18:38.594" v="332" actId="20577"/>
          <ac:spMkLst>
            <pc:docMk/>
            <pc:sldMk cId="3753470074" sldId="260"/>
            <ac:spMk id="3" creationId="{BB2A0E52-A3D1-AC44-97E9-4AE4FCB62B0E}"/>
          </ac:spMkLst>
        </pc:spChg>
      </pc:sldChg>
      <pc:sldChg chg="modSp">
        <pc:chgData name="Sluik, Jeroen" userId="S::jsluik@volkerwessels.com::a2f384d2-6950-4c55-b611-7bc0b629c119" providerId="AD" clId="Web-{AA759D8D-C192-01E5-14AB-4F7D5D25C420}" dt="2021-11-26T11:19:36.692" v="346" actId="20577"/>
        <pc:sldMkLst>
          <pc:docMk/>
          <pc:sldMk cId="28953270" sldId="266"/>
        </pc:sldMkLst>
        <pc:spChg chg="mod">
          <ac:chgData name="Sluik, Jeroen" userId="S::jsluik@volkerwessels.com::a2f384d2-6950-4c55-b611-7bc0b629c119" providerId="AD" clId="Web-{AA759D8D-C192-01E5-14AB-4F7D5D25C420}" dt="2021-11-26T11:19:36.692" v="346" actId="20577"/>
          <ac:spMkLst>
            <pc:docMk/>
            <pc:sldMk cId="28953270" sldId="266"/>
            <ac:spMk id="3" creationId="{BB2A0E52-A3D1-AC44-97E9-4AE4FCB62B0E}"/>
          </ac:spMkLst>
        </pc:spChg>
      </pc:sldChg>
      <pc:sldChg chg="modSp">
        <pc:chgData name="Sluik, Jeroen" userId="S::jsluik@volkerwessels.com::a2f384d2-6950-4c55-b611-7bc0b629c119" providerId="AD" clId="Web-{AA759D8D-C192-01E5-14AB-4F7D5D25C420}" dt="2021-11-26T10:47:38.782" v="29" actId="20577"/>
        <pc:sldMkLst>
          <pc:docMk/>
          <pc:sldMk cId="302852690" sldId="276"/>
        </pc:sldMkLst>
        <pc:spChg chg="mod">
          <ac:chgData name="Sluik, Jeroen" userId="S::jsluik@volkerwessels.com::a2f384d2-6950-4c55-b611-7bc0b629c119" providerId="AD" clId="Web-{AA759D8D-C192-01E5-14AB-4F7D5D25C420}" dt="2021-11-26T10:47:38.782" v="29" actId="20577"/>
          <ac:spMkLst>
            <pc:docMk/>
            <pc:sldMk cId="302852690" sldId="276"/>
            <ac:spMk id="3" creationId="{4C2B7F20-70D7-4C99-950D-8D2D542E151C}"/>
          </ac:spMkLst>
        </pc:spChg>
      </pc:sldChg>
      <pc:sldChg chg="modSp">
        <pc:chgData name="Sluik, Jeroen" userId="S::jsluik@volkerwessels.com::a2f384d2-6950-4c55-b611-7bc0b629c119" providerId="AD" clId="Web-{AA759D8D-C192-01E5-14AB-4F7D5D25C420}" dt="2021-11-26T11:24:36.037" v="454" actId="20577"/>
        <pc:sldMkLst>
          <pc:docMk/>
          <pc:sldMk cId="2114411305" sldId="278"/>
        </pc:sldMkLst>
        <pc:spChg chg="mod">
          <ac:chgData name="Sluik, Jeroen" userId="S::jsluik@volkerwessels.com::a2f384d2-6950-4c55-b611-7bc0b629c119" providerId="AD" clId="Web-{AA759D8D-C192-01E5-14AB-4F7D5D25C420}" dt="2021-11-26T11:24:36.037" v="454" actId="20577"/>
          <ac:spMkLst>
            <pc:docMk/>
            <pc:sldMk cId="2114411305" sldId="278"/>
            <ac:spMk id="7" creationId="{C42809BB-8338-4502-B908-B43B89744AF7}"/>
          </ac:spMkLst>
        </pc:spChg>
      </pc:sldChg>
    </pc:docChg>
  </pc:docChgLst>
  <pc:docChgLst>
    <pc:chgData name="Roordink, Bas" userId="e6b80f22-b7ea-4a1b-9826-4cad8536796c" providerId="ADAL" clId="{F2CEF4F7-1CD5-478C-8493-D3E9979DC132}"/>
    <pc:docChg chg="custSel modSld">
      <pc:chgData name="Roordink, Bas" userId="e6b80f22-b7ea-4a1b-9826-4cad8536796c" providerId="ADAL" clId="{F2CEF4F7-1CD5-478C-8493-D3E9979DC132}" dt="2021-12-16T15:22:23.413" v="7"/>
      <pc:docMkLst>
        <pc:docMk/>
      </pc:docMkLst>
      <pc:sldChg chg="addSp delSp modSp mod delAnim modAnim modNotesTx">
        <pc:chgData name="Roordink, Bas" userId="e6b80f22-b7ea-4a1b-9826-4cad8536796c" providerId="ADAL" clId="{F2CEF4F7-1CD5-478C-8493-D3E9979DC132}" dt="2021-12-16T15:22:23.413" v="7"/>
        <pc:sldMkLst>
          <pc:docMk/>
          <pc:sldMk cId="1885442784" sldId="263"/>
        </pc:sldMkLst>
        <pc:picChg chg="del">
          <ac:chgData name="Roordink, Bas" userId="e6b80f22-b7ea-4a1b-9826-4cad8536796c" providerId="ADAL" clId="{F2CEF4F7-1CD5-478C-8493-D3E9979DC132}" dt="2021-12-16T15:21:48.636" v="0" actId="478"/>
          <ac:picMkLst>
            <pc:docMk/>
            <pc:sldMk cId="1885442784" sldId="263"/>
            <ac:picMk id="2" creationId="{B945541E-5082-494E-8F3F-026602E61121}"/>
          </ac:picMkLst>
        </pc:picChg>
        <pc:picChg chg="add mod">
          <ac:chgData name="Roordink, Bas" userId="e6b80f22-b7ea-4a1b-9826-4cad8536796c" providerId="ADAL" clId="{F2CEF4F7-1CD5-478C-8493-D3E9979DC132}" dt="2021-12-16T15:22:15.989" v="6" actId="1076"/>
          <ac:picMkLst>
            <pc:docMk/>
            <pc:sldMk cId="1885442784" sldId="263"/>
            <ac:picMk id="3" creationId="{1164291C-69C8-4987-AE49-E10E3221E607}"/>
          </ac:picMkLst>
        </pc:picChg>
      </pc:sldChg>
    </pc:docChg>
  </pc:docChgLst>
  <pc:docChgLst>
    <pc:chgData name="Links, Ronald" userId="a214375d-509e-426f-9881-a99cf1b8df71" providerId="ADAL" clId="{D98B9602-51E0-444A-9909-D73D986155DE}"/>
    <pc:docChg chg="undo custSel modSld">
      <pc:chgData name="Links, Ronald" userId="a214375d-509e-426f-9881-a99cf1b8df71" providerId="ADAL" clId="{D98B9602-51E0-444A-9909-D73D986155DE}" dt="2021-09-15T08:14:19.702" v="483" actId="1076"/>
      <pc:docMkLst>
        <pc:docMk/>
      </pc:docMkLst>
      <pc:sldChg chg="modSp mod">
        <pc:chgData name="Links, Ronald" userId="a214375d-509e-426f-9881-a99cf1b8df71" providerId="ADAL" clId="{D98B9602-51E0-444A-9909-D73D986155DE}" dt="2021-09-14T13:48:47.552" v="180" actId="20577"/>
        <pc:sldMkLst>
          <pc:docMk/>
          <pc:sldMk cId="192953906" sldId="257"/>
        </pc:sldMkLst>
        <pc:spChg chg="mod">
          <ac:chgData name="Links, Ronald" userId="a214375d-509e-426f-9881-a99cf1b8df71" providerId="ADAL" clId="{D98B9602-51E0-444A-9909-D73D986155DE}" dt="2021-09-14T13:48:47.552" v="180" actId="20577"/>
          <ac:spMkLst>
            <pc:docMk/>
            <pc:sldMk cId="192953906" sldId="257"/>
            <ac:spMk id="2" creationId="{8BFA767E-3DB7-7B46-855B-3C179A0A7873}"/>
          </ac:spMkLst>
        </pc:spChg>
      </pc:sldChg>
      <pc:sldChg chg="modSp mod">
        <pc:chgData name="Links, Ronald" userId="a214375d-509e-426f-9881-a99cf1b8df71" providerId="ADAL" clId="{D98B9602-51E0-444A-9909-D73D986155DE}" dt="2021-09-15T08:12:57.728" v="438" actId="20577"/>
        <pc:sldMkLst>
          <pc:docMk/>
          <pc:sldMk cId="3753470074" sldId="260"/>
        </pc:sldMkLst>
        <pc:spChg chg="mod">
          <ac:chgData name="Links, Ronald" userId="a214375d-509e-426f-9881-a99cf1b8df71" providerId="ADAL" clId="{D98B9602-51E0-444A-9909-D73D986155DE}" dt="2021-09-14T13:46:36.748" v="134" actId="20577"/>
          <ac:spMkLst>
            <pc:docMk/>
            <pc:sldMk cId="3753470074" sldId="260"/>
            <ac:spMk id="3" creationId="{BB2A0E52-A3D1-AC44-97E9-4AE4FCB62B0E}"/>
          </ac:spMkLst>
        </pc:spChg>
        <pc:spChg chg="mod">
          <ac:chgData name="Links, Ronald" userId="a214375d-509e-426f-9881-a99cf1b8df71" providerId="ADAL" clId="{D98B9602-51E0-444A-9909-D73D986155DE}" dt="2021-09-15T08:12:57.728" v="438" actId="20577"/>
          <ac:spMkLst>
            <pc:docMk/>
            <pc:sldMk cId="3753470074" sldId="260"/>
            <ac:spMk id="4" creationId="{7126FB9D-B883-6741-8B26-1B8549314BD4}"/>
          </ac:spMkLst>
        </pc:spChg>
      </pc:sldChg>
      <pc:sldChg chg="modSp mod">
        <pc:chgData name="Links, Ronald" userId="a214375d-509e-426f-9881-a99cf1b8df71" providerId="ADAL" clId="{D98B9602-51E0-444A-9909-D73D986155DE}" dt="2021-09-15T08:13:56.542" v="482" actId="20577"/>
        <pc:sldMkLst>
          <pc:docMk/>
          <pc:sldMk cId="634627726" sldId="261"/>
        </pc:sldMkLst>
        <pc:spChg chg="mod">
          <ac:chgData name="Links, Ronald" userId="a214375d-509e-426f-9881-a99cf1b8df71" providerId="ADAL" clId="{D98B9602-51E0-444A-9909-D73D986155DE}" dt="2021-09-15T08:13:56.542" v="482" actId="20577"/>
          <ac:spMkLst>
            <pc:docMk/>
            <pc:sldMk cId="634627726" sldId="261"/>
            <ac:spMk id="4" creationId="{370EDB71-C56E-2D4C-97D8-90041AF473F8}"/>
          </ac:spMkLst>
        </pc:spChg>
      </pc:sldChg>
      <pc:sldChg chg="addSp delSp modSp mod modAnim">
        <pc:chgData name="Links, Ronald" userId="a214375d-509e-426f-9881-a99cf1b8df71" providerId="ADAL" clId="{D98B9602-51E0-444A-9909-D73D986155DE}" dt="2021-09-15T08:14:19.702" v="483" actId="1076"/>
        <pc:sldMkLst>
          <pc:docMk/>
          <pc:sldMk cId="1885442784" sldId="263"/>
        </pc:sldMkLst>
        <pc:spChg chg="del mod">
          <ac:chgData name="Links, Ronald" userId="a214375d-509e-426f-9881-a99cf1b8df71" providerId="ADAL" clId="{D98B9602-51E0-444A-9909-D73D986155DE}" dt="2021-09-14T13:48:18.931" v="165" actId="478"/>
          <ac:spMkLst>
            <pc:docMk/>
            <pc:sldMk cId="1885442784" sldId="263"/>
            <ac:spMk id="2" creationId="{4E56FE9C-2C5C-4EED-B300-A82F3FEFD66A}"/>
          </ac:spMkLst>
        </pc:spChg>
        <pc:spChg chg="mod">
          <ac:chgData name="Links, Ronald" userId="a214375d-509e-426f-9881-a99cf1b8df71" providerId="ADAL" clId="{D98B9602-51E0-444A-9909-D73D986155DE}" dt="2021-09-15T08:13:08.383" v="456" actId="20577"/>
          <ac:spMkLst>
            <pc:docMk/>
            <pc:sldMk cId="1885442784" sldId="263"/>
            <ac:spMk id="4" creationId="{5E8B34FD-5255-4A4E-AC75-C102EF8F0D5B}"/>
          </ac:spMkLst>
        </pc:spChg>
        <pc:spChg chg="mod">
          <ac:chgData name="Links, Ronald" userId="a214375d-509e-426f-9881-a99cf1b8df71" providerId="ADAL" clId="{D98B9602-51E0-444A-9909-D73D986155DE}" dt="2021-09-14T13:49:19.141" v="210" actId="20577"/>
          <ac:spMkLst>
            <pc:docMk/>
            <pc:sldMk cId="1885442784" sldId="263"/>
            <ac:spMk id="6" creationId="{0D114B56-608F-456E-AD2D-C48853B0DFF0}"/>
          </ac:spMkLst>
        </pc:spChg>
        <pc:picChg chg="add mod">
          <ac:chgData name="Links, Ronald" userId="a214375d-509e-426f-9881-a99cf1b8df71" providerId="ADAL" clId="{D98B9602-51E0-444A-9909-D73D986155DE}" dt="2021-09-15T08:14:19.702" v="483" actId="1076"/>
          <ac:picMkLst>
            <pc:docMk/>
            <pc:sldMk cId="1885442784" sldId="263"/>
            <ac:picMk id="3" creationId="{4345E48E-7182-4FBC-903B-B5CD0F17DE41}"/>
          </ac:picMkLst>
        </pc:picChg>
      </pc:sldChg>
      <pc:sldChg chg="modSp mod">
        <pc:chgData name="Links, Ronald" userId="a214375d-509e-426f-9881-a99cf1b8df71" providerId="ADAL" clId="{D98B9602-51E0-444A-9909-D73D986155DE}" dt="2021-09-15T08:13:03.391" v="447" actId="20577"/>
        <pc:sldMkLst>
          <pc:docMk/>
          <pc:sldMk cId="28953270" sldId="266"/>
        </pc:sldMkLst>
        <pc:spChg chg="mod">
          <ac:chgData name="Links, Ronald" userId="a214375d-509e-426f-9881-a99cf1b8df71" providerId="ADAL" clId="{D98B9602-51E0-444A-9909-D73D986155DE}" dt="2021-09-14T13:49:23.367" v="214" actId="20577"/>
          <ac:spMkLst>
            <pc:docMk/>
            <pc:sldMk cId="28953270" sldId="266"/>
            <ac:spMk id="3" creationId="{BB2A0E52-A3D1-AC44-97E9-4AE4FCB62B0E}"/>
          </ac:spMkLst>
        </pc:spChg>
        <pc:spChg chg="mod">
          <ac:chgData name="Links, Ronald" userId="a214375d-509e-426f-9881-a99cf1b8df71" providerId="ADAL" clId="{D98B9602-51E0-444A-9909-D73D986155DE}" dt="2021-09-15T08:13:03.391" v="447" actId="20577"/>
          <ac:spMkLst>
            <pc:docMk/>
            <pc:sldMk cId="28953270" sldId="266"/>
            <ac:spMk id="4" creationId="{7126FB9D-B883-6741-8B26-1B8549314BD4}"/>
          </ac:spMkLst>
        </pc:spChg>
      </pc:sldChg>
      <pc:sldChg chg="modSp mod modNotesTx">
        <pc:chgData name="Links, Ronald" userId="a214375d-509e-426f-9881-a99cf1b8df71" providerId="ADAL" clId="{D98B9602-51E0-444A-9909-D73D986155DE}" dt="2021-09-15T08:13:48.351" v="473" actId="20577"/>
        <pc:sldMkLst>
          <pc:docMk/>
          <pc:sldMk cId="1587596849" sldId="267"/>
        </pc:sldMkLst>
        <pc:spChg chg="mod">
          <ac:chgData name="Links, Ronald" userId="a214375d-509e-426f-9881-a99cf1b8df71" providerId="ADAL" clId="{D98B9602-51E0-444A-9909-D73D986155DE}" dt="2021-09-15T08:13:36.277" v="464" actId="14100"/>
          <ac:spMkLst>
            <pc:docMk/>
            <pc:sldMk cId="1587596849" sldId="267"/>
            <ac:spMk id="3" creationId="{E66620E2-0AC1-4D8B-B976-A05830657905}"/>
          </ac:spMkLst>
        </pc:spChg>
        <pc:spChg chg="mod">
          <ac:chgData name="Links, Ronald" userId="a214375d-509e-426f-9881-a99cf1b8df71" providerId="ADAL" clId="{D98B9602-51E0-444A-9909-D73D986155DE}" dt="2021-09-15T08:13:48.351" v="473" actId="20577"/>
          <ac:spMkLst>
            <pc:docMk/>
            <pc:sldMk cId="1587596849" sldId="267"/>
            <ac:spMk id="4" creationId="{5E8B34FD-5255-4A4E-AC75-C102EF8F0D5B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>
            <a:extLst>
              <a:ext uri="{FF2B5EF4-FFF2-40B4-BE49-F238E27FC236}">
                <a16:creationId xmlns:a16="http://schemas.microsoft.com/office/drawing/2014/main" id="{3C9284CA-EE09-4B3F-9B00-2DDCC75282E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406FA12D-EBC8-405D-A962-9ADF9107298D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8317C7-521E-4CAE-AC4F-38E8DAB6A462}" type="datetimeFigureOut">
              <a:rPr lang="nl-NL" smtClean="0"/>
              <a:t>16-12-2021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C7D59D3B-EF79-4626-9877-36215975A2FA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BD50ACBB-A86D-4D70-BC3C-4659F1B339E5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0DE843-64F8-4497-BDD2-590291499EA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8530838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F85C2C8-B723-4546-AA45-0F060A885A57}" type="datetimeFigureOut">
              <a:rPr lang="nl-NL" smtClean="0"/>
              <a:t>16-12-2021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730059-9356-5542-B7AC-C623CB1A6CD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642965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vU_ZqAs6Mio" TargetMode="External"/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>
                <a:hlinkClick r:id="rId3"/>
              </a:rPr>
              <a:t>TOOLBOX LADEN en LOSSEN - SUB PT - YouTube</a:t>
            </a:r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1730059-9356-5542-B7AC-C623CB1A6CD8}" type="slidenum">
              <a:rPr lang="nl-NL" smtClean="0"/>
              <a:t>7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290688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1730059-9356-5542-B7AC-C623CB1A6CD8}" type="slidenum">
              <a:rPr lang="nl-NL" smtClean="0"/>
              <a:t>8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502863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MSLAG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6DD8FB9-68D9-3A4E-BA36-E98222042F9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8321040" cy="2387600"/>
          </a:xfrm>
        </p:spPr>
        <p:txBody>
          <a:bodyPr anchor="b"/>
          <a:lstStyle>
            <a:lvl1pPr algn="l">
              <a:defRPr sz="6000" b="1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1372C4B-75E6-804D-9777-948308A865E7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8321040" cy="1655762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A54E2AAF-7BCC-8B4F-90E2-B7A0A3CDE3B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1007114" y="0"/>
            <a:ext cx="841985" cy="1250950"/>
          </a:xfrm>
          <a:prstGeom prst="rect">
            <a:avLst/>
          </a:prstGeom>
        </p:spPr>
      </p:pic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DFDBD2BC-DA55-2D4E-8862-5C21587C474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l-NL"/>
              <a:t>Laden en lossen</a:t>
            </a:r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F89539FD-5243-4C46-8F82-AD1320F7297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pPr/>
              <a:t>‹nr.›</a:t>
            </a:fld>
            <a:endParaRPr lang="nl-NL"/>
          </a:p>
        </p:txBody>
      </p:sp>
      <p:pic>
        <p:nvPicPr>
          <p:cNvPr id="7" name="Afbeelding 6">
            <a:extLst>
              <a:ext uri="{FF2B5EF4-FFF2-40B4-BE49-F238E27FC236}">
                <a16:creationId xmlns:a16="http://schemas.microsoft.com/office/drawing/2014/main" id="{B4B125FC-2D3E-0244-AD16-4F1AB1E9342A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690100" y="5938520"/>
            <a:ext cx="2159000" cy="35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106715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Pagina 1 geel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FD4D016-C12F-444E-AACE-DC1D196DD8F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11B3BE7-3259-5E46-815A-2CC5881101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8" name="Tijdelijke aanduiding voor dianummer 7">
            <a:extLst>
              <a:ext uri="{FF2B5EF4-FFF2-40B4-BE49-F238E27FC236}">
                <a16:creationId xmlns:a16="http://schemas.microsoft.com/office/drawing/2014/main" id="{3E5EECF5-25A3-0B4B-A3A3-A7C94E7D703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pPr/>
              <a:t>‹nr.›</a:t>
            </a:fld>
            <a:endParaRPr lang="nl-NL"/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B6DBA526-162B-0B4C-823B-DD00F481D28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1007114" y="0"/>
            <a:ext cx="841985" cy="1250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285405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OMSLAG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6DD8FB9-68D9-3A4E-BA36-E98222042F9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8321040" cy="2387600"/>
          </a:xfrm>
        </p:spPr>
        <p:txBody>
          <a:bodyPr anchor="b"/>
          <a:lstStyle>
            <a:lvl1pPr algn="l">
              <a:defRPr sz="6000" b="1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1372C4B-75E6-804D-9777-948308A865E7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8321040" cy="1655762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A54E2AAF-7BCC-8B4F-90E2-B7A0A3CDE3B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1007114" y="0"/>
            <a:ext cx="841985" cy="1250950"/>
          </a:xfrm>
          <a:prstGeom prst="rect">
            <a:avLst/>
          </a:prstGeom>
        </p:spPr>
      </p:pic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F89539FD-5243-4C46-8F82-AD1320F7297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6753593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Pag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6DD8FB9-68D9-3A4E-BA36-E98222042F9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 b="1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1372C4B-75E6-804D-9777-948308A865E7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10" name="Tijdelijke aanduiding voor voettekst 9">
            <a:extLst>
              <a:ext uri="{FF2B5EF4-FFF2-40B4-BE49-F238E27FC236}">
                <a16:creationId xmlns:a16="http://schemas.microsoft.com/office/drawing/2014/main" id="{91471414-5971-9847-A9FC-BFE54C434B2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l-NL"/>
              <a:t>Laden en lossen</a:t>
            </a:r>
          </a:p>
        </p:txBody>
      </p:sp>
      <p:sp>
        <p:nvSpPr>
          <p:cNvPr id="11" name="Tijdelijke aanduiding voor dianummer 10">
            <a:extLst>
              <a:ext uri="{FF2B5EF4-FFF2-40B4-BE49-F238E27FC236}">
                <a16:creationId xmlns:a16="http://schemas.microsoft.com/office/drawing/2014/main" id="{A7E0E0D9-0E6B-004D-96FC-F9322EA8A18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pPr/>
              <a:t>‹nr.›</a:t>
            </a:fld>
            <a:endParaRPr lang="nl-NL"/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E59A9C6E-C737-0445-A5DF-459FC1CF0C4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690100" y="5938520"/>
            <a:ext cx="2159000" cy="35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87204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Pag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6DD8FB9-68D9-3A4E-BA36-E98222042F9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 b="1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1372C4B-75E6-804D-9777-948308A865E7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11" name="Tijdelijke aanduiding voor dianummer 10">
            <a:extLst>
              <a:ext uri="{FF2B5EF4-FFF2-40B4-BE49-F238E27FC236}">
                <a16:creationId xmlns:a16="http://schemas.microsoft.com/office/drawing/2014/main" id="{A7E0E0D9-0E6B-004D-96FC-F9322EA8A18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229442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Pagina geel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6DD8FB9-68D9-3A4E-BA36-E98222042F9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 b="1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1372C4B-75E6-804D-9777-948308A865E7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10" name="Tijdelijke aanduiding voor voettekst 9">
            <a:extLst>
              <a:ext uri="{FF2B5EF4-FFF2-40B4-BE49-F238E27FC236}">
                <a16:creationId xmlns:a16="http://schemas.microsoft.com/office/drawing/2014/main" id="{91471414-5971-9847-A9FC-BFE54C434B2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l-NL"/>
              <a:t>Laden en lossen</a:t>
            </a:r>
          </a:p>
        </p:txBody>
      </p:sp>
      <p:sp>
        <p:nvSpPr>
          <p:cNvPr id="11" name="Tijdelijke aanduiding voor dianummer 10">
            <a:extLst>
              <a:ext uri="{FF2B5EF4-FFF2-40B4-BE49-F238E27FC236}">
                <a16:creationId xmlns:a16="http://schemas.microsoft.com/office/drawing/2014/main" id="{A7E0E0D9-0E6B-004D-96FC-F9322EA8A18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pPr/>
              <a:t>‹nr.›</a:t>
            </a:fld>
            <a:endParaRPr lang="nl-NL"/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A54E2AAF-7BCC-8B4F-90E2-B7A0A3CDE3B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1007114" y="0"/>
            <a:ext cx="841985" cy="1250950"/>
          </a:xfrm>
          <a:prstGeom prst="rect">
            <a:avLst/>
          </a:prstGeom>
        </p:spPr>
      </p:pic>
      <p:pic>
        <p:nvPicPr>
          <p:cNvPr id="7" name="Afbeelding 6">
            <a:extLst>
              <a:ext uri="{FF2B5EF4-FFF2-40B4-BE49-F238E27FC236}">
                <a16:creationId xmlns:a16="http://schemas.microsoft.com/office/drawing/2014/main" id="{8D2AD3EC-E0F6-7645-929A-86B49ED34BBB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690100" y="5938520"/>
            <a:ext cx="2159000" cy="35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162426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Pagina geel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6DD8FB9-68D9-3A4E-BA36-E98222042F9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 b="1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1372C4B-75E6-804D-9777-948308A865E7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11" name="Tijdelijke aanduiding voor dianummer 10">
            <a:extLst>
              <a:ext uri="{FF2B5EF4-FFF2-40B4-BE49-F238E27FC236}">
                <a16:creationId xmlns:a16="http://schemas.microsoft.com/office/drawing/2014/main" id="{A7E0E0D9-0E6B-004D-96FC-F9322EA8A18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pPr/>
              <a:t>‹nr.›</a:t>
            </a:fld>
            <a:endParaRPr lang="nl-NL"/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A54E2AAF-7BCC-8B4F-90E2-B7A0A3CDE3B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1007114" y="0"/>
            <a:ext cx="841985" cy="1250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004137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Pagina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FD4D016-C12F-444E-AACE-DC1D196DD8F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11B3BE7-3259-5E46-815A-2CC5881101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voettekst 6">
            <a:extLst>
              <a:ext uri="{FF2B5EF4-FFF2-40B4-BE49-F238E27FC236}">
                <a16:creationId xmlns:a16="http://schemas.microsoft.com/office/drawing/2014/main" id="{E07D8E4D-B322-D942-BC38-D7F60409B25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800"/>
            </a:lvl1pPr>
          </a:lstStyle>
          <a:p>
            <a:r>
              <a:rPr lang="nl-NL"/>
              <a:t>Laden en lossen</a:t>
            </a:r>
          </a:p>
        </p:txBody>
      </p:sp>
      <p:sp>
        <p:nvSpPr>
          <p:cNvPr id="8" name="Tijdelijke aanduiding voor dianummer 7">
            <a:extLst>
              <a:ext uri="{FF2B5EF4-FFF2-40B4-BE49-F238E27FC236}">
                <a16:creationId xmlns:a16="http://schemas.microsoft.com/office/drawing/2014/main" id="{3E5EECF5-25A3-0B4B-A3A3-A7C94E7D703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z="800"/>
            </a:lvl1pPr>
          </a:lstStyle>
          <a:p>
            <a:fld id="{4EE4AD8C-2841-0441-ABCE-FDDBA89E857F}" type="slidenum">
              <a:rPr lang="nl-NL" smtClean="0"/>
              <a:pPr/>
              <a:t>‹nr.›</a:t>
            </a:fld>
            <a:endParaRPr lang="nl-NL"/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039DEE86-40DF-C74A-9A04-B6055F7B3F8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690100" y="5938520"/>
            <a:ext cx="2159000" cy="35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68467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Pagina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FD4D016-C12F-444E-AACE-DC1D196DD8F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11B3BE7-3259-5E46-815A-2CC5881101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8" name="Tijdelijke aanduiding voor dianummer 7">
            <a:extLst>
              <a:ext uri="{FF2B5EF4-FFF2-40B4-BE49-F238E27FC236}">
                <a16:creationId xmlns:a16="http://schemas.microsoft.com/office/drawing/2014/main" id="{3E5EECF5-25A3-0B4B-A3A3-A7C94E7D703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091690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Pagina 1 geel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FD4D016-C12F-444E-AACE-DC1D196DD8F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11B3BE7-3259-5E46-815A-2CC5881101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voettekst 6">
            <a:extLst>
              <a:ext uri="{FF2B5EF4-FFF2-40B4-BE49-F238E27FC236}">
                <a16:creationId xmlns:a16="http://schemas.microsoft.com/office/drawing/2014/main" id="{E07D8E4D-B322-D942-BC38-D7F60409B25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l-NL"/>
              <a:t>Laden en lossen</a:t>
            </a:r>
          </a:p>
        </p:txBody>
      </p:sp>
      <p:sp>
        <p:nvSpPr>
          <p:cNvPr id="8" name="Tijdelijke aanduiding voor dianummer 7">
            <a:extLst>
              <a:ext uri="{FF2B5EF4-FFF2-40B4-BE49-F238E27FC236}">
                <a16:creationId xmlns:a16="http://schemas.microsoft.com/office/drawing/2014/main" id="{3E5EECF5-25A3-0B4B-A3A3-A7C94E7D703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pPr/>
              <a:t>‹nr.›</a:t>
            </a:fld>
            <a:endParaRPr lang="nl-NL"/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B6DBA526-162B-0B4C-823B-DD00F481D28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1007114" y="0"/>
            <a:ext cx="841985" cy="1250950"/>
          </a:xfrm>
          <a:prstGeom prst="rect">
            <a:avLst/>
          </a:prstGeom>
        </p:spPr>
      </p:pic>
      <p:pic>
        <p:nvPicPr>
          <p:cNvPr id="9" name="Afbeelding 8">
            <a:extLst>
              <a:ext uri="{FF2B5EF4-FFF2-40B4-BE49-F238E27FC236}">
                <a16:creationId xmlns:a16="http://schemas.microsoft.com/office/drawing/2014/main" id="{8617EB2F-571B-2A4E-9F7B-E04F0A86F7A9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690100" y="5938520"/>
            <a:ext cx="2159000" cy="35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069272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C074628F-69FD-CA41-8C79-B23139C53F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41680"/>
            <a:ext cx="10515600" cy="94900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70D8E5CA-E8EA-5C4A-8BE1-E97760729F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064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voettekst 4">
            <a:extLst>
              <a:ext uri="{FF2B5EF4-FFF2-40B4-BE49-F238E27FC236}">
                <a16:creationId xmlns:a16="http://schemas.microsoft.com/office/drawing/2014/main" id="{F96F3169-F004-1E41-859E-C1F213D219E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38200" y="6066234"/>
            <a:ext cx="4185920" cy="221457"/>
          </a:xfrm>
          <a:prstGeom prst="rect">
            <a:avLst/>
          </a:prstGeom>
        </p:spPr>
        <p:txBody>
          <a:bodyPr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r>
              <a:rPr lang="nl-NL"/>
              <a:t>Laden en lossen</a:t>
            </a:r>
          </a:p>
        </p:txBody>
      </p:sp>
      <p:sp>
        <p:nvSpPr>
          <p:cNvPr id="8" name="Tijdelijke aanduiding voor dianummer 5">
            <a:extLst>
              <a:ext uri="{FF2B5EF4-FFF2-40B4-BE49-F238E27FC236}">
                <a16:creationId xmlns:a16="http://schemas.microsoft.com/office/drawing/2014/main" id="{CAF06113-FFA7-1846-9695-2AC84ECFB0A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342900" y="6066234"/>
            <a:ext cx="495300" cy="221457"/>
          </a:xfrm>
          <a:prstGeom prst="rect">
            <a:avLst/>
          </a:prstGeom>
        </p:spPr>
        <p:txBody>
          <a:bodyPr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4EE4AD8C-2841-0441-ABCE-FDDBA89E857F}" type="slidenum">
              <a:rPr lang="nl-NL" smtClean="0"/>
              <a:pPr/>
              <a:t>‹nr.›</a:t>
            </a:fld>
            <a:endParaRPr lang="nl-NL"/>
          </a:p>
        </p:txBody>
      </p:sp>
      <p:pic>
        <p:nvPicPr>
          <p:cNvPr id="9" name="Afbeelding 8">
            <a:extLst>
              <a:ext uri="{FF2B5EF4-FFF2-40B4-BE49-F238E27FC236}">
                <a16:creationId xmlns:a16="http://schemas.microsoft.com/office/drawing/2014/main" id="{2D734FFE-290E-224F-ACC3-02E50E931091}"/>
              </a:ext>
            </a:extLst>
          </p:cNvPr>
          <p:cNvPicPr>
            <a:picLocks noChangeAspect="1"/>
          </p:cNvPicPr>
          <p:nvPr userDrawn="1"/>
        </p:nvPicPr>
        <p:blipFill>
          <a:blip r:embed="rId12"/>
          <a:stretch>
            <a:fillRect/>
          </a:stretch>
        </p:blipFill>
        <p:spPr>
          <a:xfrm>
            <a:off x="0" y="0"/>
            <a:ext cx="12192000" cy="393700"/>
          </a:xfrm>
          <a:prstGeom prst="rect">
            <a:avLst/>
          </a:prstGeom>
        </p:spPr>
      </p:pic>
      <p:pic>
        <p:nvPicPr>
          <p:cNvPr id="10" name="Afbeelding 9">
            <a:extLst>
              <a:ext uri="{FF2B5EF4-FFF2-40B4-BE49-F238E27FC236}">
                <a16:creationId xmlns:a16="http://schemas.microsoft.com/office/drawing/2014/main" id="{6CF49184-0590-824E-BF9A-DE0914F033CA}"/>
              </a:ext>
            </a:extLst>
          </p:cNvPr>
          <p:cNvPicPr>
            <a:picLocks noChangeAspect="1"/>
          </p:cNvPicPr>
          <p:nvPr userDrawn="1"/>
        </p:nvPicPr>
        <p:blipFill>
          <a:blip r:embed="rId12"/>
          <a:stretch>
            <a:fillRect/>
          </a:stretch>
        </p:blipFill>
        <p:spPr>
          <a:xfrm>
            <a:off x="0" y="6464300"/>
            <a:ext cx="12192000" cy="393700"/>
          </a:xfrm>
          <a:prstGeom prst="rect">
            <a:avLst/>
          </a:prstGeom>
        </p:spPr>
      </p:pic>
      <p:pic>
        <p:nvPicPr>
          <p:cNvPr id="18" name="Afbeelding 17" descr="Afbeelding met geel, mensen, tekening, man&#10;&#10;Automatisch gegenereerde beschrijving">
            <a:extLst>
              <a:ext uri="{FF2B5EF4-FFF2-40B4-BE49-F238E27FC236}">
                <a16:creationId xmlns:a16="http://schemas.microsoft.com/office/drawing/2014/main" id="{62D31040-170C-634D-A801-DB5693374B0C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11007114" y="0"/>
            <a:ext cx="841986" cy="1250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14869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  <p:sldLayoutId id="2147483656" r:id="rId2"/>
    <p:sldLayoutId id="2147483649" r:id="rId3"/>
    <p:sldLayoutId id="2147483657" r:id="rId4"/>
    <p:sldLayoutId id="2147483653" r:id="rId5"/>
    <p:sldLayoutId id="2147483658" r:id="rId6"/>
    <p:sldLayoutId id="2147483650" r:id="rId7"/>
    <p:sldLayoutId id="2147483659" r:id="rId8"/>
    <p:sldLayoutId id="2147483654" r:id="rId9"/>
    <p:sldLayoutId id="2147483660" r:id="rId10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video" Target="https://www.youtube.com/embed/vU_ZqAs6Mio?feature=oembed" TargetMode="External"/><Relationship Id="rId4" Type="http://schemas.openxmlformats.org/officeDocument/2006/relationships/image" Target="../media/image6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BFA767E-3DB7-7B46-855B-3C179A0A78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077036" y="2415902"/>
            <a:ext cx="8321040" cy="1289739"/>
          </a:xfrm>
        </p:spPr>
        <p:txBody>
          <a:bodyPr>
            <a:normAutofit fontScale="90000"/>
          </a:bodyPr>
          <a:lstStyle/>
          <a:p>
            <a:r>
              <a:rPr lang="pt-PT" dirty="0"/>
              <a:t>Caixa de ferramentas sobre cargas e descargas </a:t>
            </a:r>
            <a:endParaRPr lang="pt-PT" sz="2800" b="0" dirty="0"/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4EF3F3FF-6898-894B-BBBE-EC7B2543F4D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07967" y="1199520"/>
            <a:ext cx="1514683" cy="40233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9539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62358EB-E399-4443-BA65-484622651E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Contexto</a:t>
            </a:r>
            <a:endParaRPr lang="pt-PT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B2A0E52-A3D1-AC44-97E9-4AE4FCB62B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pt-PT" sz="1800">
                <a:latin typeface="Calibri"/>
                <a:cs typeface="Calibri"/>
              </a:rPr>
              <a:t>As cargas e descargas são um dos maiores riscos nos locais de construção. A queda de materiais e equipamentos armazenados é outro grande risco, caso estes não estejam fixos. Infelizmente, este fator já provocou acidentes graves e até a morte de alguns colegas na VolkerWessels.</a:t>
            </a:r>
            <a:endParaRPr lang="pt-PT" sz="1800">
              <a:solidFill>
                <a:srgbClr val="FF0000"/>
              </a:solidFill>
              <a:latin typeface="Calibri"/>
              <a:cs typeface="Calibri"/>
            </a:endParaRPr>
          </a:p>
          <a:p>
            <a:pPr marL="0" indent="0">
              <a:buNone/>
            </a:pPr>
            <a:r>
              <a:rPr lang="pt-PT" sz="1800">
                <a:latin typeface="Calibri"/>
                <a:cs typeface="Calibri"/>
              </a:rPr>
              <a:t>Com esta caixa de ferramentas e a animação WAVE, em anexo, pretendemos chamar a sua atenção para aspetos importantes na fase preparatória e na área de trabalho.</a:t>
            </a:r>
            <a:endParaRPr lang="pt-PT" sz="1800">
              <a:solidFill>
                <a:srgbClr val="FF0000"/>
              </a:solidFill>
              <a:latin typeface="Calibri"/>
              <a:cs typeface="Calibri"/>
            </a:endParaRPr>
          </a:p>
          <a:p>
            <a:pPr marL="0" indent="0">
              <a:buNone/>
            </a:pPr>
            <a:endParaRPr lang="pt-PT" sz="1800">
              <a:solidFill>
                <a:srgbClr val="FF0000"/>
              </a:solidFill>
              <a:latin typeface="Calibri"/>
              <a:cs typeface="Calibri"/>
            </a:endParaRPr>
          </a:p>
          <a:p>
            <a:pPr marL="0" indent="0">
              <a:buNone/>
            </a:pPr>
            <a:endParaRPr lang="pt-PT" sz="1100">
              <a:solidFill>
                <a:srgbClr val="FF0000"/>
              </a:solidFill>
              <a:latin typeface="Calibri"/>
              <a:cs typeface="Calibri"/>
            </a:endParaRPr>
          </a:p>
          <a:p>
            <a:pPr marL="0" indent="0">
              <a:buNone/>
            </a:pPr>
            <a:r>
              <a:rPr lang="pt-PT" sz="1800">
                <a:latin typeface="Calibri"/>
                <a:cs typeface="Calibri"/>
              </a:rPr>
              <a:t>  </a:t>
            </a:r>
            <a:endParaRPr lang="pt-PT" sz="1800" dirty="0">
              <a:latin typeface="Calibri"/>
              <a:cs typeface="Calibri"/>
            </a:endParaRPr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7126FB9D-B883-6741-8B26-1B8549314BD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pt-PT"/>
              <a:t>Cargas e descargas</a:t>
            </a:r>
            <a:endParaRPr lang="pt-PT" dirty="0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4C4B5DED-CBC7-9242-98B4-62FC4771868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pt-PT"/>
              <a:t>3</a:t>
            </a:r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37534700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62358EB-E399-4443-BA65-484622651E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Temas</a:t>
            </a:r>
            <a:endParaRPr lang="pt-PT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B2A0E52-A3D1-AC44-97E9-4AE4FCB62B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endParaRPr lang="pt-PT" sz="180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pt-PT" sz="1800">
                <a:latin typeface="Calibri" panose="020F0502020204030204" pitchFamily="34" charset="0"/>
              </a:rPr>
              <a:t>Aspetos importantes</a:t>
            </a:r>
          </a:p>
          <a:p>
            <a:pPr>
              <a:buFont typeface="Wingdings" panose="05000000000000000000" pitchFamily="2" charset="2"/>
              <a:buChar char="§"/>
            </a:pPr>
            <a:endParaRPr lang="pt-PT" sz="1800">
              <a:latin typeface="Calibri" panose="020F050202020403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pt-PT" sz="1800">
                <a:latin typeface="Calibri" panose="020F0502020204030204" pitchFamily="34" charset="0"/>
              </a:rPr>
              <a:t>Análise de Riscos de Última Hora no local de trabalho</a:t>
            </a:r>
          </a:p>
          <a:p>
            <a:pPr marL="0" indent="0">
              <a:buNone/>
            </a:pPr>
            <a:endParaRPr lang="pt-PT" sz="1800">
              <a:latin typeface="Calibri" panose="020F050202020403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pt-PT" sz="1800">
                <a:latin typeface="Calibri"/>
                <a:cs typeface="Calibri"/>
              </a:rPr>
              <a:t>Animação WAVE “Cargas e descargas”</a:t>
            </a:r>
          </a:p>
          <a:p>
            <a:pPr>
              <a:buFont typeface="Wingdings" panose="05000000000000000000" pitchFamily="2" charset="2"/>
              <a:buChar char="§"/>
            </a:pPr>
            <a:endParaRPr lang="pt-PT" sz="1800">
              <a:latin typeface="Calibri" panose="020F050202020403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pt-PT" sz="1800">
                <a:latin typeface="Calibri" panose="020F0502020204030204" pitchFamily="34" charset="0"/>
              </a:rPr>
              <a:t>Em diálogo </a:t>
            </a:r>
            <a:endParaRPr lang="pt-PT" sz="1800" dirty="0">
              <a:latin typeface="Calibri" panose="020F0502020204030204" pitchFamily="34" charset="0"/>
            </a:endParaRPr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7126FB9D-B883-6741-8B26-1B8549314BD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pt-PT"/>
              <a:t>Cargas e descargas</a:t>
            </a:r>
            <a:endParaRPr lang="pt-PT" dirty="0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4C4B5DED-CBC7-9242-98B4-62FC4771868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pt-PT"/>
              <a:t>4</a:t>
            </a:r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289532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EF37B29-2284-49C7-B6FD-0D13E07E6E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PT" dirty="0"/>
              <a:t>Aspetos importantes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4C2B7F20-70D7-4C99-950D-8D2D542E15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1069320" cy="4064000"/>
          </a:xfrm>
        </p:spPr>
        <p:txBody>
          <a:bodyPr vert="horz" lIns="91440" tIns="45720" rIns="91440" bIns="45720" rtlCol="0" anchor="t">
            <a:normAutofit fontScale="92500" lnSpcReduction="20000"/>
          </a:bodyPr>
          <a:lstStyle/>
          <a:p>
            <a:pPr marL="342900" lvl="0" indent="-342900">
              <a:lnSpc>
                <a:spcPct val="107000"/>
              </a:lnSpc>
              <a:buFont typeface="+mj-lt"/>
              <a:buAutoNum type="arabicPeriod"/>
            </a:pPr>
            <a:r>
              <a:rPr lang="pt-PT" sz="1800" dirty="0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Antes de carregar ou descarregar objetos perigosos, efetue uma Análise de Risco da Tarefa.</a:t>
            </a:r>
            <a:endParaRPr lang="pt-PT" sz="18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+mj-lt"/>
              <a:buAutoNum type="arabicPeriod"/>
            </a:pPr>
            <a:r>
              <a:rPr lang="pt-PT" sz="1800" dirty="0">
                <a:effectLst/>
                <a:latin typeface="+mj-lt"/>
                <a:ea typeface="Calibri" panose="020F0502020204030204" pitchFamily="34" charset="0"/>
                <a:cs typeface="Calibri"/>
              </a:rPr>
              <a:t>Manual de utilizador para equipamentos de transporte</a:t>
            </a:r>
            <a:endParaRPr lang="pt-PT" sz="18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07000"/>
              </a:lnSpc>
              <a:buFont typeface="+mj-lt"/>
              <a:buAutoNum type="arabicPeriod"/>
            </a:pPr>
            <a:r>
              <a:rPr lang="pt-PT" sz="1800" dirty="0">
                <a:effectLst/>
                <a:latin typeface="+mj-lt"/>
                <a:ea typeface="Calibri" panose="020F0502020204030204" pitchFamily="34" charset="0"/>
                <a:cs typeface="Calibri"/>
              </a:rPr>
              <a:t>A utilização de equipamentos de transporte como dispositivo de elevação para transporte vertical é adequada.</a:t>
            </a:r>
          </a:p>
          <a:p>
            <a:pPr marL="342900" lvl="0" indent="-342900">
              <a:lnSpc>
                <a:spcPct val="107000"/>
              </a:lnSpc>
              <a:buFont typeface="+mj-lt"/>
              <a:buAutoNum type="arabicPeriod"/>
            </a:pPr>
            <a:r>
              <a:rPr lang="pt-PT" sz="1800" dirty="0">
                <a:effectLst/>
                <a:latin typeface="+mj-lt"/>
                <a:ea typeface="Calibri" panose="020F0502020204030204" pitchFamily="34" charset="0"/>
                <a:cs typeface="Calibri"/>
              </a:rPr>
              <a:t>O peso por unidade está indicado na nota da embalagem e no próprio objeto, no caso de cargas pesadas.</a:t>
            </a:r>
            <a:endParaRPr lang="pt-PT" sz="18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07000"/>
              </a:lnSpc>
              <a:buFont typeface="+mj-lt"/>
              <a:buAutoNum type="arabicPeriod"/>
            </a:pPr>
            <a:r>
              <a:rPr lang="pt-PT" sz="1800" dirty="0">
                <a:effectLst/>
                <a:latin typeface="+mj-lt"/>
                <a:ea typeface="Calibri" panose="020F0502020204030204" pitchFamily="34" charset="0"/>
                <a:cs typeface="Calibri"/>
              </a:rPr>
              <a:t>Os artigos pesados possuem preferencialmente pontos de elevação fiáveis.</a:t>
            </a:r>
          </a:p>
          <a:p>
            <a:pPr marL="342900" lvl="0" indent="-342900">
              <a:lnSpc>
                <a:spcPct val="107000"/>
              </a:lnSpc>
              <a:buFont typeface="+mj-lt"/>
              <a:buAutoNum type="arabicPeriod"/>
            </a:pPr>
            <a:r>
              <a:rPr lang="pt-PT" sz="1800" dirty="0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No caso de artigos descentrados ou instáveis, chegue a um acordo em relação à entrega, armazenamento e método de levantamento. </a:t>
            </a:r>
            <a:endParaRPr lang="pt-PT" sz="18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+mj-lt"/>
              <a:buAutoNum type="arabicPeriod"/>
            </a:pPr>
            <a:r>
              <a:rPr lang="pt-PT" sz="1800" dirty="0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É necessário prevenir a queda individual de todos os artigos em contentores de transporte.</a:t>
            </a:r>
            <a:endParaRPr lang="pt-PT" sz="18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+mj-lt"/>
              <a:buAutoNum type="arabicPeriod"/>
            </a:pPr>
            <a:r>
              <a:rPr lang="pt-PT" sz="1800" dirty="0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Chegar a um acordo acerca da ordem de entrega e método de carga.</a:t>
            </a:r>
          </a:p>
          <a:p>
            <a:pPr marL="342900" indent="-342900">
              <a:lnSpc>
                <a:spcPct val="107000"/>
              </a:lnSpc>
              <a:buFont typeface="+mj-lt"/>
              <a:buAutoNum type="arabicPeriod"/>
            </a:pPr>
            <a:r>
              <a:rPr lang="pt-PT" sz="1800" dirty="0">
                <a:effectLst/>
                <a:latin typeface="+mj-lt"/>
                <a:ea typeface="Calibri" panose="020F0502020204030204" pitchFamily="34" charset="0"/>
              </a:rPr>
              <a:t>O equipamento de transporte, elevação ou içamento é (preferencialmente) alugado ao departamento de equipamentos da VolkerWessels.</a:t>
            </a:r>
            <a:endParaRPr lang="pt-PT" dirty="0">
              <a:latin typeface="+mj-lt"/>
            </a:endParaRPr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1039205A-1120-4079-B7D8-FBEA0800975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pt-PT"/>
              <a:t>5</a:t>
            </a:r>
            <a:endParaRPr lang="pt-PT" dirty="0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CC559334-1B5A-423B-872B-6A4DCB5AEEF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pt-PT"/>
              <a:t>Cargas e descargas</a:t>
            </a:r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3028526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EF37B29-2284-49C7-B6FD-0D13E07E6E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87340"/>
            <a:ext cx="10694158" cy="964290"/>
          </a:xfrm>
        </p:spPr>
        <p:txBody>
          <a:bodyPr>
            <a:normAutofit fontScale="90000"/>
          </a:bodyPr>
          <a:lstStyle/>
          <a:p>
            <a:r>
              <a:rPr lang="pt-PT" dirty="0"/>
              <a:t>Cargas e descargas: Análise de Riscos de Última Hora no local de trabalho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4C2B7F20-70D7-4C99-950D-8D2D542E15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600335"/>
            <a:ext cx="10515600" cy="2556252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n"/>
            </a:pPr>
            <a:r>
              <a:rPr lang="pt-PT" sz="2000" dirty="0"/>
              <a:t>INSTRUÇÕES</a:t>
            </a:r>
          </a:p>
          <a:p>
            <a:pPr>
              <a:buFont typeface="Wingdings" panose="05000000000000000000" pitchFamily="2" charset="2"/>
              <a:buChar char="n"/>
            </a:pPr>
            <a:r>
              <a:rPr lang="pt-PT" sz="2000" dirty="0"/>
              <a:t>1.º – Sei o que é que vou carregar ou descarregar</a:t>
            </a:r>
          </a:p>
          <a:p>
            <a:pPr>
              <a:buFont typeface="Wingdings" panose="05000000000000000000" pitchFamily="2" charset="2"/>
              <a:buChar char="n"/>
            </a:pPr>
            <a:r>
              <a:rPr lang="pt-PT" sz="2000" dirty="0"/>
              <a:t>2.º – Sei utilizar o equipamento de transporte</a:t>
            </a:r>
          </a:p>
          <a:p>
            <a:pPr>
              <a:buFont typeface="Wingdings" panose="05000000000000000000" pitchFamily="2" charset="2"/>
              <a:buChar char="n"/>
            </a:pPr>
            <a:r>
              <a:rPr lang="pt-PT" sz="2000" dirty="0"/>
              <a:t>3.º - Utilizo o equipamento de elevação ou içamento correto, conforme acordado</a:t>
            </a:r>
          </a:p>
          <a:p>
            <a:pPr>
              <a:buFont typeface="Wingdings" panose="05000000000000000000" pitchFamily="2" charset="2"/>
              <a:buChar char="n"/>
            </a:pPr>
            <a:r>
              <a:rPr lang="pt-PT" sz="2000" dirty="0"/>
              <a:t>4.º – Verifiquei a área de armazenamento </a:t>
            </a:r>
          </a:p>
          <a:p>
            <a:pPr>
              <a:buFont typeface="Wingdings" panose="05000000000000000000" pitchFamily="2" charset="2"/>
              <a:buChar char="n"/>
            </a:pPr>
            <a:r>
              <a:rPr lang="pt-PT" sz="2000" dirty="0"/>
              <a:t>5.º - Certifiquei-me de que a área de trabalho está segura</a:t>
            </a:r>
          </a:p>
          <a:p>
            <a:endParaRPr lang="pt-PT" dirty="0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1039205A-1120-4079-B7D8-FBEA0800975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pt-PT"/>
              <a:t>6</a:t>
            </a:r>
            <a:endParaRPr lang="pt-PT" dirty="0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4ADCA93E-23FA-4E69-A65C-294D041EA23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pt-PT"/>
              <a:t>Cargas e descargas</a:t>
            </a:r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10112042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5E8B34FD-5255-4A4E-AC75-C102EF8F0D5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pt-PT"/>
              <a:t>Cargas e descargas</a:t>
            </a:r>
            <a:endParaRPr lang="pt-PT" dirty="0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066BC6F5-09AC-4E1B-9C50-FC2CF36CDBC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pt-PT"/>
              <a:t>7</a:t>
            </a:r>
            <a:endParaRPr lang="pt-PT" dirty="0"/>
          </a:p>
        </p:txBody>
      </p:sp>
      <p:sp>
        <p:nvSpPr>
          <p:cNvPr id="6" name="Titel 1">
            <a:extLst>
              <a:ext uri="{FF2B5EF4-FFF2-40B4-BE49-F238E27FC236}">
                <a16:creationId xmlns:a16="http://schemas.microsoft.com/office/drawing/2014/main" id="{0D114B56-608F-456E-AD2D-C48853B0DF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0550" y="456729"/>
            <a:ext cx="10515600" cy="949008"/>
          </a:xfrm>
        </p:spPr>
        <p:txBody>
          <a:bodyPr/>
          <a:lstStyle/>
          <a:p>
            <a:r>
              <a:rPr lang="pt-PT"/>
              <a:t>Animação sobre cargas e descargas</a:t>
            </a:r>
            <a:endParaRPr lang="pt-PT" dirty="0"/>
          </a:p>
        </p:txBody>
      </p:sp>
      <p:pic>
        <p:nvPicPr>
          <p:cNvPr id="3" name="Onlinemedia 2" title="TOOLBOX LADEN en LOSSEN - SUB PT">
            <a:hlinkClick r:id="" action="ppaction://media"/>
            <a:extLst>
              <a:ext uri="{FF2B5EF4-FFF2-40B4-BE49-F238E27FC236}">
                <a16:creationId xmlns:a16="http://schemas.microsoft.com/office/drawing/2014/main" id="{1164291C-69C8-4987-AE49-E10E3221E607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2931160" y="1396743"/>
            <a:ext cx="6225988" cy="46694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54427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3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5E8B34FD-5255-4A4E-AC75-C102EF8F0D5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pt-PT"/>
              <a:t>Cargas e descargas</a:t>
            </a:r>
            <a:endParaRPr lang="pt-PT" dirty="0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066BC6F5-09AC-4E1B-9C50-FC2CF36CDBC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pt-PT"/>
              <a:t>8</a:t>
            </a:r>
            <a:endParaRPr lang="pt-PT" dirty="0"/>
          </a:p>
        </p:txBody>
      </p:sp>
      <p:sp>
        <p:nvSpPr>
          <p:cNvPr id="6" name="Titel 1">
            <a:extLst>
              <a:ext uri="{FF2B5EF4-FFF2-40B4-BE49-F238E27FC236}">
                <a16:creationId xmlns:a16="http://schemas.microsoft.com/office/drawing/2014/main" id="{0D114B56-608F-456E-AD2D-C48853B0DF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0550" y="456729"/>
            <a:ext cx="10515600" cy="949008"/>
          </a:xfrm>
        </p:spPr>
        <p:txBody>
          <a:bodyPr/>
          <a:lstStyle/>
          <a:p>
            <a:r>
              <a:rPr lang="pt-PT"/>
              <a:t>Em diálogo</a:t>
            </a:r>
            <a:endParaRPr lang="pt-PT" dirty="0"/>
          </a:p>
        </p:txBody>
      </p:sp>
      <p:sp>
        <p:nvSpPr>
          <p:cNvPr id="7" name="Tijdelijke aanduiding voor inhoud 2">
            <a:extLst>
              <a:ext uri="{FF2B5EF4-FFF2-40B4-BE49-F238E27FC236}">
                <a16:creationId xmlns:a16="http://schemas.microsoft.com/office/drawing/2014/main" id="{C42809BB-8338-4502-B908-B43B89744A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064000"/>
          </a:xfrm>
          <a:ln>
            <a:solidFill>
              <a:schemeClr val="bg1"/>
            </a:solidFill>
          </a:ln>
        </p:spPr>
        <p:txBody>
          <a:bodyPr vert="horz" lIns="91440" tIns="45720" rIns="91440" bIns="45720" rtlCol="0" anchor="t">
            <a:normAutofit/>
          </a:bodyPr>
          <a:lstStyle/>
          <a:p>
            <a:pPr marL="514350" indent="-514350">
              <a:buAutoNum type="arabicPeriod"/>
            </a:pPr>
            <a:r>
              <a:rPr lang="pt-PT" sz="2000" dirty="0">
                <a:cs typeface="Arial"/>
              </a:rPr>
              <a:t>A animação WAVE deu-lhe confiança e clareza suficiente para aplicar a(s) medida(s) de controlo correta(s)?</a:t>
            </a:r>
          </a:p>
          <a:p>
            <a:pPr marL="514350" indent="-514350">
              <a:buAutoNum type="arabicPeriod"/>
            </a:pPr>
            <a:endParaRPr lang="pt-PT" sz="2000" dirty="0">
              <a:cs typeface="Arial"/>
            </a:endParaRPr>
          </a:p>
          <a:p>
            <a:pPr marL="514350" indent="-514350">
              <a:buAutoNum type="arabicPeriod"/>
            </a:pPr>
            <a:r>
              <a:rPr lang="pt-PT" sz="2000" dirty="0">
                <a:cs typeface="Arial"/>
              </a:rPr>
              <a:t>Que medida(s) de controlo é ou são mais importante(s) para si, e de que forma poderá aplicá-la(s) no seu local de trabalho?</a:t>
            </a:r>
          </a:p>
          <a:p>
            <a:endParaRPr lang="pt-PT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1144113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FB667F7-1C6D-824E-BFED-BB824306E2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Obrigado pela vossa atenção!</a:t>
            </a:r>
            <a:endParaRPr lang="pt-PT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64535D5F-4E78-144C-A407-989D05CBAB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pt-PT"/>
          </a:p>
          <a:p>
            <a:pPr marL="0" indent="0">
              <a:buNone/>
            </a:pPr>
            <a:endParaRPr lang="pt-PT"/>
          </a:p>
          <a:p>
            <a:pPr marL="0" indent="0">
              <a:buNone/>
            </a:pPr>
            <a:endParaRPr lang="pt-PT"/>
          </a:p>
          <a:p>
            <a:pPr marL="0" indent="0">
              <a:buNone/>
            </a:pPr>
            <a:endParaRPr lang="pt-PT"/>
          </a:p>
          <a:p>
            <a:pPr marL="0" indent="0">
              <a:buNone/>
            </a:pPr>
            <a:endParaRPr lang="pt-PT"/>
          </a:p>
          <a:p>
            <a:pPr marL="0" indent="0">
              <a:buNone/>
            </a:pPr>
            <a:endParaRPr lang="pt-PT"/>
          </a:p>
          <a:p>
            <a:pPr marL="0" indent="0">
              <a:buNone/>
            </a:pPr>
            <a:endParaRPr lang="pt-PT"/>
          </a:p>
          <a:p>
            <a:pPr marL="0" indent="0">
              <a:buNone/>
            </a:pPr>
            <a:r>
              <a:rPr lang="pt-PT" sz="1800"/>
              <a:t>veiligheid@volkerwessels.com</a:t>
            </a:r>
          </a:p>
          <a:p>
            <a:pPr marL="0" indent="0">
              <a:buNone/>
            </a:pPr>
            <a:endParaRPr lang="pt-PT" dirty="0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370EDB71-C56E-2D4C-97D8-90041AF473F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pt-PT"/>
              <a:t>Cargas e descargas</a:t>
            </a:r>
            <a:endParaRPr lang="pt-PT" dirty="0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CE6CDCE2-2628-0841-B75D-AFF188BC43F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pt-PT"/>
              <a:t>9</a:t>
            </a:r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634627726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Aangepast 11">
      <a:dk1>
        <a:srgbClr val="000000"/>
      </a:dk1>
      <a:lt1>
        <a:srgbClr val="FFFFFF"/>
      </a:lt1>
      <a:dk2>
        <a:srgbClr val="000000"/>
      </a:dk2>
      <a:lt2>
        <a:srgbClr val="FFDD00"/>
      </a:lt2>
      <a:accent1>
        <a:srgbClr val="000000"/>
      </a:accent1>
      <a:accent2>
        <a:srgbClr val="FFDD00"/>
      </a:accent2>
      <a:accent3>
        <a:srgbClr val="FFFFFF"/>
      </a:accent3>
      <a:accent4>
        <a:srgbClr val="666666"/>
      </a:accent4>
      <a:accent5>
        <a:srgbClr val="5B9BD5"/>
      </a:accent5>
      <a:accent6>
        <a:srgbClr val="70AD47"/>
      </a:accent6>
      <a:hlink>
        <a:srgbClr val="000000"/>
      </a:hlink>
      <a:folHlink>
        <a:srgbClr val="666666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e1" id="{9252B65C-5470-0A41-9940-C699F80E7CA4}" vid="{AD2F2E86-5680-F847-BA77-AE4D3793842B}"/>
    </a:ext>
  </a:extLst>
</a:theme>
</file>

<file path=ppt/theme/theme2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508e3145-0529-4d6a-a15f-862d6f4bb661">
      <UserInfo>
        <DisplayName>Hollander, William</DisplayName>
        <AccountId>12</AccountId>
        <AccountType/>
      </UserInfo>
    </SharedWithUsers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AB685409C87DC4DA58F3DA56CFAB0F1" ma:contentTypeVersion="10" ma:contentTypeDescription="Een nieuw document maken." ma:contentTypeScope="" ma:versionID="3888620e5dcf94262ef448185b956c0f">
  <xsd:schema xmlns:xsd="http://www.w3.org/2001/XMLSchema" xmlns:xs="http://www.w3.org/2001/XMLSchema" xmlns:p="http://schemas.microsoft.com/office/2006/metadata/properties" xmlns:ns2="b46f7e7e-091b-45fc-b07a-14756525cbd9" xmlns:ns3="508e3145-0529-4d6a-a15f-862d6f4bb661" targetNamespace="http://schemas.microsoft.com/office/2006/metadata/properties" ma:root="true" ma:fieldsID="8074ce57ca77ed0cecaf9965165db853" ns2:_="" ns3:_="">
    <xsd:import namespace="b46f7e7e-091b-45fc-b07a-14756525cbd9"/>
    <xsd:import namespace="508e3145-0529-4d6a-a15f-862d6f4bb66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GenerationTime" minOccurs="0"/>
                <xsd:element ref="ns2:MediaServiceEventHashCode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46f7e7e-091b-45fc-b07a-14756525cbd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7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08e3145-0529-4d6a-a15f-862d6f4bb661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01DD0A9-397E-4707-86B1-5DFD7A181A8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80B6B502-389B-4E8A-B84F-F4AB7D47291A}">
  <ds:schemaRefs>
    <ds:schemaRef ds:uri="24e35ab4-3cf1-46c9-8eaa-1b1e0ea8a84b"/>
    <ds:schemaRef ds:uri="http://schemas.microsoft.com/office/2006/metadata/properties"/>
    <ds:schemaRef ds:uri="http://schemas.microsoft.com/office/infopath/2007/PartnerControls"/>
    <ds:schemaRef ds:uri="508e3145-0529-4d6a-a15f-862d6f4bb661"/>
  </ds:schemaRefs>
</ds:datastoreItem>
</file>

<file path=customXml/itemProps3.xml><?xml version="1.0" encoding="utf-8"?>
<ds:datastoreItem xmlns:ds="http://schemas.openxmlformats.org/officeDocument/2006/customXml" ds:itemID="{08BC37F4-43CC-4B08-B07C-FB8C88C9C2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46f7e7e-091b-45fc-b07a-14756525cbd9"/>
    <ds:schemaRef ds:uri="508e3145-0529-4d6a-a15f-862d6f4bb66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Powerpoint</Template>
  <TotalTime>0</TotalTime>
  <Words>443</Words>
  <Application>Microsoft Office PowerPoint</Application>
  <PresentationFormat>Breedbeeld</PresentationFormat>
  <Paragraphs>64</Paragraphs>
  <Slides>8</Slides>
  <Notes>2</Notes>
  <HiddenSlides>0</HiddenSlides>
  <MMClips>1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8</vt:i4>
      </vt:variant>
    </vt:vector>
  </HeadingPairs>
  <TitlesOfParts>
    <vt:vector size="12" baseType="lpstr">
      <vt:lpstr>Arial</vt:lpstr>
      <vt:lpstr>Calibri</vt:lpstr>
      <vt:lpstr>Wingdings</vt:lpstr>
      <vt:lpstr>Kantoorthema</vt:lpstr>
      <vt:lpstr>Caixa de ferramentas sobre cargas e descargas </vt:lpstr>
      <vt:lpstr>Contexto</vt:lpstr>
      <vt:lpstr>Temas</vt:lpstr>
      <vt:lpstr>Aspetos importantes</vt:lpstr>
      <vt:lpstr>Cargas e descargas: Análise de Riscos de Última Hora no local de trabalho</vt:lpstr>
      <vt:lpstr>Animação sobre cargas e descargas</vt:lpstr>
      <vt:lpstr>Em diálogo</vt:lpstr>
      <vt:lpstr>Obrigado pela vossa atenção!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Veiligheidsdag  24 maart 2021</dc:title>
  <dc:creator>Buitink, Fleur</dc:creator>
  <cp:lastModifiedBy>Roordink, Bas</cp:lastModifiedBy>
  <cp:revision>5</cp:revision>
  <dcterms:created xsi:type="dcterms:W3CDTF">2021-02-11T14:15:30Z</dcterms:created>
  <dcterms:modified xsi:type="dcterms:W3CDTF">2021-12-16T15:22:27Z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0x0101008AB685409C87DC4DA58F3DA56CFAB0F1</vt:lpwstr>
  </property>
</Properties>
</file>