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3"/>
  </p:notesMasterIdLst>
  <p:handoutMasterIdLst>
    <p:handoutMasterId r:id="rId14"/>
  </p:handoutMasterIdLst>
  <p:sldIdLst>
    <p:sldId id="257" r:id="rId5"/>
    <p:sldId id="260" r:id="rId6"/>
    <p:sldId id="266" r:id="rId7"/>
    <p:sldId id="276" r:id="rId8"/>
    <p:sldId id="277" r:id="rId9"/>
    <p:sldId id="263" r:id="rId10"/>
    <p:sldId id="278" r:id="rId11"/>
    <p:sldId id="261"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54BA56-EF49-42DB-A23F-9E0A7FA6023B}" v="2" dt="2021-12-16T15:30:24.8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78346" autoAdjust="0"/>
  </p:normalViewPr>
  <p:slideViewPr>
    <p:cSldViewPr snapToGrid="0">
      <p:cViewPr varScale="1">
        <p:scale>
          <a:sx n="87" d="100"/>
          <a:sy n="87" d="100"/>
        </p:scale>
        <p:origin x="2256" y="90"/>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luik, Jeroen" userId="S::jsluik@volkerwessels.com::a2f384d2-6950-4c55-b611-7bc0b629c119" providerId="AD" clId="Web-{AA759D8D-C192-01E5-14AB-4F7D5D25C420}"/>
    <pc:docChg chg="modSld">
      <pc:chgData name="Sluik, Jeroen" userId="S::jsluik@volkerwessels.com::a2f384d2-6950-4c55-b611-7bc0b629c119" providerId="AD" clId="Web-{AA759D8D-C192-01E5-14AB-4F7D5D25C420}" dt="2021-11-26T11:24:36.037" v="454" actId="20577"/>
      <pc:docMkLst>
        <pc:docMk/>
      </pc:docMkLst>
      <pc:sldChg chg="modSp">
        <pc:chgData name="Sluik, Jeroen" userId="S::jsluik@volkerwessels.com::a2f384d2-6950-4c55-b611-7bc0b629c119" providerId="AD" clId="Web-{AA759D8D-C192-01E5-14AB-4F7D5D25C420}" dt="2021-11-26T11:18:38.594" v="332" actId="20577"/>
        <pc:sldMkLst>
          <pc:docMk/>
          <pc:sldMk cId="3753470074" sldId="260"/>
        </pc:sldMkLst>
        <pc:spChg chg="mod">
          <ac:chgData name="Sluik, Jeroen" userId="S::jsluik@volkerwessels.com::a2f384d2-6950-4c55-b611-7bc0b629c119" providerId="AD" clId="Web-{AA759D8D-C192-01E5-14AB-4F7D5D25C420}" dt="2021-11-26T11:18:38.594" v="332" actId="20577"/>
          <ac:spMkLst>
            <pc:docMk/>
            <pc:sldMk cId="3753470074" sldId="260"/>
            <ac:spMk id="3" creationId="{BB2A0E52-A3D1-AC44-97E9-4AE4FCB62B0E}"/>
          </ac:spMkLst>
        </pc:spChg>
      </pc:sldChg>
      <pc:sldChg chg="modSp">
        <pc:chgData name="Sluik, Jeroen" userId="S::jsluik@volkerwessels.com::a2f384d2-6950-4c55-b611-7bc0b629c119" providerId="AD" clId="Web-{AA759D8D-C192-01E5-14AB-4F7D5D25C420}" dt="2021-11-26T11:19:36.692" v="346" actId="20577"/>
        <pc:sldMkLst>
          <pc:docMk/>
          <pc:sldMk cId="28953270" sldId="266"/>
        </pc:sldMkLst>
        <pc:spChg chg="mod">
          <ac:chgData name="Sluik, Jeroen" userId="S::jsluik@volkerwessels.com::a2f384d2-6950-4c55-b611-7bc0b629c119" providerId="AD" clId="Web-{AA759D8D-C192-01E5-14AB-4F7D5D25C420}" dt="2021-11-26T11:19:36.692" v="346" actId="20577"/>
          <ac:spMkLst>
            <pc:docMk/>
            <pc:sldMk cId="28953270" sldId="266"/>
            <ac:spMk id="3" creationId="{BB2A0E52-A3D1-AC44-97E9-4AE4FCB62B0E}"/>
          </ac:spMkLst>
        </pc:spChg>
      </pc:sldChg>
      <pc:sldChg chg="modSp">
        <pc:chgData name="Sluik, Jeroen" userId="S::jsluik@volkerwessels.com::a2f384d2-6950-4c55-b611-7bc0b629c119" providerId="AD" clId="Web-{AA759D8D-C192-01E5-14AB-4F7D5D25C420}" dt="2021-11-26T10:47:38.782" v="29" actId="20577"/>
        <pc:sldMkLst>
          <pc:docMk/>
          <pc:sldMk cId="302852690" sldId="276"/>
        </pc:sldMkLst>
        <pc:spChg chg="mod">
          <ac:chgData name="Sluik, Jeroen" userId="S::jsluik@volkerwessels.com::a2f384d2-6950-4c55-b611-7bc0b629c119" providerId="AD" clId="Web-{AA759D8D-C192-01E5-14AB-4F7D5D25C420}" dt="2021-11-26T10:47:38.782" v="29" actId="20577"/>
          <ac:spMkLst>
            <pc:docMk/>
            <pc:sldMk cId="302852690" sldId="276"/>
            <ac:spMk id="3" creationId="{4C2B7F20-70D7-4C99-950D-8D2D542E151C}"/>
          </ac:spMkLst>
        </pc:spChg>
      </pc:sldChg>
      <pc:sldChg chg="modSp">
        <pc:chgData name="Sluik, Jeroen" userId="S::jsluik@volkerwessels.com::a2f384d2-6950-4c55-b611-7bc0b629c119" providerId="AD" clId="Web-{AA759D8D-C192-01E5-14AB-4F7D5D25C420}" dt="2021-11-26T11:24:36.037" v="454" actId="20577"/>
        <pc:sldMkLst>
          <pc:docMk/>
          <pc:sldMk cId="2114411305" sldId="278"/>
        </pc:sldMkLst>
        <pc:spChg chg="mod">
          <ac:chgData name="Sluik, Jeroen" userId="S::jsluik@volkerwessels.com::a2f384d2-6950-4c55-b611-7bc0b629c119" providerId="AD" clId="Web-{AA759D8D-C192-01E5-14AB-4F7D5D25C420}" dt="2021-11-26T11:24:36.037" v="454" actId="20577"/>
          <ac:spMkLst>
            <pc:docMk/>
            <pc:sldMk cId="2114411305" sldId="278"/>
            <ac:spMk id="7" creationId="{C42809BB-8338-4502-B908-B43B89744AF7}"/>
          </ac:spMkLst>
        </pc:spChg>
      </pc:sldChg>
    </pc:docChg>
  </pc:docChgLst>
  <pc:docChgLst>
    <pc:chgData name="Links, Ronald" userId="a214375d-509e-426f-9881-a99cf1b8df71" providerId="ADAL" clId="{D98B9602-51E0-444A-9909-D73D986155DE}"/>
    <pc:docChg chg="undo custSel modSld">
      <pc:chgData name="Links, Ronald" userId="a214375d-509e-426f-9881-a99cf1b8df71" providerId="ADAL" clId="{D98B9602-51E0-444A-9909-D73D986155DE}" dt="2021-09-15T08:14:19.702" v="483" actId="1076"/>
      <pc:docMkLst>
        <pc:docMk/>
      </pc:docMkLst>
      <pc:sldChg chg="modSp mod">
        <pc:chgData name="Links, Ronald" userId="a214375d-509e-426f-9881-a99cf1b8df71" providerId="ADAL" clId="{D98B9602-51E0-444A-9909-D73D986155DE}" dt="2021-09-14T13:48:47.552" v="180" actId="20577"/>
        <pc:sldMkLst>
          <pc:docMk/>
          <pc:sldMk cId="192953906" sldId="257"/>
        </pc:sldMkLst>
        <pc:spChg chg="mod">
          <ac:chgData name="Links, Ronald" userId="a214375d-509e-426f-9881-a99cf1b8df71" providerId="ADAL" clId="{D98B9602-51E0-444A-9909-D73D986155DE}" dt="2021-09-14T13:48:47.552" v="180" actId="20577"/>
          <ac:spMkLst>
            <pc:docMk/>
            <pc:sldMk cId="192953906" sldId="257"/>
            <ac:spMk id="2" creationId="{8BFA767E-3DB7-7B46-855B-3C179A0A7873}"/>
          </ac:spMkLst>
        </pc:spChg>
      </pc:sldChg>
      <pc:sldChg chg="modSp mod">
        <pc:chgData name="Links, Ronald" userId="a214375d-509e-426f-9881-a99cf1b8df71" providerId="ADAL" clId="{D98B9602-51E0-444A-9909-D73D986155DE}" dt="2021-09-15T08:12:57.728" v="438" actId="20577"/>
        <pc:sldMkLst>
          <pc:docMk/>
          <pc:sldMk cId="3753470074" sldId="260"/>
        </pc:sldMkLst>
        <pc:spChg chg="mod">
          <ac:chgData name="Links, Ronald" userId="a214375d-509e-426f-9881-a99cf1b8df71" providerId="ADAL" clId="{D98B9602-51E0-444A-9909-D73D986155DE}" dt="2021-09-14T13:46:36.748" v="134" actId="20577"/>
          <ac:spMkLst>
            <pc:docMk/>
            <pc:sldMk cId="3753470074" sldId="260"/>
            <ac:spMk id="3" creationId="{BB2A0E52-A3D1-AC44-97E9-4AE4FCB62B0E}"/>
          </ac:spMkLst>
        </pc:spChg>
        <pc:spChg chg="mod">
          <ac:chgData name="Links, Ronald" userId="a214375d-509e-426f-9881-a99cf1b8df71" providerId="ADAL" clId="{D98B9602-51E0-444A-9909-D73D986155DE}" dt="2021-09-15T08:12:57.728" v="438" actId="20577"/>
          <ac:spMkLst>
            <pc:docMk/>
            <pc:sldMk cId="3753470074" sldId="260"/>
            <ac:spMk id="4" creationId="{7126FB9D-B883-6741-8B26-1B8549314BD4}"/>
          </ac:spMkLst>
        </pc:spChg>
      </pc:sldChg>
      <pc:sldChg chg="modSp mod">
        <pc:chgData name="Links, Ronald" userId="a214375d-509e-426f-9881-a99cf1b8df71" providerId="ADAL" clId="{D98B9602-51E0-444A-9909-D73D986155DE}" dt="2021-09-15T08:13:56.542" v="482" actId="20577"/>
        <pc:sldMkLst>
          <pc:docMk/>
          <pc:sldMk cId="634627726" sldId="261"/>
        </pc:sldMkLst>
        <pc:spChg chg="mod">
          <ac:chgData name="Links, Ronald" userId="a214375d-509e-426f-9881-a99cf1b8df71" providerId="ADAL" clId="{D98B9602-51E0-444A-9909-D73D986155DE}" dt="2021-09-15T08:13:56.542" v="482" actId="20577"/>
          <ac:spMkLst>
            <pc:docMk/>
            <pc:sldMk cId="634627726" sldId="261"/>
            <ac:spMk id="4" creationId="{370EDB71-C56E-2D4C-97D8-90041AF473F8}"/>
          </ac:spMkLst>
        </pc:spChg>
      </pc:sldChg>
      <pc:sldChg chg="addSp delSp modSp mod modAnim">
        <pc:chgData name="Links, Ronald" userId="a214375d-509e-426f-9881-a99cf1b8df71" providerId="ADAL" clId="{D98B9602-51E0-444A-9909-D73D986155DE}" dt="2021-09-15T08:14:19.702" v="483" actId="1076"/>
        <pc:sldMkLst>
          <pc:docMk/>
          <pc:sldMk cId="1885442784" sldId="263"/>
        </pc:sldMkLst>
        <pc:spChg chg="del mod">
          <ac:chgData name="Links, Ronald" userId="a214375d-509e-426f-9881-a99cf1b8df71" providerId="ADAL" clId="{D98B9602-51E0-444A-9909-D73D986155DE}" dt="2021-09-14T13:48:18.931" v="165" actId="478"/>
          <ac:spMkLst>
            <pc:docMk/>
            <pc:sldMk cId="1885442784" sldId="263"/>
            <ac:spMk id="2" creationId="{4E56FE9C-2C5C-4EED-B300-A82F3FEFD66A}"/>
          </ac:spMkLst>
        </pc:spChg>
        <pc:spChg chg="mod">
          <ac:chgData name="Links, Ronald" userId="a214375d-509e-426f-9881-a99cf1b8df71" providerId="ADAL" clId="{D98B9602-51E0-444A-9909-D73D986155DE}" dt="2021-09-15T08:13:08.383" v="456" actId="20577"/>
          <ac:spMkLst>
            <pc:docMk/>
            <pc:sldMk cId="1885442784" sldId="263"/>
            <ac:spMk id="4" creationId="{5E8B34FD-5255-4A4E-AC75-C102EF8F0D5B}"/>
          </ac:spMkLst>
        </pc:spChg>
        <pc:spChg chg="mod">
          <ac:chgData name="Links, Ronald" userId="a214375d-509e-426f-9881-a99cf1b8df71" providerId="ADAL" clId="{D98B9602-51E0-444A-9909-D73D986155DE}" dt="2021-09-14T13:49:19.141" v="210" actId="20577"/>
          <ac:spMkLst>
            <pc:docMk/>
            <pc:sldMk cId="1885442784" sldId="263"/>
            <ac:spMk id="6" creationId="{0D114B56-608F-456E-AD2D-C48853B0DFF0}"/>
          </ac:spMkLst>
        </pc:spChg>
        <pc:picChg chg="add mod">
          <ac:chgData name="Links, Ronald" userId="a214375d-509e-426f-9881-a99cf1b8df71" providerId="ADAL" clId="{D98B9602-51E0-444A-9909-D73D986155DE}" dt="2021-09-15T08:14:19.702" v="483" actId="1076"/>
          <ac:picMkLst>
            <pc:docMk/>
            <pc:sldMk cId="1885442784" sldId="263"/>
            <ac:picMk id="3" creationId="{4345E48E-7182-4FBC-903B-B5CD0F17DE41}"/>
          </ac:picMkLst>
        </pc:picChg>
      </pc:sldChg>
      <pc:sldChg chg="modSp mod">
        <pc:chgData name="Links, Ronald" userId="a214375d-509e-426f-9881-a99cf1b8df71" providerId="ADAL" clId="{D98B9602-51E0-444A-9909-D73D986155DE}" dt="2021-09-15T08:13:03.391" v="447" actId="20577"/>
        <pc:sldMkLst>
          <pc:docMk/>
          <pc:sldMk cId="28953270" sldId="266"/>
        </pc:sldMkLst>
        <pc:spChg chg="mod">
          <ac:chgData name="Links, Ronald" userId="a214375d-509e-426f-9881-a99cf1b8df71" providerId="ADAL" clId="{D98B9602-51E0-444A-9909-D73D986155DE}" dt="2021-09-14T13:49:23.367" v="214" actId="20577"/>
          <ac:spMkLst>
            <pc:docMk/>
            <pc:sldMk cId="28953270" sldId="266"/>
            <ac:spMk id="3" creationId="{BB2A0E52-A3D1-AC44-97E9-4AE4FCB62B0E}"/>
          </ac:spMkLst>
        </pc:spChg>
        <pc:spChg chg="mod">
          <ac:chgData name="Links, Ronald" userId="a214375d-509e-426f-9881-a99cf1b8df71" providerId="ADAL" clId="{D98B9602-51E0-444A-9909-D73D986155DE}" dt="2021-09-15T08:13:03.391" v="447" actId="20577"/>
          <ac:spMkLst>
            <pc:docMk/>
            <pc:sldMk cId="28953270" sldId="266"/>
            <ac:spMk id="4" creationId="{7126FB9D-B883-6741-8B26-1B8549314BD4}"/>
          </ac:spMkLst>
        </pc:spChg>
      </pc:sldChg>
      <pc:sldChg chg="modSp mod modNotesTx">
        <pc:chgData name="Links, Ronald" userId="a214375d-509e-426f-9881-a99cf1b8df71" providerId="ADAL" clId="{D98B9602-51E0-444A-9909-D73D986155DE}" dt="2021-09-15T08:13:48.351" v="473" actId="20577"/>
        <pc:sldMkLst>
          <pc:docMk/>
          <pc:sldMk cId="1587596849" sldId="267"/>
        </pc:sldMkLst>
        <pc:spChg chg="mod">
          <ac:chgData name="Links, Ronald" userId="a214375d-509e-426f-9881-a99cf1b8df71" providerId="ADAL" clId="{D98B9602-51E0-444A-9909-D73D986155DE}" dt="2021-09-15T08:13:36.277" v="464" actId="14100"/>
          <ac:spMkLst>
            <pc:docMk/>
            <pc:sldMk cId="1587596849" sldId="267"/>
            <ac:spMk id="3" creationId="{E66620E2-0AC1-4D8B-B976-A05830657905}"/>
          </ac:spMkLst>
        </pc:spChg>
        <pc:spChg chg="mod">
          <ac:chgData name="Links, Ronald" userId="a214375d-509e-426f-9881-a99cf1b8df71" providerId="ADAL" clId="{D98B9602-51E0-444A-9909-D73D986155DE}" dt="2021-09-15T08:13:48.351" v="473" actId="20577"/>
          <ac:spMkLst>
            <pc:docMk/>
            <pc:sldMk cId="1587596849" sldId="267"/>
            <ac:spMk id="4" creationId="{5E8B34FD-5255-4A4E-AC75-C102EF8F0D5B}"/>
          </ac:spMkLst>
        </pc:spChg>
      </pc:sldChg>
    </pc:docChg>
  </pc:docChgLst>
  <pc:docChgLst>
    <pc:chgData name="Roordink, Bas" userId="e6b80f22-b7ea-4a1b-9826-4cad8536796c" providerId="ADAL" clId="{C63FE316-4E81-4C89-A560-4C79A74D6D11}"/>
    <pc:docChg chg="undo custSel addSld delSld modSld">
      <pc:chgData name="Roordink, Bas" userId="e6b80f22-b7ea-4a1b-9826-4cad8536796c" providerId="ADAL" clId="{C63FE316-4E81-4C89-A560-4C79A74D6D11}" dt="2021-11-29T09:02:00.518" v="371" actId="20577"/>
      <pc:docMkLst>
        <pc:docMk/>
      </pc:docMkLst>
      <pc:sldChg chg="modSp mod">
        <pc:chgData name="Roordink, Bas" userId="e6b80f22-b7ea-4a1b-9826-4cad8536796c" providerId="ADAL" clId="{C63FE316-4E81-4C89-A560-4C79A74D6D11}" dt="2021-11-29T08:59:19.665" v="305" actId="6549"/>
        <pc:sldMkLst>
          <pc:docMk/>
          <pc:sldMk cId="192953906" sldId="257"/>
        </pc:sldMkLst>
        <pc:spChg chg="mod">
          <ac:chgData name="Roordink, Bas" userId="e6b80f22-b7ea-4a1b-9826-4cad8536796c" providerId="ADAL" clId="{C63FE316-4E81-4C89-A560-4C79A74D6D11}" dt="2021-11-29T08:59:19.665" v="305" actId="6549"/>
          <ac:spMkLst>
            <pc:docMk/>
            <pc:sldMk cId="192953906" sldId="257"/>
            <ac:spMk id="2" creationId="{8BFA767E-3DB7-7B46-855B-3C179A0A7873}"/>
          </ac:spMkLst>
        </pc:spChg>
      </pc:sldChg>
      <pc:sldChg chg="modSp mod">
        <pc:chgData name="Roordink, Bas" userId="e6b80f22-b7ea-4a1b-9826-4cad8536796c" providerId="ADAL" clId="{C63FE316-4E81-4C89-A560-4C79A74D6D11}" dt="2021-11-29T09:00:28.166" v="359" actId="20577"/>
        <pc:sldMkLst>
          <pc:docMk/>
          <pc:sldMk cId="3753470074" sldId="260"/>
        </pc:sldMkLst>
        <pc:spChg chg="mod">
          <ac:chgData name="Roordink, Bas" userId="e6b80f22-b7ea-4a1b-9826-4cad8536796c" providerId="ADAL" clId="{C63FE316-4E81-4C89-A560-4C79A74D6D11}" dt="2021-11-29T09:00:28.166" v="359" actId="20577"/>
          <ac:spMkLst>
            <pc:docMk/>
            <pc:sldMk cId="3753470074" sldId="260"/>
            <ac:spMk id="3" creationId="{BB2A0E52-A3D1-AC44-97E9-4AE4FCB62B0E}"/>
          </ac:spMkLst>
        </pc:spChg>
      </pc:sldChg>
      <pc:sldChg chg="modSp mod">
        <pc:chgData name="Roordink, Bas" userId="e6b80f22-b7ea-4a1b-9826-4cad8536796c" providerId="ADAL" clId="{C63FE316-4E81-4C89-A560-4C79A74D6D11}" dt="2021-11-24T10:26:40.633" v="187" actId="20577"/>
        <pc:sldMkLst>
          <pc:docMk/>
          <pc:sldMk cId="28953270" sldId="266"/>
        </pc:sldMkLst>
        <pc:spChg chg="mod">
          <ac:chgData name="Roordink, Bas" userId="e6b80f22-b7ea-4a1b-9826-4cad8536796c" providerId="ADAL" clId="{C63FE316-4E81-4C89-A560-4C79A74D6D11}" dt="2021-11-24T10:26:40.633" v="187" actId="20577"/>
          <ac:spMkLst>
            <pc:docMk/>
            <pc:sldMk cId="28953270" sldId="266"/>
            <ac:spMk id="3" creationId="{BB2A0E52-A3D1-AC44-97E9-4AE4FCB62B0E}"/>
          </ac:spMkLst>
        </pc:spChg>
      </pc:sldChg>
      <pc:sldChg chg="del">
        <pc:chgData name="Roordink, Bas" userId="e6b80f22-b7ea-4a1b-9826-4cad8536796c" providerId="ADAL" clId="{C63FE316-4E81-4C89-A560-4C79A74D6D11}" dt="2021-11-24T10:25:41.430" v="97" actId="47"/>
        <pc:sldMkLst>
          <pc:docMk/>
          <pc:sldMk cId="2458678374" sldId="272"/>
        </pc:sldMkLst>
      </pc:sldChg>
      <pc:sldChg chg="modSp mod">
        <pc:chgData name="Roordink, Bas" userId="e6b80f22-b7ea-4a1b-9826-4cad8536796c" providerId="ADAL" clId="{C63FE316-4E81-4C89-A560-4C79A74D6D11}" dt="2021-11-29T09:00:42.633" v="360" actId="20577"/>
        <pc:sldMkLst>
          <pc:docMk/>
          <pc:sldMk cId="302852690" sldId="276"/>
        </pc:sldMkLst>
        <pc:spChg chg="mod">
          <ac:chgData name="Roordink, Bas" userId="e6b80f22-b7ea-4a1b-9826-4cad8536796c" providerId="ADAL" clId="{C63FE316-4E81-4C89-A560-4C79A74D6D11}" dt="2021-11-24T10:25:58.851" v="121" actId="20577"/>
          <ac:spMkLst>
            <pc:docMk/>
            <pc:sldMk cId="302852690" sldId="276"/>
            <ac:spMk id="2" creationId="{7EF37B29-2284-49C7-B6FD-0D13E07E6E6E}"/>
          </ac:spMkLst>
        </pc:spChg>
        <pc:spChg chg="mod">
          <ac:chgData name="Roordink, Bas" userId="e6b80f22-b7ea-4a1b-9826-4cad8536796c" providerId="ADAL" clId="{C63FE316-4E81-4C89-A560-4C79A74D6D11}" dt="2021-11-29T09:00:42.633" v="360" actId="20577"/>
          <ac:spMkLst>
            <pc:docMk/>
            <pc:sldMk cId="302852690" sldId="276"/>
            <ac:spMk id="3" creationId="{4C2B7F20-70D7-4C99-950D-8D2D542E151C}"/>
          </ac:spMkLst>
        </pc:spChg>
      </pc:sldChg>
      <pc:sldChg chg="modSp mod">
        <pc:chgData name="Roordink, Bas" userId="e6b80f22-b7ea-4a1b-9826-4cad8536796c" providerId="ADAL" clId="{C63FE316-4E81-4C89-A560-4C79A74D6D11}" dt="2021-11-29T09:01:05.016" v="364" actId="1076"/>
        <pc:sldMkLst>
          <pc:docMk/>
          <pc:sldMk cId="1011204222" sldId="277"/>
        </pc:sldMkLst>
        <pc:spChg chg="mod">
          <ac:chgData name="Roordink, Bas" userId="e6b80f22-b7ea-4a1b-9826-4cad8536796c" providerId="ADAL" clId="{C63FE316-4E81-4C89-A560-4C79A74D6D11}" dt="2021-11-24T10:26:22.435" v="158" actId="20577"/>
          <ac:spMkLst>
            <pc:docMk/>
            <pc:sldMk cId="1011204222" sldId="277"/>
            <ac:spMk id="2" creationId="{7EF37B29-2284-49C7-B6FD-0D13E07E6E6E}"/>
          </ac:spMkLst>
        </pc:spChg>
        <pc:spChg chg="mod">
          <ac:chgData name="Roordink, Bas" userId="e6b80f22-b7ea-4a1b-9826-4cad8536796c" providerId="ADAL" clId="{C63FE316-4E81-4C89-A560-4C79A74D6D11}" dt="2021-11-29T09:01:05.016" v="364" actId="1076"/>
          <ac:spMkLst>
            <pc:docMk/>
            <pc:sldMk cId="1011204222" sldId="277"/>
            <ac:spMk id="3" creationId="{4C2B7F20-70D7-4C99-950D-8D2D542E151C}"/>
          </ac:spMkLst>
        </pc:spChg>
      </pc:sldChg>
      <pc:sldChg chg="addSp delSp modSp add mod delAnim">
        <pc:chgData name="Roordink, Bas" userId="e6b80f22-b7ea-4a1b-9826-4cad8536796c" providerId="ADAL" clId="{C63FE316-4E81-4C89-A560-4C79A74D6D11}" dt="2021-11-29T09:02:00.518" v="371" actId="20577"/>
        <pc:sldMkLst>
          <pc:docMk/>
          <pc:sldMk cId="2114411305" sldId="278"/>
        </pc:sldMkLst>
        <pc:spChg chg="mod">
          <ac:chgData name="Roordink, Bas" userId="e6b80f22-b7ea-4a1b-9826-4cad8536796c" providerId="ADAL" clId="{C63FE316-4E81-4C89-A560-4C79A74D6D11}" dt="2021-11-24T10:26:48.707" v="203" actId="20577"/>
          <ac:spMkLst>
            <pc:docMk/>
            <pc:sldMk cId="2114411305" sldId="278"/>
            <ac:spMk id="6" creationId="{0D114B56-608F-456E-AD2D-C48853B0DFF0}"/>
          </ac:spMkLst>
        </pc:spChg>
        <pc:spChg chg="add mod">
          <ac:chgData name="Roordink, Bas" userId="e6b80f22-b7ea-4a1b-9826-4cad8536796c" providerId="ADAL" clId="{C63FE316-4E81-4C89-A560-4C79A74D6D11}" dt="2021-11-29T09:02:00.518" v="371" actId="20577"/>
          <ac:spMkLst>
            <pc:docMk/>
            <pc:sldMk cId="2114411305" sldId="278"/>
            <ac:spMk id="7" creationId="{C42809BB-8338-4502-B908-B43B89744AF7}"/>
          </ac:spMkLst>
        </pc:spChg>
        <pc:picChg chg="del">
          <ac:chgData name="Roordink, Bas" userId="e6b80f22-b7ea-4a1b-9826-4cad8536796c" providerId="ADAL" clId="{C63FE316-4E81-4C89-A560-4C79A74D6D11}" dt="2021-11-24T10:26:51.114" v="204" actId="478"/>
          <ac:picMkLst>
            <pc:docMk/>
            <pc:sldMk cId="2114411305" sldId="278"/>
            <ac:picMk id="2" creationId="{B945541E-5082-494E-8F3F-026602E61121}"/>
          </ac:picMkLst>
        </pc:picChg>
      </pc:sldChg>
    </pc:docChg>
  </pc:docChgLst>
  <pc:docChgLst>
    <pc:chgData name="Sluik, Jeroen" userId="S::jsluik@volkerwessels.com::a2f384d2-6950-4c55-b611-7bc0b629c119" providerId="AD" clId="Web-{8617C422-BA46-3E1D-68ED-9EDAE905957A}"/>
    <pc:docChg chg="modSld">
      <pc:chgData name="Sluik, Jeroen" userId="S::jsluik@volkerwessels.com::a2f384d2-6950-4c55-b611-7bc0b629c119" providerId="AD" clId="Web-{8617C422-BA46-3E1D-68ED-9EDAE905957A}" dt="2021-11-26T11:30:52.933" v="47" actId="20577"/>
      <pc:docMkLst>
        <pc:docMk/>
      </pc:docMkLst>
      <pc:sldChg chg="modSp">
        <pc:chgData name="Sluik, Jeroen" userId="S::jsluik@volkerwessels.com::a2f384d2-6950-4c55-b611-7bc0b629c119" providerId="AD" clId="Web-{8617C422-BA46-3E1D-68ED-9EDAE905957A}" dt="2021-11-26T11:30:52.933" v="47" actId="20577"/>
        <pc:sldMkLst>
          <pc:docMk/>
          <pc:sldMk cId="3753470074" sldId="260"/>
        </pc:sldMkLst>
        <pc:spChg chg="mod">
          <ac:chgData name="Sluik, Jeroen" userId="S::jsluik@volkerwessels.com::a2f384d2-6950-4c55-b611-7bc0b629c119" providerId="AD" clId="Web-{8617C422-BA46-3E1D-68ED-9EDAE905957A}" dt="2021-11-26T11:30:52.933" v="47" actId="20577"/>
          <ac:spMkLst>
            <pc:docMk/>
            <pc:sldMk cId="3753470074" sldId="260"/>
            <ac:spMk id="3" creationId="{BB2A0E52-A3D1-AC44-97E9-4AE4FCB62B0E}"/>
          </ac:spMkLst>
        </pc:spChg>
      </pc:sldChg>
    </pc:docChg>
  </pc:docChgLst>
  <pc:docChgLst>
    <pc:chgData name="Roordink, Bas" userId="e6b80f22-b7ea-4a1b-9826-4cad8536796c" providerId="ADAL" clId="{FC09EBA9-140F-4B97-8FB1-3DC00F5655B0}"/>
    <pc:docChg chg="custSel addSld delSld modSld">
      <pc:chgData name="Roordink, Bas" userId="e6b80f22-b7ea-4a1b-9826-4cad8536796c" providerId="ADAL" clId="{FC09EBA9-140F-4B97-8FB1-3DC00F5655B0}" dt="2021-11-09T10:49:49.384" v="151" actId="1076"/>
      <pc:docMkLst>
        <pc:docMk/>
      </pc:docMkLst>
      <pc:sldChg chg="modSp mod">
        <pc:chgData name="Roordink, Bas" userId="e6b80f22-b7ea-4a1b-9826-4cad8536796c" providerId="ADAL" clId="{FC09EBA9-140F-4B97-8FB1-3DC00F5655B0}" dt="2021-11-09T10:13:38.170" v="79" actId="1076"/>
        <pc:sldMkLst>
          <pc:docMk/>
          <pc:sldMk cId="192953906" sldId="257"/>
        </pc:sldMkLst>
        <pc:spChg chg="mod">
          <ac:chgData name="Roordink, Bas" userId="e6b80f22-b7ea-4a1b-9826-4cad8536796c" providerId="ADAL" clId="{FC09EBA9-140F-4B97-8FB1-3DC00F5655B0}" dt="2021-11-09T10:13:38.170" v="79" actId="1076"/>
          <ac:spMkLst>
            <pc:docMk/>
            <pc:sldMk cId="192953906" sldId="257"/>
            <ac:spMk id="2" creationId="{8BFA767E-3DB7-7B46-855B-3C179A0A7873}"/>
          </ac:spMkLst>
        </pc:spChg>
      </pc:sldChg>
      <pc:sldChg chg="modSp mod">
        <pc:chgData name="Roordink, Bas" userId="e6b80f22-b7ea-4a1b-9826-4cad8536796c" providerId="ADAL" clId="{FC09EBA9-140F-4B97-8FB1-3DC00F5655B0}" dt="2021-11-09T10:12:32.530" v="38" actId="207"/>
        <pc:sldMkLst>
          <pc:docMk/>
          <pc:sldMk cId="3753470074" sldId="260"/>
        </pc:sldMkLst>
        <pc:spChg chg="mod">
          <ac:chgData name="Roordink, Bas" userId="e6b80f22-b7ea-4a1b-9826-4cad8536796c" providerId="ADAL" clId="{FC09EBA9-140F-4B97-8FB1-3DC00F5655B0}" dt="2021-11-09T10:12:32.530" v="38" actId="207"/>
          <ac:spMkLst>
            <pc:docMk/>
            <pc:sldMk cId="3753470074" sldId="260"/>
            <ac:spMk id="3" creationId="{BB2A0E52-A3D1-AC44-97E9-4AE4FCB62B0E}"/>
          </ac:spMkLst>
        </pc:spChg>
      </pc:sldChg>
      <pc:sldChg chg="addSp delSp modSp mod delAnim modAnim">
        <pc:chgData name="Roordink, Bas" userId="e6b80f22-b7ea-4a1b-9826-4cad8536796c" providerId="ADAL" clId="{FC09EBA9-140F-4B97-8FB1-3DC00F5655B0}" dt="2021-11-09T10:49:49.384" v="151" actId="1076"/>
        <pc:sldMkLst>
          <pc:docMk/>
          <pc:sldMk cId="1885442784" sldId="263"/>
        </pc:sldMkLst>
        <pc:spChg chg="mod">
          <ac:chgData name="Roordink, Bas" userId="e6b80f22-b7ea-4a1b-9826-4cad8536796c" providerId="ADAL" clId="{FC09EBA9-140F-4B97-8FB1-3DC00F5655B0}" dt="2021-11-09T10:15:53.722" v="146" actId="20577"/>
          <ac:spMkLst>
            <pc:docMk/>
            <pc:sldMk cId="1885442784" sldId="263"/>
            <ac:spMk id="6" creationId="{0D114B56-608F-456E-AD2D-C48853B0DFF0}"/>
          </ac:spMkLst>
        </pc:spChg>
        <pc:picChg chg="add mod">
          <ac:chgData name="Roordink, Bas" userId="e6b80f22-b7ea-4a1b-9826-4cad8536796c" providerId="ADAL" clId="{FC09EBA9-140F-4B97-8FB1-3DC00F5655B0}" dt="2021-11-09T10:49:49.384" v="151" actId="1076"/>
          <ac:picMkLst>
            <pc:docMk/>
            <pc:sldMk cId="1885442784" sldId="263"/>
            <ac:picMk id="2" creationId="{B945541E-5082-494E-8F3F-026602E61121}"/>
          </ac:picMkLst>
        </pc:picChg>
        <pc:picChg chg="del">
          <ac:chgData name="Roordink, Bas" userId="e6b80f22-b7ea-4a1b-9826-4cad8536796c" providerId="ADAL" clId="{FC09EBA9-140F-4B97-8FB1-3DC00F5655B0}" dt="2021-11-09T10:15:42.111" v="102" actId="478"/>
          <ac:picMkLst>
            <pc:docMk/>
            <pc:sldMk cId="1885442784" sldId="263"/>
            <ac:picMk id="3" creationId="{4345E48E-7182-4FBC-903B-B5CD0F17DE41}"/>
          </ac:picMkLst>
        </pc:picChg>
      </pc:sldChg>
      <pc:sldChg chg="modSp mod">
        <pc:chgData name="Roordink, Bas" userId="e6b80f22-b7ea-4a1b-9826-4cad8536796c" providerId="ADAL" clId="{FC09EBA9-140F-4B97-8FB1-3DC00F5655B0}" dt="2021-11-09T10:14:18.245" v="100" actId="20577"/>
        <pc:sldMkLst>
          <pc:docMk/>
          <pc:sldMk cId="28953270" sldId="266"/>
        </pc:sldMkLst>
        <pc:spChg chg="mod">
          <ac:chgData name="Roordink, Bas" userId="e6b80f22-b7ea-4a1b-9826-4cad8536796c" providerId="ADAL" clId="{FC09EBA9-140F-4B97-8FB1-3DC00F5655B0}" dt="2021-11-09T10:14:18.245" v="100" actId="20577"/>
          <ac:spMkLst>
            <pc:docMk/>
            <pc:sldMk cId="28953270" sldId="266"/>
            <ac:spMk id="3" creationId="{BB2A0E52-A3D1-AC44-97E9-4AE4FCB62B0E}"/>
          </ac:spMkLst>
        </pc:spChg>
      </pc:sldChg>
      <pc:sldChg chg="del">
        <pc:chgData name="Roordink, Bas" userId="e6b80f22-b7ea-4a1b-9826-4cad8536796c" providerId="ADAL" clId="{FC09EBA9-140F-4B97-8FB1-3DC00F5655B0}" dt="2021-11-09T10:14:22.003" v="101" actId="47"/>
        <pc:sldMkLst>
          <pc:docMk/>
          <pc:sldMk cId="1587596849" sldId="267"/>
        </pc:sldMkLst>
      </pc:sldChg>
      <pc:sldChg chg="modSp add mod">
        <pc:chgData name="Roordink, Bas" userId="e6b80f22-b7ea-4a1b-9826-4cad8536796c" providerId="ADAL" clId="{FC09EBA9-140F-4B97-8FB1-3DC00F5655B0}" dt="2021-11-09T10:13:25.401" v="74" actId="20577"/>
        <pc:sldMkLst>
          <pc:docMk/>
          <pc:sldMk cId="2458678374" sldId="272"/>
        </pc:sldMkLst>
        <pc:spChg chg="mod">
          <ac:chgData name="Roordink, Bas" userId="e6b80f22-b7ea-4a1b-9826-4cad8536796c" providerId="ADAL" clId="{FC09EBA9-140F-4B97-8FB1-3DC00F5655B0}" dt="2021-11-09T10:13:25.401" v="74" actId="20577"/>
          <ac:spMkLst>
            <pc:docMk/>
            <pc:sldMk cId="2458678374" sldId="272"/>
            <ac:spMk id="2" creationId="{7EF37B29-2284-49C7-B6FD-0D13E07E6E6E}"/>
          </ac:spMkLst>
        </pc:spChg>
      </pc:sldChg>
      <pc:sldChg chg="add">
        <pc:chgData name="Roordink, Bas" userId="e6b80f22-b7ea-4a1b-9826-4cad8536796c" providerId="ADAL" clId="{FC09EBA9-140F-4B97-8FB1-3DC00F5655B0}" dt="2021-11-09T10:13:56.659" v="80"/>
        <pc:sldMkLst>
          <pc:docMk/>
          <pc:sldMk cId="302852690" sldId="276"/>
        </pc:sldMkLst>
      </pc:sldChg>
      <pc:sldChg chg="add">
        <pc:chgData name="Roordink, Bas" userId="e6b80f22-b7ea-4a1b-9826-4cad8536796c" providerId="ADAL" clId="{FC09EBA9-140F-4B97-8FB1-3DC00F5655B0}" dt="2021-11-09T10:13:56.659" v="80"/>
        <pc:sldMkLst>
          <pc:docMk/>
          <pc:sldMk cId="1011204222" sldId="277"/>
        </pc:sldMkLst>
      </pc:sldChg>
    </pc:docChg>
  </pc:docChgLst>
  <pc:docChgLst>
    <pc:chgData name="Roordink, Bas" userId="e6b80f22-b7ea-4a1b-9826-4cad8536796c" providerId="ADAL" clId="{5454BA56-EF49-42DB-A23F-9E0A7FA6023B}"/>
    <pc:docChg chg="custSel modSld">
      <pc:chgData name="Roordink, Bas" userId="e6b80f22-b7ea-4a1b-9826-4cad8536796c" providerId="ADAL" clId="{5454BA56-EF49-42DB-A23F-9E0A7FA6023B}" dt="2021-12-16T15:30:44.620" v="7"/>
      <pc:docMkLst>
        <pc:docMk/>
      </pc:docMkLst>
      <pc:sldChg chg="addSp delSp modSp mod delAnim modAnim">
        <pc:chgData name="Roordink, Bas" userId="e6b80f22-b7ea-4a1b-9826-4cad8536796c" providerId="ADAL" clId="{5454BA56-EF49-42DB-A23F-9E0A7FA6023B}" dt="2021-12-16T15:30:19.505" v="1" actId="21"/>
        <pc:sldMkLst>
          <pc:docMk/>
          <pc:sldMk cId="192953906" sldId="257"/>
        </pc:sldMkLst>
        <pc:picChg chg="add del mod">
          <ac:chgData name="Roordink, Bas" userId="e6b80f22-b7ea-4a1b-9826-4cad8536796c" providerId="ADAL" clId="{5454BA56-EF49-42DB-A23F-9E0A7FA6023B}" dt="2021-12-16T15:30:19.505" v="1" actId="21"/>
          <ac:picMkLst>
            <pc:docMk/>
            <pc:sldMk cId="192953906" sldId="257"/>
            <ac:picMk id="3" creationId="{2B639096-1841-4258-9EE2-7530288E4BE8}"/>
          </ac:picMkLst>
        </pc:picChg>
      </pc:sldChg>
      <pc:sldChg chg="addSp delSp modSp mod delAnim modAnim modNotesTx">
        <pc:chgData name="Roordink, Bas" userId="e6b80f22-b7ea-4a1b-9826-4cad8536796c" providerId="ADAL" clId="{5454BA56-EF49-42DB-A23F-9E0A7FA6023B}" dt="2021-12-16T15:30:44.620" v="7"/>
        <pc:sldMkLst>
          <pc:docMk/>
          <pc:sldMk cId="1885442784" sldId="263"/>
        </pc:sldMkLst>
        <pc:picChg chg="del">
          <ac:chgData name="Roordink, Bas" userId="e6b80f22-b7ea-4a1b-9826-4cad8536796c" providerId="ADAL" clId="{5454BA56-EF49-42DB-A23F-9E0A7FA6023B}" dt="2021-12-16T15:30:23.590" v="2" actId="478"/>
          <ac:picMkLst>
            <pc:docMk/>
            <pc:sldMk cId="1885442784" sldId="263"/>
            <ac:picMk id="2" creationId="{B945541E-5082-494E-8F3F-026602E61121}"/>
          </ac:picMkLst>
        </pc:picChg>
        <pc:picChg chg="add mod">
          <ac:chgData name="Roordink, Bas" userId="e6b80f22-b7ea-4a1b-9826-4cad8536796c" providerId="ADAL" clId="{5454BA56-EF49-42DB-A23F-9E0A7FA6023B}" dt="2021-12-16T15:30:30.176" v="6" actId="1076"/>
          <ac:picMkLst>
            <pc:docMk/>
            <pc:sldMk cId="1885442784" sldId="263"/>
            <ac:picMk id="7" creationId="{F14A4A8A-8C2D-4646-9D3C-FE170EECEA8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16-12-2021</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16-12-2021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lK9Zak5m3lk"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hlinkClick r:id="rId3"/>
              </a:rPr>
              <a:t>TOOLBOX LADEN en LOSSEN SUB DE - YouTube</a:t>
            </a:r>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7</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8</a:t>
            </a:fld>
            <a:endParaRPr lang="nl-NL"/>
          </a:p>
        </p:txBody>
      </p:sp>
    </p:spTree>
    <p:extLst>
      <p:ext uri="{BB962C8B-B14F-4D97-AF65-F5344CB8AC3E}">
        <p14:creationId xmlns:p14="http://schemas.microsoft.com/office/powerpoint/2010/main" val="42502863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Laden en lossen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B4B125FC-2D3E-0244-AD16-4F1AB1E9342A}"/>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Laden en lossen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E59A9C6E-C737-0445-A5DF-459FC1CF0C4C}"/>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Laden en lossen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Laden en lossen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039DEE86-40DF-C74A-9A04-B6055F7B3F8B}"/>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Laden en lossen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9" name="Afbeelding 8">
            <a:extLst>
              <a:ext uri="{FF2B5EF4-FFF2-40B4-BE49-F238E27FC236}">
                <a16:creationId xmlns:a16="http://schemas.microsoft.com/office/drawing/2014/main" id="{8617EB2F-571B-2A4E-9F7B-E04F0A86F7A9}"/>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Laden en lossen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lK9Zak5m3lk?feature=oembed" TargetMode="Externa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077036" y="2415902"/>
            <a:ext cx="8321040" cy="1289739"/>
          </a:xfrm>
        </p:spPr>
        <p:txBody>
          <a:bodyPr>
            <a:normAutofit fontScale="90000"/>
          </a:bodyPr>
          <a:lstStyle/>
          <a:p>
            <a:r>
              <a:rPr lang="de-DE"/>
              <a:t>Toolbox zum Be- und Entladen </a:t>
            </a:r>
            <a:endParaRPr lang="de-DE" sz="2800" b="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de-DE"/>
              <a:t>Hintergrund</a:t>
            </a:r>
            <a:endParaRPr lang="de-DE"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r>
              <a:rPr lang="de-DE" sz="1800">
                <a:latin typeface="Calibri"/>
                <a:cs typeface="Calibri"/>
              </a:rPr>
              <a:t>Das Be- und Entladen stellt eines der größten Risiken auf Baustellen dar. Eine weitere große Gefahr besteht darin, dass gelagerte Materialien und Geräte umkippen oder zusammenbrechen, wenn sie nicht gesichert sind. Leider hat dies in der Vergangenheit bei VolkerWessels zu schweren Unfällen und sogar zum Tod von Kollegen geführt.</a:t>
            </a:r>
            <a:endParaRPr lang="de-DE" sz="1800">
              <a:solidFill>
                <a:srgbClr val="FF0000"/>
              </a:solidFill>
              <a:latin typeface="Calibri"/>
              <a:cs typeface="Calibri"/>
            </a:endParaRPr>
          </a:p>
          <a:p>
            <a:pPr marL="0" indent="0">
              <a:buNone/>
            </a:pPr>
            <a:r>
              <a:rPr lang="de-DE" sz="1800">
                <a:latin typeface="Calibri"/>
                <a:cs typeface="Calibri"/>
              </a:rPr>
              <a:t>In dieser Toolbox und in der beigefügten WAVE-Animation wollen wir Sie auf wichtige Punkte in der Vorbereitungsphase und im Arbeitsbereich aufmerksam machen.</a:t>
            </a:r>
            <a:endParaRPr lang="de-DE" sz="1800">
              <a:solidFill>
                <a:srgbClr val="FF0000"/>
              </a:solidFill>
              <a:latin typeface="Calibri"/>
              <a:cs typeface="Calibri"/>
            </a:endParaRPr>
          </a:p>
          <a:p>
            <a:pPr marL="0" indent="0">
              <a:buNone/>
            </a:pPr>
            <a:endParaRPr lang="de-DE" sz="1800">
              <a:solidFill>
                <a:srgbClr val="FF0000"/>
              </a:solidFill>
              <a:latin typeface="Calibri"/>
              <a:cs typeface="Calibri"/>
            </a:endParaRPr>
          </a:p>
          <a:p>
            <a:pPr marL="0" indent="0">
              <a:buNone/>
            </a:pPr>
            <a:endParaRPr lang="de-DE" sz="1100">
              <a:solidFill>
                <a:srgbClr val="FF0000"/>
              </a:solidFill>
              <a:latin typeface="Calibri"/>
              <a:cs typeface="Calibri"/>
            </a:endParaRPr>
          </a:p>
          <a:p>
            <a:pPr marL="0" indent="0">
              <a:buNone/>
            </a:pPr>
            <a:r>
              <a:rPr lang="de-DE" sz="1800">
                <a:latin typeface="Calibri"/>
                <a:cs typeface="Calibri"/>
              </a:rPr>
              <a:t>  </a:t>
            </a:r>
            <a:endParaRPr lang="de-DE" sz="1800" dirty="0">
              <a:latin typeface="Calibri"/>
              <a:cs typeface="Calibri"/>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de-DE"/>
              <a:t>Be- und Entladen</a:t>
            </a:r>
            <a:endParaRPr lang="de-DE"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r>
              <a:rPr lang="de-DE"/>
              <a:t>3</a:t>
            </a:r>
            <a:endParaRPr lang="de-DE"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de-DE"/>
              <a:t>Themen</a:t>
            </a:r>
            <a:endParaRPr lang="de-DE"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de-DE" sz="1800">
              <a:effectLst/>
              <a:latin typeface="Calibri" panose="020F0502020204030204" pitchFamily="34" charset="0"/>
              <a:ea typeface="Calibri" panose="020F0502020204030204" pitchFamily="34" charset="0"/>
            </a:endParaRPr>
          </a:p>
          <a:p>
            <a:pPr>
              <a:buFont typeface="Wingdings" panose="05000000000000000000" pitchFamily="2" charset="2"/>
              <a:buChar char="§"/>
            </a:pPr>
            <a:r>
              <a:rPr lang="de-DE" sz="1800">
                <a:latin typeface="Calibri" panose="020F0502020204030204" pitchFamily="34" charset="0"/>
              </a:rPr>
              <a:t>Wichtige Punkte</a:t>
            </a:r>
          </a:p>
          <a:p>
            <a:pPr>
              <a:buFont typeface="Wingdings" panose="05000000000000000000" pitchFamily="2" charset="2"/>
              <a:buChar char="§"/>
            </a:pPr>
            <a:endParaRPr lang="de-DE" sz="1800">
              <a:latin typeface="Calibri" panose="020F0502020204030204" pitchFamily="34" charset="0"/>
            </a:endParaRPr>
          </a:p>
          <a:p>
            <a:pPr>
              <a:buFont typeface="Wingdings" panose="05000000000000000000" pitchFamily="2" charset="2"/>
              <a:buChar char="§"/>
            </a:pPr>
            <a:r>
              <a:rPr lang="de-DE" sz="1800">
                <a:latin typeface="Calibri" panose="020F0502020204030204" pitchFamily="34" charset="0"/>
              </a:rPr>
              <a:t>LMRA Werkhalle</a:t>
            </a:r>
          </a:p>
          <a:p>
            <a:pPr marL="0" indent="0">
              <a:buNone/>
            </a:pPr>
            <a:endParaRPr lang="de-DE" sz="1800">
              <a:latin typeface="Calibri" panose="020F0502020204030204" pitchFamily="34" charset="0"/>
            </a:endParaRPr>
          </a:p>
          <a:p>
            <a:pPr>
              <a:buFont typeface="Wingdings" panose="05000000000000000000" pitchFamily="2" charset="2"/>
              <a:buChar char="§"/>
            </a:pPr>
            <a:r>
              <a:rPr lang="de-DE" sz="1800">
                <a:latin typeface="Calibri"/>
                <a:cs typeface="Calibri"/>
              </a:rPr>
              <a:t>WAVE-Animation „Be- und Entladen“</a:t>
            </a:r>
          </a:p>
          <a:p>
            <a:pPr>
              <a:buFont typeface="Wingdings" panose="05000000000000000000" pitchFamily="2" charset="2"/>
              <a:buChar char="§"/>
            </a:pPr>
            <a:endParaRPr lang="de-DE" sz="1800">
              <a:latin typeface="Calibri" panose="020F0502020204030204" pitchFamily="34" charset="0"/>
            </a:endParaRPr>
          </a:p>
          <a:p>
            <a:pPr>
              <a:buFont typeface="Wingdings" panose="05000000000000000000" pitchFamily="2" charset="2"/>
              <a:buChar char="§"/>
            </a:pPr>
            <a:r>
              <a:rPr lang="de-DE" sz="1800">
                <a:latin typeface="Calibri" panose="020F0502020204030204" pitchFamily="34" charset="0"/>
              </a:rPr>
              <a:t>Im Dialog </a:t>
            </a:r>
            <a:endParaRPr lang="de-DE" sz="1800" dirty="0">
              <a:latin typeface="Calibri" panose="020F0502020204030204" pitchFamily="34" charset="0"/>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de-DE"/>
              <a:t>Be- und Entladen</a:t>
            </a:r>
            <a:endParaRPr lang="de-DE"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r>
              <a:rPr lang="de-DE"/>
              <a:t>4</a:t>
            </a:r>
            <a:endParaRPr lang="de-DE"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F37B29-2284-49C7-B6FD-0D13E07E6E6E}"/>
              </a:ext>
            </a:extLst>
          </p:cNvPr>
          <p:cNvSpPr>
            <a:spLocks noGrp="1"/>
          </p:cNvSpPr>
          <p:nvPr>
            <p:ph type="title"/>
          </p:nvPr>
        </p:nvSpPr>
        <p:spPr/>
        <p:txBody>
          <a:bodyPr>
            <a:normAutofit/>
          </a:bodyPr>
          <a:lstStyle/>
          <a:p>
            <a:r>
              <a:rPr lang="de-DE"/>
              <a:t>Wichtige Punkte</a:t>
            </a:r>
            <a:endParaRPr lang="de-DE" dirty="0"/>
          </a:p>
        </p:txBody>
      </p:sp>
      <p:sp>
        <p:nvSpPr>
          <p:cNvPr id="3" name="Tijdelijke aanduiding voor inhoud 2">
            <a:extLst>
              <a:ext uri="{FF2B5EF4-FFF2-40B4-BE49-F238E27FC236}">
                <a16:creationId xmlns:a16="http://schemas.microsoft.com/office/drawing/2014/main" id="{4C2B7F20-70D7-4C99-950D-8D2D542E151C}"/>
              </a:ext>
            </a:extLst>
          </p:cNvPr>
          <p:cNvSpPr>
            <a:spLocks noGrp="1"/>
          </p:cNvSpPr>
          <p:nvPr>
            <p:ph idx="1"/>
          </p:nvPr>
        </p:nvSpPr>
        <p:spPr>
          <a:xfrm>
            <a:off x="838200" y="1825625"/>
            <a:ext cx="11069320" cy="4064000"/>
          </a:xfrm>
        </p:spPr>
        <p:txBody>
          <a:bodyPr vert="horz" lIns="91440" tIns="45720" rIns="91440" bIns="45720" rtlCol="0" anchor="t">
            <a:normAutofit fontScale="92500" lnSpcReduction="10000"/>
          </a:bodyPr>
          <a:lstStyle/>
          <a:p>
            <a:pPr marL="342900" lvl="0" indent="-342900">
              <a:lnSpc>
                <a:spcPct val="107000"/>
              </a:lnSpc>
              <a:buFont typeface="+mj-lt"/>
              <a:buAutoNum type="arabicPeriod"/>
            </a:pPr>
            <a:r>
              <a:rPr lang="de-DE" sz="1800" dirty="0">
                <a:effectLst/>
                <a:latin typeface="+mj-lt"/>
                <a:ea typeface="Calibri" panose="020F0502020204030204" pitchFamily="34" charset="0"/>
                <a:cs typeface="Calibri" panose="020F0502020204030204" pitchFamily="34" charset="0"/>
              </a:rPr>
              <a:t>Führen Sie vor dem Be- und Entladen von gefährlichen Gegenständen immer eine Aufgaben-Risikoanalyse durch.</a:t>
            </a:r>
            <a:endParaRPr lang="de-DE" sz="1800" dirty="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e-DE" sz="1800" dirty="0">
                <a:effectLst/>
                <a:latin typeface="+mj-lt"/>
                <a:ea typeface="Calibri" panose="020F0502020204030204" pitchFamily="34" charset="0"/>
                <a:cs typeface="Calibri"/>
              </a:rPr>
              <a:t>Benutzerhandbuch für Transportgeräte</a:t>
            </a:r>
            <a:endParaRPr lang="de-DE" sz="1800" dirty="0">
              <a:effectLst/>
              <a:latin typeface="+mj-l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de-DE" sz="1800" dirty="0">
                <a:effectLst/>
                <a:latin typeface="+mj-lt"/>
                <a:ea typeface="Calibri" panose="020F0502020204030204" pitchFamily="34" charset="0"/>
                <a:cs typeface="Calibri"/>
              </a:rPr>
              <a:t>Die Transportgeräte sind als Hebezeuge für den vertikalen Transport geeignet.</a:t>
            </a:r>
          </a:p>
          <a:p>
            <a:pPr marL="342900" lvl="0" indent="-342900">
              <a:lnSpc>
                <a:spcPct val="107000"/>
              </a:lnSpc>
              <a:buFont typeface="+mj-lt"/>
              <a:buAutoNum type="arabicPeriod"/>
            </a:pPr>
            <a:r>
              <a:rPr lang="de-DE" sz="1800" dirty="0">
                <a:effectLst/>
                <a:latin typeface="+mj-lt"/>
                <a:ea typeface="Calibri" panose="020F0502020204030204" pitchFamily="34" charset="0"/>
                <a:cs typeface="Calibri"/>
              </a:rPr>
              <a:t>Das Gewicht pro Einheit ist auf dem Packzettel und bei schweren Lasten auch auf dem Objekt angegeben.</a:t>
            </a:r>
            <a:endParaRPr lang="de-DE" sz="1800" dirty="0">
              <a:effectLst/>
              <a:latin typeface="+mj-l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de-DE" sz="1800" dirty="0">
                <a:effectLst/>
                <a:latin typeface="+mj-lt"/>
                <a:ea typeface="Calibri" panose="020F0502020204030204" pitchFamily="34" charset="0"/>
                <a:cs typeface="Calibri"/>
              </a:rPr>
              <a:t>Schwere Gegenstände haben vorzugsweise zuverlässige Hebepunkte.</a:t>
            </a:r>
          </a:p>
          <a:p>
            <a:pPr marL="342900" lvl="0" indent="-342900">
              <a:lnSpc>
                <a:spcPct val="107000"/>
              </a:lnSpc>
              <a:buFont typeface="+mj-lt"/>
              <a:buAutoNum type="arabicPeriod"/>
            </a:pPr>
            <a:r>
              <a:rPr lang="de-DE" sz="1800" dirty="0">
                <a:effectLst/>
                <a:latin typeface="+mj-lt"/>
                <a:ea typeface="Calibri" panose="020F0502020204030204" pitchFamily="34" charset="0"/>
                <a:cs typeface="Calibri" panose="020F0502020204030204" pitchFamily="34" charset="0"/>
              </a:rPr>
              <a:t>Bei außermittigen oder instabilen Gegenständen vereinbaren Sie die Art der Anlieferung, Lagerung und Abholung. </a:t>
            </a:r>
            <a:endParaRPr lang="de-DE" sz="1800" dirty="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e-DE" sz="1800" dirty="0">
                <a:effectLst/>
                <a:latin typeface="+mj-lt"/>
                <a:ea typeface="Calibri" panose="020F0502020204030204" pitchFamily="34" charset="0"/>
                <a:cs typeface="Calibri" panose="020F0502020204030204" pitchFamily="34" charset="0"/>
              </a:rPr>
              <a:t>Alle Gegenstände auf Transportbehältern müssen einzeln gegen Umkippen gesichert werden.</a:t>
            </a:r>
            <a:endParaRPr lang="de-DE" sz="1800" dirty="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e-DE" sz="1800" dirty="0">
                <a:effectLst/>
                <a:latin typeface="+mj-lt"/>
                <a:ea typeface="Calibri" panose="020F0502020204030204" pitchFamily="34" charset="0"/>
                <a:cs typeface="Calibri" panose="020F0502020204030204" pitchFamily="34" charset="0"/>
              </a:rPr>
              <a:t>Vereinbaren Sie die Reihenfolge der Lieferung und die Art der Verladung.</a:t>
            </a:r>
          </a:p>
          <a:p>
            <a:pPr marL="342900" indent="-342900">
              <a:lnSpc>
                <a:spcPct val="107000"/>
              </a:lnSpc>
              <a:buFont typeface="+mj-lt"/>
              <a:buAutoNum type="arabicPeriod"/>
            </a:pPr>
            <a:r>
              <a:rPr lang="de-DE" sz="1800" dirty="0">
                <a:effectLst/>
                <a:latin typeface="+mj-lt"/>
                <a:ea typeface="Calibri" panose="020F0502020204030204" pitchFamily="34" charset="0"/>
              </a:rPr>
              <a:t>Transport-, Hebe- oder Hubgeräte (vorzugsweise) gemietet von der </a:t>
            </a:r>
            <a:r>
              <a:rPr lang="de-DE" sz="1800" dirty="0" err="1">
                <a:effectLst/>
                <a:latin typeface="+mj-lt"/>
                <a:ea typeface="Calibri" panose="020F0502020204030204" pitchFamily="34" charset="0"/>
              </a:rPr>
              <a:t>VolkerWessels</a:t>
            </a:r>
            <a:r>
              <a:rPr lang="de-DE" sz="1800" dirty="0">
                <a:effectLst/>
                <a:latin typeface="+mj-lt"/>
                <a:ea typeface="Calibri" panose="020F0502020204030204" pitchFamily="34" charset="0"/>
              </a:rPr>
              <a:t> Geräteabteilung.</a:t>
            </a:r>
            <a:endParaRPr lang="de-DE" dirty="0">
              <a:latin typeface="+mj-lt"/>
            </a:endParaRPr>
          </a:p>
        </p:txBody>
      </p:sp>
      <p:sp>
        <p:nvSpPr>
          <p:cNvPr id="5" name="Tijdelijke aanduiding voor dianummer 4">
            <a:extLst>
              <a:ext uri="{FF2B5EF4-FFF2-40B4-BE49-F238E27FC236}">
                <a16:creationId xmlns:a16="http://schemas.microsoft.com/office/drawing/2014/main" id="{1039205A-1120-4079-B7D8-FBEA08009754}"/>
              </a:ext>
            </a:extLst>
          </p:cNvPr>
          <p:cNvSpPr>
            <a:spLocks noGrp="1"/>
          </p:cNvSpPr>
          <p:nvPr>
            <p:ph type="sldNum" sz="quarter" idx="11"/>
          </p:nvPr>
        </p:nvSpPr>
        <p:spPr/>
        <p:txBody>
          <a:bodyPr/>
          <a:lstStyle/>
          <a:p>
            <a:r>
              <a:rPr lang="de-DE"/>
              <a:t>5</a:t>
            </a:r>
            <a:endParaRPr lang="de-DE" dirty="0"/>
          </a:p>
        </p:txBody>
      </p:sp>
      <p:sp>
        <p:nvSpPr>
          <p:cNvPr id="4" name="Tijdelijke aanduiding voor voettekst 3">
            <a:extLst>
              <a:ext uri="{FF2B5EF4-FFF2-40B4-BE49-F238E27FC236}">
                <a16:creationId xmlns:a16="http://schemas.microsoft.com/office/drawing/2014/main" id="{CC559334-1B5A-423B-872B-6A4DCB5AEEFA}"/>
              </a:ext>
            </a:extLst>
          </p:cNvPr>
          <p:cNvSpPr>
            <a:spLocks noGrp="1"/>
          </p:cNvSpPr>
          <p:nvPr>
            <p:ph type="ftr" sz="quarter" idx="10"/>
          </p:nvPr>
        </p:nvSpPr>
        <p:spPr/>
        <p:txBody>
          <a:bodyPr/>
          <a:lstStyle/>
          <a:p>
            <a:r>
              <a:rPr lang="de-DE"/>
              <a:t>Be- und Entladen</a:t>
            </a:r>
            <a:endParaRPr lang="de-DE" dirty="0"/>
          </a:p>
        </p:txBody>
      </p:sp>
    </p:spTree>
    <p:extLst>
      <p:ext uri="{BB962C8B-B14F-4D97-AF65-F5344CB8AC3E}">
        <p14:creationId xmlns:p14="http://schemas.microsoft.com/office/powerpoint/2010/main" val="30285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F37B29-2284-49C7-B6FD-0D13E07E6E6E}"/>
              </a:ext>
            </a:extLst>
          </p:cNvPr>
          <p:cNvSpPr>
            <a:spLocks noGrp="1"/>
          </p:cNvSpPr>
          <p:nvPr>
            <p:ph type="title"/>
          </p:nvPr>
        </p:nvSpPr>
        <p:spPr/>
        <p:txBody>
          <a:bodyPr/>
          <a:lstStyle/>
          <a:p>
            <a:r>
              <a:rPr lang="de-DE"/>
              <a:t>Be- und Entladen: LMRA Werkhalle</a:t>
            </a:r>
            <a:endParaRPr lang="de-DE" dirty="0"/>
          </a:p>
        </p:txBody>
      </p:sp>
      <p:sp>
        <p:nvSpPr>
          <p:cNvPr id="3" name="Tijdelijke aanduiding voor inhoud 2">
            <a:extLst>
              <a:ext uri="{FF2B5EF4-FFF2-40B4-BE49-F238E27FC236}">
                <a16:creationId xmlns:a16="http://schemas.microsoft.com/office/drawing/2014/main" id="{4C2B7F20-70D7-4C99-950D-8D2D542E151C}"/>
              </a:ext>
            </a:extLst>
          </p:cNvPr>
          <p:cNvSpPr>
            <a:spLocks noGrp="1"/>
          </p:cNvSpPr>
          <p:nvPr>
            <p:ph idx="1"/>
          </p:nvPr>
        </p:nvSpPr>
        <p:spPr>
          <a:xfrm>
            <a:off x="838200" y="2150874"/>
            <a:ext cx="10515600" cy="2556252"/>
          </a:xfrm>
        </p:spPr>
        <p:txBody>
          <a:bodyPr>
            <a:normAutofit/>
          </a:bodyPr>
          <a:lstStyle/>
          <a:p>
            <a:pPr>
              <a:buFont typeface="Wingdings" panose="05000000000000000000" pitchFamily="2" charset="2"/>
              <a:buChar char="n"/>
            </a:pPr>
            <a:r>
              <a:rPr lang="de-DE" sz="2000"/>
              <a:t>ANLEITUNGEN</a:t>
            </a:r>
          </a:p>
          <a:p>
            <a:pPr>
              <a:buFont typeface="Wingdings" panose="05000000000000000000" pitchFamily="2" charset="2"/>
              <a:buChar char="n"/>
            </a:pPr>
            <a:r>
              <a:rPr lang="de-DE" sz="2000"/>
              <a:t>SCHRITT 1 – Ich weiß, was ich auf- oder abladen werde</a:t>
            </a:r>
          </a:p>
          <a:p>
            <a:pPr>
              <a:buFont typeface="Wingdings" panose="05000000000000000000" pitchFamily="2" charset="2"/>
              <a:buChar char="n"/>
            </a:pPr>
            <a:r>
              <a:rPr lang="de-DE" sz="2000"/>
              <a:t>SCHRITT 2 – Ich weiß, wie ich das Transportgerät benutzen muss</a:t>
            </a:r>
          </a:p>
          <a:p>
            <a:pPr>
              <a:buFont typeface="Wingdings" panose="05000000000000000000" pitchFamily="2" charset="2"/>
              <a:buChar char="n"/>
            </a:pPr>
            <a:r>
              <a:rPr lang="de-DE" sz="2000"/>
              <a:t>SCHRITT 3 – Ich benutze das richtige Hebezeug wie vereinbart</a:t>
            </a:r>
          </a:p>
          <a:p>
            <a:pPr>
              <a:buFont typeface="Wingdings" panose="05000000000000000000" pitchFamily="2" charset="2"/>
              <a:buChar char="n"/>
            </a:pPr>
            <a:r>
              <a:rPr lang="de-DE" sz="2000"/>
              <a:t>SCHRITT 4 – Ich habe den Lagerbereich überprüft. </a:t>
            </a:r>
          </a:p>
          <a:p>
            <a:pPr>
              <a:buFont typeface="Wingdings" panose="05000000000000000000" pitchFamily="2" charset="2"/>
              <a:buChar char="n"/>
            </a:pPr>
            <a:r>
              <a:rPr lang="de-DE" sz="2000"/>
              <a:t>SCHRITT 5 – Ich habe mich vergewissert, dass der Arbeitsbereich sicher ist.</a:t>
            </a:r>
          </a:p>
          <a:p>
            <a:endParaRPr lang="de-DE" dirty="0"/>
          </a:p>
        </p:txBody>
      </p:sp>
      <p:sp>
        <p:nvSpPr>
          <p:cNvPr id="5" name="Tijdelijke aanduiding voor dianummer 4">
            <a:extLst>
              <a:ext uri="{FF2B5EF4-FFF2-40B4-BE49-F238E27FC236}">
                <a16:creationId xmlns:a16="http://schemas.microsoft.com/office/drawing/2014/main" id="{1039205A-1120-4079-B7D8-FBEA08009754}"/>
              </a:ext>
            </a:extLst>
          </p:cNvPr>
          <p:cNvSpPr>
            <a:spLocks noGrp="1"/>
          </p:cNvSpPr>
          <p:nvPr>
            <p:ph type="sldNum" sz="quarter" idx="11"/>
          </p:nvPr>
        </p:nvSpPr>
        <p:spPr/>
        <p:txBody>
          <a:bodyPr/>
          <a:lstStyle/>
          <a:p>
            <a:r>
              <a:rPr lang="de-DE"/>
              <a:t>6</a:t>
            </a:r>
            <a:endParaRPr lang="de-DE" dirty="0"/>
          </a:p>
        </p:txBody>
      </p:sp>
      <p:sp>
        <p:nvSpPr>
          <p:cNvPr id="4" name="Tijdelijke aanduiding voor voettekst 3">
            <a:extLst>
              <a:ext uri="{FF2B5EF4-FFF2-40B4-BE49-F238E27FC236}">
                <a16:creationId xmlns:a16="http://schemas.microsoft.com/office/drawing/2014/main" id="{4ADCA93E-23FA-4E69-A65C-294D041EA233}"/>
              </a:ext>
            </a:extLst>
          </p:cNvPr>
          <p:cNvSpPr>
            <a:spLocks noGrp="1"/>
          </p:cNvSpPr>
          <p:nvPr>
            <p:ph type="ftr" sz="quarter" idx="10"/>
          </p:nvPr>
        </p:nvSpPr>
        <p:spPr/>
        <p:txBody>
          <a:bodyPr/>
          <a:lstStyle/>
          <a:p>
            <a:r>
              <a:rPr lang="de-DE"/>
              <a:t>Be- und Entladen</a:t>
            </a:r>
            <a:endParaRPr lang="de-DE" dirty="0"/>
          </a:p>
        </p:txBody>
      </p:sp>
    </p:spTree>
    <p:extLst>
      <p:ext uri="{BB962C8B-B14F-4D97-AF65-F5344CB8AC3E}">
        <p14:creationId xmlns:p14="http://schemas.microsoft.com/office/powerpoint/2010/main" val="1011204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de-DE"/>
              <a:t>Be- und Entladen</a:t>
            </a:r>
            <a:endParaRPr lang="de-DE"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r>
              <a:rPr lang="de-DE"/>
              <a:t>7</a:t>
            </a:r>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de-DE"/>
              <a:t>Animation zum Be- und Entladen</a:t>
            </a:r>
            <a:endParaRPr lang="de-DE" dirty="0"/>
          </a:p>
        </p:txBody>
      </p:sp>
      <p:pic>
        <p:nvPicPr>
          <p:cNvPr id="7" name="Onlinemedia 2" title="TOOLBOX LADEN en LOSSEN  SUB DE">
            <a:hlinkClick r:id="" action="ppaction://media"/>
            <a:extLst>
              <a:ext uri="{FF2B5EF4-FFF2-40B4-BE49-F238E27FC236}">
                <a16:creationId xmlns:a16="http://schemas.microsoft.com/office/drawing/2014/main" id="{F14A4A8A-8C2D-4646-9D3C-FE170EECEA8F}"/>
              </a:ext>
            </a:extLst>
          </p:cNvPr>
          <p:cNvPicPr>
            <a:picLocks noRot="1" noChangeAspect="1"/>
          </p:cNvPicPr>
          <p:nvPr>
            <a:videoFile r:link="rId1"/>
          </p:nvPr>
        </p:nvPicPr>
        <p:blipFill>
          <a:blip r:embed="rId4"/>
          <a:stretch>
            <a:fillRect/>
          </a:stretch>
        </p:blipFill>
        <p:spPr>
          <a:xfrm>
            <a:off x="2950684" y="1198084"/>
            <a:ext cx="6290631" cy="4717973"/>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vol="80000">
                <p:cTn id="12" fill="hold" display="0">
                  <p:stCondLst>
                    <p:cond delay="indefinite"/>
                  </p:stCondLst>
                </p:cTn>
                <p:tgtEl>
                  <p:spTgt spid="7"/>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de-DE"/>
              <a:t>Be- und Entladen</a:t>
            </a:r>
            <a:endParaRPr lang="de-DE"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r>
              <a:rPr lang="de-DE"/>
              <a:t>8</a:t>
            </a:r>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de-DE"/>
              <a:t>Im Dialog</a:t>
            </a:r>
            <a:endParaRPr lang="de-DE" dirty="0"/>
          </a:p>
        </p:txBody>
      </p:sp>
      <p:sp>
        <p:nvSpPr>
          <p:cNvPr id="7" name="Tijdelijke aanduiding voor inhoud 2">
            <a:extLst>
              <a:ext uri="{FF2B5EF4-FFF2-40B4-BE49-F238E27FC236}">
                <a16:creationId xmlns:a16="http://schemas.microsoft.com/office/drawing/2014/main" id="{C42809BB-8338-4502-B908-B43B89744AF7}"/>
              </a:ext>
            </a:extLst>
          </p:cNvPr>
          <p:cNvSpPr>
            <a:spLocks noGrp="1"/>
          </p:cNvSpPr>
          <p:nvPr>
            <p:ph idx="1"/>
          </p:nvPr>
        </p:nvSpPr>
        <p:spPr>
          <a:xfrm>
            <a:off x="838200" y="1825625"/>
            <a:ext cx="10515600" cy="4064000"/>
          </a:xfrm>
          <a:ln>
            <a:solidFill>
              <a:schemeClr val="bg1"/>
            </a:solidFill>
          </a:ln>
        </p:spPr>
        <p:txBody>
          <a:bodyPr vert="horz" lIns="91440" tIns="45720" rIns="91440" bIns="45720" rtlCol="0" anchor="t">
            <a:normAutofit/>
          </a:bodyPr>
          <a:lstStyle/>
          <a:p>
            <a:pPr marL="514350" indent="-514350">
              <a:buAutoNum type="arabicPeriod"/>
            </a:pPr>
            <a:r>
              <a:rPr lang="de-DE" sz="2000" dirty="0">
                <a:cs typeface="Arial"/>
              </a:rPr>
              <a:t>Hat Ihnen die WAVE-Animation genug Vertrauen und Einblick gegeben, um die richtige(n) Kontrollmaßnahme(n) anzuwenden?</a:t>
            </a:r>
          </a:p>
          <a:p>
            <a:pPr marL="514350" indent="-514350">
              <a:buAutoNum type="arabicPeriod"/>
            </a:pPr>
            <a:endParaRPr lang="de-DE" sz="2000" dirty="0">
              <a:cs typeface="Arial"/>
            </a:endParaRPr>
          </a:p>
          <a:p>
            <a:pPr marL="514350" indent="-514350">
              <a:buAutoNum type="arabicPeriod"/>
            </a:pPr>
            <a:r>
              <a:rPr lang="de-DE" sz="2000" dirty="0">
                <a:cs typeface="Arial"/>
              </a:rPr>
              <a:t>Welche Kontrollmaßnahme(n) ist/sind für Sie die wichtigste(n), und wie können Sie diese an Ihrem Arbeitsplatz anwenden?</a:t>
            </a:r>
          </a:p>
          <a:p>
            <a:endParaRPr lang="de-DE" dirty="0">
              <a:cs typeface="Arial"/>
            </a:endParaRPr>
          </a:p>
        </p:txBody>
      </p:sp>
    </p:spTree>
    <p:extLst>
      <p:ext uri="{BB962C8B-B14F-4D97-AF65-F5344CB8AC3E}">
        <p14:creationId xmlns:p14="http://schemas.microsoft.com/office/powerpoint/2010/main" val="2114411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de-DE"/>
              <a:t>Vielen Dank für Ihre Aufmerksamkeit!</a:t>
            </a:r>
            <a:endParaRPr lang="de-DE"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de-DE"/>
          </a:p>
          <a:p>
            <a:pPr marL="0" indent="0">
              <a:buNone/>
            </a:pPr>
            <a:endParaRPr lang="de-DE"/>
          </a:p>
          <a:p>
            <a:pPr marL="0" indent="0">
              <a:buNone/>
            </a:pPr>
            <a:endParaRPr lang="de-DE"/>
          </a:p>
          <a:p>
            <a:pPr marL="0" indent="0">
              <a:buNone/>
            </a:pPr>
            <a:endParaRPr lang="de-DE"/>
          </a:p>
          <a:p>
            <a:pPr marL="0" indent="0">
              <a:buNone/>
            </a:pPr>
            <a:endParaRPr lang="de-DE"/>
          </a:p>
          <a:p>
            <a:pPr marL="0" indent="0">
              <a:buNone/>
            </a:pPr>
            <a:endParaRPr lang="de-DE"/>
          </a:p>
          <a:p>
            <a:pPr marL="0" indent="0">
              <a:buNone/>
            </a:pPr>
            <a:endParaRPr lang="de-DE"/>
          </a:p>
          <a:p>
            <a:pPr marL="0" indent="0">
              <a:buNone/>
            </a:pPr>
            <a:r>
              <a:rPr lang="de-DE" sz="1800"/>
              <a:t>veiligheid@volkerwessels.com</a:t>
            </a:r>
          </a:p>
          <a:p>
            <a:pPr marL="0" indent="0">
              <a:buNone/>
            </a:pPr>
            <a:endParaRPr lang="de-DE"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de-DE"/>
              <a:t>Be- und Entladen</a:t>
            </a:r>
            <a:endParaRPr lang="de-DE"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r>
              <a:rPr lang="de-DE"/>
              <a:t>9</a:t>
            </a:r>
            <a:endParaRPr lang="de-DE"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0" ma:contentTypeDescription="Een nieuw document maken." ma:contentTypeScope="" ma:versionID="3888620e5dcf94262ef448185b956c0f">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8074ce57ca77ed0cecaf9965165db853"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2.xml><?xml version="1.0" encoding="utf-8"?>
<ds:datastoreItem xmlns:ds="http://schemas.openxmlformats.org/officeDocument/2006/customXml" ds:itemID="{80B6B502-389B-4E8A-B84F-F4AB7D47291A}">
  <ds:schemaRefs>
    <ds:schemaRef ds:uri="24e35ab4-3cf1-46c9-8eaa-1b1e0ea8a84b"/>
    <ds:schemaRef ds:uri="http://schemas.microsoft.com/office/2006/metadata/properties"/>
    <ds:schemaRef ds:uri="http://schemas.microsoft.com/office/infopath/2007/PartnerControls"/>
    <ds:schemaRef ds:uri="508e3145-0529-4d6a-a15f-862d6f4bb661"/>
  </ds:schemaRefs>
</ds:datastoreItem>
</file>

<file path=customXml/itemProps3.xml><?xml version="1.0" encoding="utf-8"?>
<ds:datastoreItem xmlns:ds="http://schemas.openxmlformats.org/officeDocument/2006/customXml" ds:itemID="{08BC37F4-43CC-4B08-B07C-FB8C88C9C2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f7e7e-091b-45fc-b07a-14756525cbd9"/>
    <ds:schemaRef ds:uri="508e3145-0529-4d6a-a15f-862d6f4bb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Template>
  <TotalTime>1</TotalTime>
  <Words>373</Words>
  <Application>Microsoft Office PowerPoint</Application>
  <PresentationFormat>Breedbeeld</PresentationFormat>
  <Paragraphs>64</Paragraphs>
  <Slides>8</Slides>
  <Notes>2</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Wingdings</vt:lpstr>
      <vt:lpstr>Kantoorthema</vt:lpstr>
      <vt:lpstr>Toolbox zum Be- und Entladen </vt:lpstr>
      <vt:lpstr>Hintergrund</vt:lpstr>
      <vt:lpstr>Themen</vt:lpstr>
      <vt:lpstr>Wichtige Punkte</vt:lpstr>
      <vt:lpstr>Be- und Entladen: LMRA Werkhalle</vt:lpstr>
      <vt:lpstr>Animation zum Be- und Entladen</vt:lpstr>
      <vt:lpstr>Im Dialog</vt:lpstr>
      <vt:lpstr>Vielen Dank für Ihre Aufmerksamkeit!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Roordink, Bas</cp:lastModifiedBy>
  <cp:revision>4</cp:revision>
  <dcterms:created xsi:type="dcterms:W3CDTF">2021-02-11T14:15:30Z</dcterms:created>
  <dcterms:modified xsi:type="dcterms:W3CDTF">2021-12-16T15:30:48Z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ies>
</file>