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howSpecialPlsOnTitleSld="0" saveSubsetFonts="1" autoCompressPictures="0">
  <p:sldMasterIdLst>
    <p:sldMasterId id="2147483648" r:id="rId4"/>
  </p:sldMasterIdLst>
  <p:notesMasterIdLst>
    <p:notesMasterId r:id="rId13"/>
  </p:notesMasterIdLst>
  <p:handoutMasterIdLst>
    <p:handoutMasterId r:id="rId14"/>
  </p:handoutMasterIdLst>
  <p:sldIdLst>
    <p:sldId id="257" r:id="rId5"/>
    <p:sldId id="260" r:id="rId6"/>
    <p:sldId id="266" r:id="rId7"/>
    <p:sldId id="276" r:id="rId8"/>
    <p:sldId id="277" r:id="rId9"/>
    <p:sldId id="263" r:id="rId10"/>
    <p:sldId id="278" r:id="rId11"/>
    <p:sldId id="261" r:id="rId1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ordink, Bas" initials="RB" lastIdx="1" clrIdx="0">
    <p:extLst>
      <p:ext uri="{19B8F6BF-5375-455C-9EA6-DF929625EA0E}">
        <p15:presenceInfo xmlns:p15="http://schemas.microsoft.com/office/powerpoint/2012/main" userId="S::broordink@volkerwessels.com::e6b80f22-b7ea-4a1b-9826-4cad8536796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A760DE-5E96-4EC8-9E9E-4F7B673DF480}" v="1" dt="2021-12-16T15:31:17.51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56326" autoAdjust="0"/>
  </p:normalViewPr>
  <p:slideViewPr>
    <p:cSldViewPr snapToGrid="0">
      <p:cViewPr varScale="1">
        <p:scale>
          <a:sx n="63" d="100"/>
          <a:sy n="63" d="100"/>
        </p:scale>
        <p:origin x="3174" y="60"/>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luik, Jeroen" userId="S::jsluik@volkerwessels.com::a2f384d2-6950-4c55-b611-7bc0b629c119" providerId="AD" clId="Web-{AA759D8D-C192-01E5-14AB-4F7D5D25C420}"/>
    <pc:docChg chg="modSld">
      <pc:chgData name="Sluik, Jeroen" userId="S::jsluik@volkerwessels.com::a2f384d2-6950-4c55-b611-7bc0b629c119" providerId="AD" clId="Web-{AA759D8D-C192-01E5-14AB-4F7D5D25C420}" dt="2021-11-26T11:24:36.037" v="454" actId="20577"/>
      <pc:docMkLst>
        <pc:docMk/>
      </pc:docMkLst>
      <pc:sldChg chg="modSp">
        <pc:chgData name="Sluik, Jeroen" userId="S::jsluik@volkerwessels.com::a2f384d2-6950-4c55-b611-7bc0b629c119" providerId="AD" clId="Web-{AA759D8D-C192-01E5-14AB-4F7D5D25C420}" dt="2021-11-26T11:18:38.594" v="332" actId="20577"/>
        <pc:sldMkLst>
          <pc:docMk/>
          <pc:sldMk cId="3753470074" sldId="260"/>
        </pc:sldMkLst>
        <pc:spChg chg="mod">
          <ac:chgData name="Sluik, Jeroen" userId="S::jsluik@volkerwessels.com::a2f384d2-6950-4c55-b611-7bc0b629c119" providerId="AD" clId="Web-{AA759D8D-C192-01E5-14AB-4F7D5D25C420}" dt="2021-11-26T11:18:38.594" v="332" actId="20577"/>
          <ac:spMkLst>
            <pc:docMk/>
            <pc:sldMk cId="3753470074" sldId="260"/>
            <ac:spMk id="3" creationId="{BB2A0E52-A3D1-AC44-97E9-4AE4FCB62B0E}"/>
          </ac:spMkLst>
        </pc:spChg>
      </pc:sldChg>
      <pc:sldChg chg="modSp">
        <pc:chgData name="Sluik, Jeroen" userId="S::jsluik@volkerwessels.com::a2f384d2-6950-4c55-b611-7bc0b629c119" providerId="AD" clId="Web-{AA759D8D-C192-01E5-14AB-4F7D5D25C420}" dt="2021-11-26T11:19:36.692" v="346" actId="20577"/>
        <pc:sldMkLst>
          <pc:docMk/>
          <pc:sldMk cId="28953270" sldId="266"/>
        </pc:sldMkLst>
        <pc:spChg chg="mod">
          <ac:chgData name="Sluik, Jeroen" userId="S::jsluik@volkerwessels.com::a2f384d2-6950-4c55-b611-7bc0b629c119" providerId="AD" clId="Web-{AA759D8D-C192-01E5-14AB-4F7D5D25C420}" dt="2021-11-26T11:19:36.692" v="346" actId="20577"/>
          <ac:spMkLst>
            <pc:docMk/>
            <pc:sldMk cId="28953270" sldId="266"/>
            <ac:spMk id="3" creationId="{BB2A0E52-A3D1-AC44-97E9-4AE4FCB62B0E}"/>
          </ac:spMkLst>
        </pc:spChg>
      </pc:sldChg>
      <pc:sldChg chg="modSp">
        <pc:chgData name="Sluik, Jeroen" userId="S::jsluik@volkerwessels.com::a2f384d2-6950-4c55-b611-7bc0b629c119" providerId="AD" clId="Web-{AA759D8D-C192-01E5-14AB-4F7D5D25C420}" dt="2021-11-26T10:47:38.782" v="29" actId="20577"/>
        <pc:sldMkLst>
          <pc:docMk/>
          <pc:sldMk cId="302852690" sldId="276"/>
        </pc:sldMkLst>
        <pc:spChg chg="mod">
          <ac:chgData name="Sluik, Jeroen" userId="S::jsluik@volkerwessels.com::a2f384d2-6950-4c55-b611-7bc0b629c119" providerId="AD" clId="Web-{AA759D8D-C192-01E5-14AB-4F7D5D25C420}" dt="2021-11-26T10:47:38.782" v="29" actId="20577"/>
          <ac:spMkLst>
            <pc:docMk/>
            <pc:sldMk cId="302852690" sldId="276"/>
            <ac:spMk id="3" creationId="{4C2B7F20-70D7-4C99-950D-8D2D542E151C}"/>
          </ac:spMkLst>
        </pc:spChg>
      </pc:sldChg>
      <pc:sldChg chg="modSp">
        <pc:chgData name="Sluik, Jeroen" userId="S::jsluik@volkerwessels.com::a2f384d2-6950-4c55-b611-7bc0b629c119" providerId="AD" clId="Web-{AA759D8D-C192-01E5-14AB-4F7D5D25C420}" dt="2021-11-26T11:24:36.037" v="454" actId="20577"/>
        <pc:sldMkLst>
          <pc:docMk/>
          <pc:sldMk cId="2114411305" sldId="278"/>
        </pc:sldMkLst>
        <pc:spChg chg="mod">
          <ac:chgData name="Sluik, Jeroen" userId="S::jsluik@volkerwessels.com::a2f384d2-6950-4c55-b611-7bc0b629c119" providerId="AD" clId="Web-{AA759D8D-C192-01E5-14AB-4F7D5D25C420}" dt="2021-11-26T11:24:36.037" v="454" actId="20577"/>
          <ac:spMkLst>
            <pc:docMk/>
            <pc:sldMk cId="2114411305" sldId="278"/>
            <ac:spMk id="7" creationId="{C42809BB-8338-4502-B908-B43B89744AF7}"/>
          </ac:spMkLst>
        </pc:spChg>
      </pc:sldChg>
    </pc:docChg>
  </pc:docChgLst>
  <pc:docChgLst>
    <pc:chgData name="Links, Ronald" userId="a214375d-509e-426f-9881-a99cf1b8df71" providerId="ADAL" clId="{D98B9602-51E0-444A-9909-D73D986155DE}"/>
    <pc:docChg chg="undo custSel modSld">
      <pc:chgData name="Links, Ronald" userId="a214375d-509e-426f-9881-a99cf1b8df71" providerId="ADAL" clId="{D98B9602-51E0-444A-9909-D73D986155DE}" dt="2021-09-15T08:14:19.702" v="483" actId="1076"/>
      <pc:docMkLst>
        <pc:docMk/>
      </pc:docMkLst>
      <pc:sldChg chg="modSp mod">
        <pc:chgData name="Links, Ronald" userId="a214375d-509e-426f-9881-a99cf1b8df71" providerId="ADAL" clId="{D98B9602-51E0-444A-9909-D73D986155DE}" dt="2021-09-14T13:48:47.552" v="180" actId="20577"/>
        <pc:sldMkLst>
          <pc:docMk/>
          <pc:sldMk cId="192953906" sldId="257"/>
        </pc:sldMkLst>
        <pc:spChg chg="mod">
          <ac:chgData name="Links, Ronald" userId="a214375d-509e-426f-9881-a99cf1b8df71" providerId="ADAL" clId="{D98B9602-51E0-444A-9909-D73D986155DE}" dt="2021-09-14T13:48:47.552" v="180" actId="20577"/>
          <ac:spMkLst>
            <pc:docMk/>
            <pc:sldMk cId="192953906" sldId="257"/>
            <ac:spMk id="2" creationId="{8BFA767E-3DB7-7B46-855B-3C179A0A7873}"/>
          </ac:spMkLst>
        </pc:spChg>
      </pc:sldChg>
      <pc:sldChg chg="modSp mod">
        <pc:chgData name="Links, Ronald" userId="a214375d-509e-426f-9881-a99cf1b8df71" providerId="ADAL" clId="{D98B9602-51E0-444A-9909-D73D986155DE}" dt="2021-09-15T08:12:57.728" v="438" actId="20577"/>
        <pc:sldMkLst>
          <pc:docMk/>
          <pc:sldMk cId="3753470074" sldId="260"/>
        </pc:sldMkLst>
        <pc:spChg chg="mod">
          <ac:chgData name="Links, Ronald" userId="a214375d-509e-426f-9881-a99cf1b8df71" providerId="ADAL" clId="{D98B9602-51E0-444A-9909-D73D986155DE}" dt="2021-09-14T13:46:36.748" v="134" actId="20577"/>
          <ac:spMkLst>
            <pc:docMk/>
            <pc:sldMk cId="3753470074" sldId="260"/>
            <ac:spMk id="3" creationId="{BB2A0E52-A3D1-AC44-97E9-4AE4FCB62B0E}"/>
          </ac:spMkLst>
        </pc:spChg>
        <pc:spChg chg="mod">
          <ac:chgData name="Links, Ronald" userId="a214375d-509e-426f-9881-a99cf1b8df71" providerId="ADAL" clId="{D98B9602-51E0-444A-9909-D73D986155DE}" dt="2021-09-15T08:12:57.728" v="438" actId="20577"/>
          <ac:spMkLst>
            <pc:docMk/>
            <pc:sldMk cId="3753470074" sldId="260"/>
            <ac:spMk id="4" creationId="{7126FB9D-B883-6741-8B26-1B8549314BD4}"/>
          </ac:spMkLst>
        </pc:spChg>
      </pc:sldChg>
      <pc:sldChg chg="modSp mod">
        <pc:chgData name="Links, Ronald" userId="a214375d-509e-426f-9881-a99cf1b8df71" providerId="ADAL" clId="{D98B9602-51E0-444A-9909-D73D986155DE}" dt="2021-09-15T08:13:56.542" v="482" actId="20577"/>
        <pc:sldMkLst>
          <pc:docMk/>
          <pc:sldMk cId="634627726" sldId="261"/>
        </pc:sldMkLst>
        <pc:spChg chg="mod">
          <ac:chgData name="Links, Ronald" userId="a214375d-509e-426f-9881-a99cf1b8df71" providerId="ADAL" clId="{D98B9602-51E0-444A-9909-D73D986155DE}" dt="2021-09-15T08:13:56.542" v="482" actId="20577"/>
          <ac:spMkLst>
            <pc:docMk/>
            <pc:sldMk cId="634627726" sldId="261"/>
            <ac:spMk id="4" creationId="{370EDB71-C56E-2D4C-97D8-90041AF473F8}"/>
          </ac:spMkLst>
        </pc:spChg>
      </pc:sldChg>
      <pc:sldChg chg="addSp delSp modSp mod modAnim">
        <pc:chgData name="Links, Ronald" userId="a214375d-509e-426f-9881-a99cf1b8df71" providerId="ADAL" clId="{D98B9602-51E0-444A-9909-D73D986155DE}" dt="2021-09-15T08:14:19.702" v="483" actId="1076"/>
        <pc:sldMkLst>
          <pc:docMk/>
          <pc:sldMk cId="1885442784" sldId="263"/>
        </pc:sldMkLst>
        <pc:spChg chg="del mod">
          <ac:chgData name="Links, Ronald" userId="a214375d-509e-426f-9881-a99cf1b8df71" providerId="ADAL" clId="{D98B9602-51E0-444A-9909-D73D986155DE}" dt="2021-09-14T13:48:18.931" v="165" actId="478"/>
          <ac:spMkLst>
            <pc:docMk/>
            <pc:sldMk cId="1885442784" sldId="263"/>
            <ac:spMk id="2" creationId="{4E56FE9C-2C5C-4EED-B300-A82F3FEFD66A}"/>
          </ac:spMkLst>
        </pc:spChg>
        <pc:spChg chg="mod">
          <ac:chgData name="Links, Ronald" userId="a214375d-509e-426f-9881-a99cf1b8df71" providerId="ADAL" clId="{D98B9602-51E0-444A-9909-D73D986155DE}" dt="2021-09-15T08:13:08.383" v="456" actId="20577"/>
          <ac:spMkLst>
            <pc:docMk/>
            <pc:sldMk cId="1885442784" sldId="263"/>
            <ac:spMk id="4" creationId="{5E8B34FD-5255-4A4E-AC75-C102EF8F0D5B}"/>
          </ac:spMkLst>
        </pc:spChg>
        <pc:spChg chg="mod">
          <ac:chgData name="Links, Ronald" userId="a214375d-509e-426f-9881-a99cf1b8df71" providerId="ADAL" clId="{D98B9602-51E0-444A-9909-D73D986155DE}" dt="2021-09-14T13:49:19.141" v="210" actId="20577"/>
          <ac:spMkLst>
            <pc:docMk/>
            <pc:sldMk cId="1885442784" sldId="263"/>
            <ac:spMk id="6" creationId="{0D114B56-608F-456E-AD2D-C48853B0DFF0}"/>
          </ac:spMkLst>
        </pc:spChg>
        <pc:picChg chg="add mod">
          <ac:chgData name="Links, Ronald" userId="a214375d-509e-426f-9881-a99cf1b8df71" providerId="ADAL" clId="{D98B9602-51E0-444A-9909-D73D986155DE}" dt="2021-09-15T08:14:19.702" v="483" actId="1076"/>
          <ac:picMkLst>
            <pc:docMk/>
            <pc:sldMk cId="1885442784" sldId="263"/>
            <ac:picMk id="3" creationId="{4345E48E-7182-4FBC-903B-B5CD0F17DE41}"/>
          </ac:picMkLst>
        </pc:picChg>
      </pc:sldChg>
      <pc:sldChg chg="modSp mod">
        <pc:chgData name="Links, Ronald" userId="a214375d-509e-426f-9881-a99cf1b8df71" providerId="ADAL" clId="{D98B9602-51E0-444A-9909-D73D986155DE}" dt="2021-09-15T08:13:03.391" v="447" actId="20577"/>
        <pc:sldMkLst>
          <pc:docMk/>
          <pc:sldMk cId="28953270" sldId="266"/>
        </pc:sldMkLst>
        <pc:spChg chg="mod">
          <ac:chgData name="Links, Ronald" userId="a214375d-509e-426f-9881-a99cf1b8df71" providerId="ADAL" clId="{D98B9602-51E0-444A-9909-D73D986155DE}" dt="2021-09-14T13:49:23.367" v="214" actId="20577"/>
          <ac:spMkLst>
            <pc:docMk/>
            <pc:sldMk cId="28953270" sldId="266"/>
            <ac:spMk id="3" creationId="{BB2A0E52-A3D1-AC44-97E9-4AE4FCB62B0E}"/>
          </ac:spMkLst>
        </pc:spChg>
        <pc:spChg chg="mod">
          <ac:chgData name="Links, Ronald" userId="a214375d-509e-426f-9881-a99cf1b8df71" providerId="ADAL" clId="{D98B9602-51E0-444A-9909-D73D986155DE}" dt="2021-09-15T08:13:03.391" v="447" actId="20577"/>
          <ac:spMkLst>
            <pc:docMk/>
            <pc:sldMk cId="28953270" sldId="266"/>
            <ac:spMk id="4" creationId="{7126FB9D-B883-6741-8B26-1B8549314BD4}"/>
          </ac:spMkLst>
        </pc:spChg>
      </pc:sldChg>
      <pc:sldChg chg="modSp mod modNotesTx">
        <pc:chgData name="Links, Ronald" userId="a214375d-509e-426f-9881-a99cf1b8df71" providerId="ADAL" clId="{D98B9602-51E0-444A-9909-D73D986155DE}" dt="2021-09-15T08:13:48.351" v="473" actId="20577"/>
        <pc:sldMkLst>
          <pc:docMk/>
          <pc:sldMk cId="1587596849" sldId="267"/>
        </pc:sldMkLst>
        <pc:spChg chg="mod">
          <ac:chgData name="Links, Ronald" userId="a214375d-509e-426f-9881-a99cf1b8df71" providerId="ADAL" clId="{D98B9602-51E0-444A-9909-D73D986155DE}" dt="2021-09-15T08:13:36.277" v="464" actId="14100"/>
          <ac:spMkLst>
            <pc:docMk/>
            <pc:sldMk cId="1587596849" sldId="267"/>
            <ac:spMk id="3" creationId="{E66620E2-0AC1-4D8B-B976-A05830657905}"/>
          </ac:spMkLst>
        </pc:spChg>
        <pc:spChg chg="mod">
          <ac:chgData name="Links, Ronald" userId="a214375d-509e-426f-9881-a99cf1b8df71" providerId="ADAL" clId="{D98B9602-51E0-444A-9909-D73D986155DE}" dt="2021-09-15T08:13:48.351" v="473" actId="20577"/>
          <ac:spMkLst>
            <pc:docMk/>
            <pc:sldMk cId="1587596849" sldId="267"/>
            <ac:spMk id="4" creationId="{5E8B34FD-5255-4A4E-AC75-C102EF8F0D5B}"/>
          </ac:spMkLst>
        </pc:spChg>
      </pc:sldChg>
    </pc:docChg>
  </pc:docChgLst>
  <pc:docChgLst>
    <pc:chgData name="Roordink, Bas" userId="e6b80f22-b7ea-4a1b-9826-4cad8536796c" providerId="ADAL" clId="{C63FE316-4E81-4C89-A560-4C79A74D6D11}"/>
    <pc:docChg chg="undo custSel addSld delSld modSld">
      <pc:chgData name="Roordink, Bas" userId="e6b80f22-b7ea-4a1b-9826-4cad8536796c" providerId="ADAL" clId="{C63FE316-4E81-4C89-A560-4C79A74D6D11}" dt="2021-11-29T09:02:00.518" v="371" actId="20577"/>
      <pc:docMkLst>
        <pc:docMk/>
      </pc:docMkLst>
      <pc:sldChg chg="modSp mod">
        <pc:chgData name="Roordink, Bas" userId="e6b80f22-b7ea-4a1b-9826-4cad8536796c" providerId="ADAL" clId="{C63FE316-4E81-4C89-A560-4C79A74D6D11}" dt="2021-11-29T08:59:19.665" v="305" actId="6549"/>
        <pc:sldMkLst>
          <pc:docMk/>
          <pc:sldMk cId="192953906" sldId="257"/>
        </pc:sldMkLst>
        <pc:spChg chg="mod">
          <ac:chgData name="Roordink, Bas" userId="e6b80f22-b7ea-4a1b-9826-4cad8536796c" providerId="ADAL" clId="{C63FE316-4E81-4C89-A560-4C79A74D6D11}" dt="2021-11-29T08:59:19.665" v="305" actId="6549"/>
          <ac:spMkLst>
            <pc:docMk/>
            <pc:sldMk cId="192953906" sldId="257"/>
            <ac:spMk id="2" creationId="{8BFA767E-3DB7-7B46-855B-3C179A0A7873}"/>
          </ac:spMkLst>
        </pc:spChg>
      </pc:sldChg>
      <pc:sldChg chg="modSp mod">
        <pc:chgData name="Roordink, Bas" userId="e6b80f22-b7ea-4a1b-9826-4cad8536796c" providerId="ADAL" clId="{C63FE316-4E81-4C89-A560-4C79A74D6D11}" dt="2021-11-29T09:00:28.166" v="359" actId="20577"/>
        <pc:sldMkLst>
          <pc:docMk/>
          <pc:sldMk cId="3753470074" sldId="260"/>
        </pc:sldMkLst>
        <pc:spChg chg="mod">
          <ac:chgData name="Roordink, Bas" userId="e6b80f22-b7ea-4a1b-9826-4cad8536796c" providerId="ADAL" clId="{C63FE316-4E81-4C89-A560-4C79A74D6D11}" dt="2021-11-29T09:00:28.166" v="359" actId="20577"/>
          <ac:spMkLst>
            <pc:docMk/>
            <pc:sldMk cId="3753470074" sldId="260"/>
            <ac:spMk id="3" creationId="{BB2A0E52-A3D1-AC44-97E9-4AE4FCB62B0E}"/>
          </ac:spMkLst>
        </pc:spChg>
      </pc:sldChg>
      <pc:sldChg chg="modSp mod">
        <pc:chgData name="Roordink, Bas" userId="e6b80f22-b7ea-4a1b-9826-4cad8536796c" providerId="ADAL" clId="{C63FE316-4E81-4C89-A560-4C79A74D6D11}" dt="2021-11-24T10:26:40.633" v="187" actId="20577"/>
        <pc:sldMkLst>
          <pc:docMk/>
          <pc:sldMk cId="28953270" sldId="266"/>
        </pc:sldMkLst>
        <pc:spChg chg="mod">
          <ac:chgData name="Roordink, Bas" userId="e6b80f22-b7ea-4a1b-9826-4cad8536796c" providerId="ADAL" clId="{C63FE316-4E81-4C89-A560-4C79A74D6D11}" dt="2021-11-24T10:26:40.633" v="187" actId="20577"/>
          <ac:spMkLst>
            <pc:docMk/>
            <pc:sldMk cId="28953270" sldId="266"/>
            <ac:spMk id="3" creationId="{BB2A0E52-A3D1-AC44-97E9-4AE4FCB62B0E}"/>
          </ac:spMkLst>
        </pc:spChg>
      </pc:sldChg>
      <pc:sldChg chg="del">
        <pc:chgData name="Roordink, Bas" userId="e6b80f22-b7ea-4a1b-9826-4cad8536796c" providerId="ADAL" clId="{C63FE316-4E81-4C89-A560-4C79A74D6D11}" dt="2021-11-24T10:25:41.430" v="97" actId="47"/>
        <pc:sldMkLst>
          <pc:docMk/>
          <pc:sldMk cId="2458678374" sldId="272"/>
        </pc:sldMkLst>
      </pc:sldChg>
      <pc:sldChg chg="modSp mod">
        <pc:chgData name="Roordink, Bas" userId="e6b80f22-b7ea-4a1b-9826-4cad8536796c" providerId="ADAL" clId="{C63FE316-4E81-4C89-A560-4C79A74D6D11}" dt="2021-11-29T09:00:42.633" v="360" actId="20577"/>
        <pc:sldMkLst>
          <pc:docMk/>
          <pc:sldMk cId="302852690" sldId="276"/>
        </pc:sldMkLst>
        <pc:spChg chg="mod">
          <ac:chgData name="Roordink, Bas" userId="e6b80f22-b7ea-4a1b-9826-4cad8536796c" providerId="ADAL" clId="{C63FE316-4E81-4C89-A560-4C79A74D6D11}" dt="2021-11-24T10:25:58.851" v="121" actId="20577"/>
          <ac:spMkLst>
            <pc:docMk/>
            <pc:sldMk cId="302852690" sldId="276"/>
            <ac:spMk id="2" creationId="{7EF37B29-2284-49C7-B6FD-0D13E07E6E6E}"/>
          </ac:spMkLst>
        </pc:spChg>
        <pc:spChg chg="mod">
          <ac:chgData name="Roordink, Bas" userId="e6b80f22-b7ea-4a1b-9826-4cad8536796c" providerId="ADAL" clId="{C63FE316-4E81-4C89-A560-4C79A74D6D11}" dt="2021-11-29T09:00:42.633" v="360" actId="20577"/>
          <ac:spMkLst>
            <pc:docMk/>
            <pc:sldMk cId="302852690" sldId="276"/>
            <ac:spMk id="3" creationId="{4C2B7F20-70D7-4C99-950D-8D2D542E151C}"/>
          </ac:spMkLst>
        </pc:spChg>
      </pc:sldChg>
      <pc:sldChg chg="modSp mod">
        <pc:chgData name="Roordink, Bas" userId="e6b80f22-b7ea-4a1b-9826-4cad8536796c" providerId="ADAL" clId="{C63FE316-4E81-4C89-A560-4C79A74D6D11}" dt="2021-11-29T09:01:05.016" v="364" actId="1076"/>
        <pc:sldMkLst>
          <pc:docMk/>
          <pc:sldMk cId="1011204222" sldId="277"/>
        </pc:sldMkLst>
        <pc:spChg chg="mod">
          <ac:chgData name="Roordink, Bas" userId="e6b80f22-b7ea-4a1b-9826-4cad8536796c" providerId="ADAL" clId="{C63FE316-4E81-4C89-A560-4C79A74D6D11}" dt="2021-11-24T10:26:22.435" v="158" actId="20577"/>
          <ac:spMkLst>
            <pc:docMk/>
            <pc:sldMk cId="1011204222" sldId="277"/>
            <ac:spMk id="2" creationId="{7EF37B29-2284-49C7-B6FD-0D13E07E6E6E}"/>
          </ac:spMkLst>
        </pc:spChg>
        <pc:spChg chg="mod">
          <ac:chgData name="Roordink, Bas" userId="e6b80f22-b7ea-4a1b-9826-4cad8536796c" providerId="ADAL" clId="{C63FE316-4E81-4C89-A560-4C79A74D6D11}" dt="2021-11-29T09:01:05.016" v="364" actId="1076"/>
          <ac:spMkLst>
            <pc:docMk/>
            <pc:sldMk cId="1011204222" sldId="277"/>
            <ac:spMk id="3" creationId="{4C2B7F20-70D7-4C99-950D-8D2D542E151C}"/>
          </ac:spMkLst>
        </pc:spChg>
      </pc:sldChg>
      <pc:sldChg chg="addSp delSp modSp add mod delAnim">
        <pc:chgData name="Roordink, Bas" userId="e6b80f22-b7ea-4a1b-9826-4cad8536796c" providerId="ADAL" clId="{C63FE316-4E81-4C89-A560-4C79A74D6D11}" dt="2021-11-29T09:02:00.518" v="371" actId="20577"/>
        <pc:sldMkLst>
          <pc:docMk/>
          <pc:sldMk cId="2114411305" sldId="278"/>
        </pc:sldMkLst>
        <pc:spChg chg="mod">
          <ac:chgData name="Roordink, Bas" userId="e6b80f22-b7ea-4a1b-9826-4cad8536796c" providerId="ADAL" clId="{C63FE316-4E81-4C89-A560-4C79A74D6D11}" dt="2021-11-24T10:26:48.707" v="203" actId="20577"/>
          <ac:spMkLst>
            <pc:docMk/>
            <pc:sldMk cId="2114411305" sldId="278"/>
            <ac:spMk id="6" creationId="{0D114B56-608F-456E-AD2D-C48853B0DFF0}"/>
          </ac:spMkLst>
        </pc:spChg>
        <pc:spChg chg="add mod">
          <ac:chgData name="Roordink, Bas" userId="e6b80f22-b7ea-4a1b-9826-4cad8536796c" providerId="ADAL" clId="{C63FE316-4E81-4C89-A560-4C79A74D6D11}" dt="2021-11-29T09:02:00.518" v="371" actId="20577"/>
          <ac:spMkLst>
            <pc:docMk/>
            <pc:sldMk cId="2114411305" sldId="278"/>
            <ac:spMk id="7" creationId="{C42809BB-8338-4502-B908-B43B89744AF7}"/>
          </ac:spMkLst>
        </pc:spChg>
        <pc:picChg chg="del">
          <ac:chgData name="Roordink, Bas" userId="e6b80f22-b7ea-4a1b-9826-4cad8536796c" providerId="ADAL" clId="{C63FE316-4E81-4C89-A560-4C79A74D6D11}" dt="2021-11-24T10:26:51.114" v="204" actId="478"/>
          <ac:picMkLst>
            <pc:docMk/>
            <pc:sldMk cId="2114411305" sldId="278"/>
            <ac:picMk id="2" creationId="{B945541E-5082-494E-8F3F-026602E61121}"/>
          </ac:picMkLst>
        </pc:picChg>
      </pc:sldChg>
    </pc:docChg>
  </pc:docChgLst>
  <pc:docChgLst>
    <pc:chgData name="Sluik, Jeroen" userId="S::jsluik@volkerwessels.com::a2f384d2-6950-4c55-b611-7bc0b629c119" providerId="AD" clId="Web-{8617C422-BA46-3E1D-68ED-9EDAE905957A}"/>
    <pc:docChg chg="modSld">
      <pc:chgData name="Sluik, Jeroen" userId="S::jsluik@volkerwessels.com::a2f384d2-6950-4c55-b611-7bc0b629c119" providerId="AD" clId="Web-{8617C422-BA46-3E1D-68ED-9EDAE905957A}" dt="2021-11-26T11:30:52.933" v="47" actId="20577"/>
      <pc:docMkLst>
        <pc:docMk/>
      </pc:docMkLst>
      <pc:sldChg chg="modSp">
        <pc:chgData name="Sluik, Jeroen" userId="S::jsluik@volkerwessels.com::a2f384d2-6950-4c55-b611-7bc0b629c119" providerId="AD" clId="Web-{8617C422-BA46-3E1D-68ED-9EDAE905957A}" dt="2021-11-26T11:30:52.933" v="47" actId="20577"/>
        <pc:sldMkLst>
          <pc:docMk/>
          <pc:sldMk cId="3753470074" sldId="260"/>
        </pc:sldMkLst>
        <pc:spChg chg="mod">
          <ac:chgData name="Sluik, Jeroen" userId="S::jsluik@volkerwessels.com::a2f384d2-6950-4c55-b611-7bc0b629c119" providerId="AD" clId="Web-{8617C422-BA46-3E1D-68ED-9EDAE905957A}" dt="2021-11-26T11:30:52.933" v="47" actId="20577"/>
          <ac:spMkLst>
            <pc:docMk/>
            <pc:sldMk cId="3753470074" sldId="260"/>
            <ac:spMk id="3" creationId="{BB2A0E52-A3D1-AC44-97E9-4AE4FCB62B0E}"/>
          </ac:spMkLst>
        </pc:spChg>
      </pc:sldChg>
    </pc:docChg>
  </pc:docChgLst>
  <pc:docChgLst>
    <pc:chgData name="Roordink, Bas" userId="e6b80f22-b7ea-4a1b-9826-4cad8536796c" providerId="ADAL" clId="{FC09EBA9-140F-4B97-8FB1-3DC00F5655B0}"/>
    <pc:docChg chg="custSel addSld delSld modSld">
      <pc:chgData name="Roordink, Bas" userId="e6b80f22-b7ea-4a1b-9826-4cad8536796c" providerId="ADAL" clId="{FC09EBA9-140F-4B97-8FB1-3DC00F5655B0}" dt="2021-11-09T10:49:49.384" v="151" actId="1076"/>
      <pc:docMkLst>
        <pc:docMk/>
      </pc:docMkLst>
      <pc:sldChg chg="modSp mod">
        <pc:chgData name="Roordink, Bas" userId="e6b80f22-b7ea-4a1b-9826-4cad8536796c" providerId="ADAL" clId="{FC09EBA9-140F-4B97-8FB1-3DC00F5655B0}" dt="2021-11-09T10:13:38.170" v="79" actId="1076"/>
        <pc:sldMkLst>
          <pc:docMk/>
          <pc:sldMk cId="192953906" sldId="257"/>
        </pc:sldMkLst>
        <pc:spChg chg="mod">
          <ac:chgData name="Roordink, Bas" userId="e6b80f22-b7ea-4a1b-9826-4cad8536796c" providerId="ADAL" clId="{FC09EBA9-140F-4B97-8FB1-3DC00F5655B0}" dt="2021-11-09T10:13:38.170" v="79" actId="1076"/>
          <ac:spMkLst>
            <pc:docMk/>
            <pc:sldMk cId="192953906" sldId="257"/>
            <ac:spMk id="2" creationId="{8BFA767E-3DB7-7B46-855B-3C179A0A7873}"/>
          </ac:spMkLst>
        </pc:spChg>
      </pc:sldChg>
      <pc:sldChg chg="modSp mod">
        <pc:chgData name="Roordink, Bas" userId="e6b80f22-b7ea-4a1b-9826-4cad8536796c" providerId="ADAL" clId="{FC09EBA9-140F-4B97-8FB1-3DC00F5655B0}" dt="2021-11-09T10:12:32.530" v="38" actId="207"/>
        <pc:sldMkLst>
          <pc:docMk/>
          <pc:sldMk cId="3753470074" sldId="260"/>
        </pc:sldMkLst>
        <pc:spChg chg="mod">
          <ac:chgData name="Roordink, Bas" userId="e6b80f22-b7ea-4a1b-9826-4cad8536796c" providerId="ADAL" clId="{FC09EBA9-140F-4B97-8FB1-3DC00F5655B0}" dt="2021-11-09T10:12:32.530" v="38" actId="207"/>
          <ac:spMkLst>
            <pc:docMk/>
            <pc:sldMk cId="3753470074" sldId="260"/>
            <ac:spMk id="3" creationId="{BB2A0E52-A3D1-AC44-97E9-4AE4FCB62B0E}"/>
          </ac:spMkLst>
        </pc:spChg>
      </pc:sldChg>
      <pc:sldChg chg="addSp delSp modSp mod delAnim modAnim">
        <pc:chgData name="Roordink, Bas" userId="e6b80f22-b7ea-4a1b-9826-4cad8536796c" providerId="ADAL" clId="{FC09EBA9-140F-4B97-8FB1-3DC00F5655B0}" dt="2021-11-09T10:49:49.384" v="151" actId="1076"/>
        <pc:sldMkLst>
          <pc:docMk/>
          <pc:sldMk cId="1885442784" sldId="263"/>
        </pc:sldMkLst>
        <pc:spChg chg="mod">
          <ac:chgData name="Roordink, Bas" userId="e6b80f22-b7ea-4a1b-9826-4cad8536796c" providerId="ADAL" clId="{FC09EBA9-140F-4B97-8FB1-3DC00F5655B0}" dt="2021-11-09T10:15:53.722" v="146" actId="20577"/>
          <ac:spMkLst>
            <pc:docMk/>
            <pc:sldMk cId="1885442784" sldId="263"/>
            <ac:spMk id="6" creationId="{0D114B56-608F-456E-AD2D-C48853B0DFF0}"/>
          </ac:spMkLst>
        </pc:spChg>
        <pc:picChg chg="add mod">
          <ac:chgData name="Roordink, Bas" userId="e6b80f22-b7ea-4a1b-9826-4cad8536796c" providerId="ADAL" clId="{FC09EBA9-140F-4B97-8FB1-3DC00F5655B0}" dt="2021-11-09T10:49:49.384" v="151" actId="1076"/>
          <ac:picMkLst>
            <pc:docMk/>
            <pc:sldMk cId="1885442784" sldId="263"/>
            <ac:picMk id="2" creationId="{B945541E-5082-494E-8F3F-026602E61121}"/>
          </ac:picMkLst>
        </pc:picChg>
        <pc:picChg chg="del">
          <ac:chgData name="Roordink, Bas" userId="e6b80f22-b7ea-4a1b-9826-4cad8536796c" providerId="ADAL" clId="{FC09EBA9-140F-4B97-8FB1-3DC00F5655B0}" dt="2021-11-09T10:15:42.111" v="102" actId="478"/>
          <ac:picMkLst>
            <pc:docMk/>
            <pc:sldMk cId="1885442784" sldId="263"/>
            <ac:picMk id="3" creationId="{4345E48E-7182-4FBC-903B-B5CD0F17DE41}"/>
          </ac:picMkLst>
        </pc:picChg>
      </pc:sldChg>
      <pc:sldChg chg="modSp mod">
        <pc:chgData name="Roordink, Bas" userId="e6b80f22-b7ea-4a1b-9826-4cad8536796c" providerId="ADAL" clId="{FC09EBA9-140F-4B97-8FB1-3DC00F5655B0}" dt="2021-11-09T10:14:18.245" v="100" actId="20577"/>
        <pc:sldMkLst>
          <pc:docMk/>
          <pc:sldMk cId="28953270" sldId="266"/>
        </pc:sldMkLst>
        <pc:spChg chg="mod">
          <ac:chgData name="Roordink, Bas" userId="e6b80f22-b7ea-4a1b-9826-4cad8536796c" providerId="ADAL" clId="{FC09EBA9-140F-4B97-8FB1-3DC00F5655B0}" dt="2021-11-09T10:14:18.245" v="100" actId="20577"/>
          <ac:spMkLst>
            <pc:docMk/>
            <pc:sldMk cId="28953270" sldId="266"/>
            <ac:spMk id="3" creationId="{BB2A0E52-A3D1-AC44-97E9-4AE4FCB62B0E}"/>
          </ac:spMkLst>
        </pc:spChg>
      </pc:sldChg>
      <pc:sldChg chg="del">
        <pc:chgData name="Roordink, Bas" userId="e6b80f22-b7ea-4a1b-9826-4cad8536796c" providerId="ADAL" clId="{FC09EBA9-140F-4B97-8FB1-3DC00F5655B0}" dt="2021-11-09T10:14:22.003" v="101" actId="47"/>
        <pc:sldMkLst>
          <pc:docMk/>
          <pc:sldMk cId="1587596849" sldId="267"/>
        </pc:sldMkLst>
      </pc:sldChg>
      <pc:sldChg chg="modSp add mod">
        <pc:chgData name="Roordink, Bas" userId="e6b80f22-b7ea-4a1b-9826-4cad8536796c" providerId="ADAL" clId="{FC09EBA9-140F-4B97-8FB1-3DC00F5655B0}" dt="2021-11-09T10:13:25.401" v="74" actId="20577"/>
        <pc:sldMkLst>
          <pc:docMk/>
          <pc:sldMk cId="2458678374" sldId="272"/>
        </pc:sldMkLst>
        <pc:spChg chg="mod">
          <ac:chgData name="Roordink, Bas" userId="e6b80f22-b7ea-4a1b-9826-4cad8536796c" providerId="ADAL" clId="{FC09EBA9-140F-4B97-8FB1-3DC00F5655B0}" dt="2021-11-09T10:13:25.401" v="74" actId="20577"/>
          <ac:spMkLst>
            <pc:docMk/>
            <pc:sldMk cId="2458678374" sldId="272"/>
            <ac:spMk id="2" creationId="{7EF37B29-2284-49C7-B6FD-0D13E07E6E6E}"/>
          </ac:spMkLst>
        </pc:spChg>
      </pc:sldChg>
      <pc:sldChg chg="add">
        <pc:chgData name="Roordink, Bas" userId="e6b80f22-b7ea-4a1b-9826-4cad8536796c" providerId="ADAL" clId="{FC09EBA9-140F-4B97-8FB1-3DC00F5655B0}" dt="2021-11-09T10:13:56.659" v="80"/>
        <pc:sldMkLst>
          <pc:docMk/>
          <pc:sldMk cId="302852690" sldId="276"/>
        </pc:sldMkLst>
      </pc:sldChg>
      <pc:sldChg chg="add">
        <pc:chgData name="Roordink, Bas" userId="e6b80f22-b7ea-4a1b-9826-4cad8536796c" providerId="ADAL" clId="{FC09EBA9-140F-4B97-8FB1-3DC00F5655B0}" dt="2021-11-09T10:13:56.659" v="80"/>
        <pc:sldMkLst>
          <pc:docMk/>
          <pc:sldMk cId="1011204222" sldId="277"/>
        </pc:sldMkLst>
      </pc:sldChg>
    </pc:docChg>
  </pc:docChgLst>
  <pc:docChgLst>
    <pc:chgData name="Roordink, Bas" userId="e6b80f22-b7ea-4a1b-9826-4cad8536796c" providerId="ADAL" clId="{18A760DE-5E96-4EC8-9E9E-4F7B673DF480}"/>
    <pc:docChg chg="custSel modSld">
      <pc:chgData name="Roordink, Bas" userId="e6b80f22-b7ea-4a1b-9826-4cad8536796c" providerId="ADAL" clId="{18A760DE-5E96-4EC8-9E9E-4F7B673DF480}" dt="2021-12-16T15:31:27.805" v="7"/>
      <pc:docMkLst>
        <pc:docMk/>
      </pc:docMkLst>
      <pc:sldChg chg="addSp delSp modSp mod delAnim modAnim modNotesTx">
        <pc:chgData name="Roordink, Bas" userId="e6b80f22-b7ea-4a1b-9826-4cad8536796c" providerId="ADAL" clId="{18A760DE-5E96-4EC8-9E9E-4F7B673DF480}" dt="2021-12-16T15:31:27.805" v="7"/>
        <pc:sldMkLst>
          <pc:docMk/>
          <pc:sldMk cId="1885442784" sldId="263"/>
        </pc:sldMkLst>
        <pc:picChg chg="del">
          <ac:chgData name="Roordink, Bas" userId="e6b80f22-b7ea-4a1b-9826-4cad8536796c" providerId="ADAL" clId="{18A760DE-5E96-4EC8-9E9E-4F7B673DF480}" dt="2021-12-16T15:31:04.885" v="0" actId="478"/>
          <ac:picMkLst>
            <pc:docMk/>
            <pc:sldMk cId="1885442784" sldId="263"/>
            <ac:picMk id="2" creationId="{B945541E-5082-494E-8F3F-026602E61121}"/>
          </ac:picMkLst>
        </pc:picChg>
        <pc:picChg chg="add mod">
          <ac:chgData name="Roordink, Bas" userId="e6b80f22-b7ea-4a1b-9826-4cad8536796c" providerId="ADAL" clId="{18A760DE-5E96-4EC8-9E9E-4F7B673DF480}" dt="2021-12-16T15:31:23.256" v="6" actId="1076"/>
          <ac:picMkLst>
            <pc:docMk/>
            <pc:sldMk cId="1885442784" sldId="263"/>
            <ac:picMk id="3" creationId="{1D677CBC-BCB5-4018-BDF5-AA4E00725A98}"/>
          </ac:picMkLst>
        </pc:picChg>
      </pc:sldChg>
      <pc:sldChg chg="modSp mod">
        <pc:chgData name="Roordink, Bas" userId="e6b80f22-b7ea-4a1b-9826-4cad8536796c" providerId="ADAL" clId="{18A760DE-5E96-4EC8-9E9E-4F7B673DF480}" dt="2021-12-16T15:31:17.600" v="2" actId="27636"/>
        <pc:sldMkLst>
          <pc:docMk/>
          <pc:sldMk cId="302852690" sldId="276"/>
        </pc:sldMkLst>
        <pc:spChg chg="mod">
          <ac:chgData name="Roordink, Bas" userId="e6b80f22-b7ea-4a1b-9826-4cad8536796c" providerId="ADAL" clId="{18A760DE-5E96-4EC8-9E9E-4F7B673DF480}" dt="2021-12-16T15:31:17.600" v="2" actId="27636"/>
          <ac:spMkLst>
            <pc:docMk/>
            <pc:sldMk cId="302852690" sldId="276"/>
            <ac:spMk id="3" creationId="{4C2B7F20-70D7-4C99-950D-8D2D542E151C}"/>
          </ac:spMkLst>
        </pc:spChg>
      </pc:sldChg>
      <pc:sldChg chg="modSp mod">
        <pc:chgData name="Roordink, Bas" userId="e6b80f22-b7ea-4a1b-9826-4cad8536796c" providerId="ADAL" clId="{18A760DE-5E96-4EC8-9E9E-4F7B673DF480}" dt="2021-12-16T15:31:17.603" v="3" actId="27636"/>
        <pc:sldMkLst>
          <pc:docMk/>
          <pc:sldMk cId="1011204222" sldId="277"/>
        </pc:sldMkLst>
        <pc:spChg chg="mod">
          <ac:chgData name="Roordink, Bas" userId="e6b80f22-b7ea-4a1b-9826-4cad8536796c" providerId="ADAL" clId="{18A760DE-5E96-4EC8-9E9E-4F7B673DF480}" dt="2021-12-16T15:31:17.603" v="3" actId="27636"/>
          <ac:spMkLst>
            <pc:docMk/>
            <pc:sldMk cId="1011204222" sldId="277"/>
            <ac:spMk id="2" creationId="{7EF37B29-2284-49C7-B6FD-0D13E07E6E6E}"/>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3C9284CA-EE09-4B3F-9B00-2DDCC75282E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406FA12D-EBC8-405D-A962-9ADF9107298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88317C7-521E-4CAE-AC4F-38E8DAB6A462}" type="datetimeFigureOut">
              <a:rPr lang="nl-NL" smtClean="0"/>
              <a:t>16-12-2021</a:t>
            </a:fld>
            <a:endParaRPr lang="nl-NL"/>
          </a:p>
        </p:txBody>
      </p:sp>
      <p:sp>
        <p:nvSpPr>
          <p:cNvPr id="4" name="Tijdelijke aanduiding voor voettekst 3">
            <a:extLst>
              <a:ext uri="{FF2B5EF4-FFF2-40B4-BE49-F238E27FC236}">
                <a16:creationId xmlns:a16="http://schemas.microsoft.com/office/drawing/2014/main" id="{C7D59D3B-EF79-4626-9877-36215975A2F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BD50ACBB-A86D-4D70-BC3C-4659F1B339E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30DE843-64F8-4497-BDD2-590291499EAE}" type="slidenum">
              <a:rPr lang="nl-NL" smtClean="0"/>
              <a:t>‹nr.›</a:t>
            </a:fld>
            <a:endParaRPr lang="nl-NL"/>
          </a:p>
        </p:txBody>
      </p:sp>
    </p:spTree>
    <p:extLst>
      <p:ext uri="{BB962C8B-B14F-4D97-AF65-F5344CB8AC3E}">
        <p14:creationId xmlns:p14="http://schemas.microsoft.com/office/powerpoint/2010/main" val="1985308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85C2C8-B723-4546-AA45-0F060A885A57}" type="datetimeFigureOut">
              <a:rPr lang="nl-NL" smtClean="0"/>
              <a:t>16-12-2021</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730059-9356-5542-B7AC-C623CB1A6CD8}" type="slidenum">
              <a:rPr lang="nl-NL" smtClean="0"/>
              <a:t>‹nr.›</a:t>
            </a:fld>
            <a:endParaRPr lang="nl-NL"/>
          </a:p>
        </p:txBody>
      </p:sp>
    </p:spTree>
    <p:extLst>
      <p:ext uri="{BB962C8B-B14F-4D97-AF65-F5344CB8AC3E}">
        <p14:creationId xmlns:p14="http://schemas.microsoft.com/office/powerpoint/2010/main" val="27642965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youtube.com/watch?v=e47InRGFeAg"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a:hlinkClick r:id="rId3"/>
              </a:rPr>
              <a:t>TOOLBOX LADEN en LOSSEN SUB TR - YouTube</a:t>
            </a:r>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7</a:t>
            </a:fld>
            <a:endParaRPr lang="nl-NL"/>
          </a:p>
        </p:txBody>
      </p:sp>
    </p:spTree>
    <p:extLst>
      <p:ext uri="{BB962C8B-B14F-4D97-AF65-F5344CB8AC3E}">
        <p14:creationId xmlns:p14="http://schemas.microsoft.com/office/powerpoint/2010/main" val="37290688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8</a:t>
            </a:fld>
            <a:endParaRPr lang="nl-NL"/>
          </a:p>
        </p:txBody>
      </p:sp>
    </p:spTree>
    <p:extLst>
      <p:ext uri="{BB962C8B-B14F-4D97-AF65-F5344CB8AC3E}">
        <p14:creationId xmlns:p14="http://schemas.microsoft.com/office/powerpoint/2010/main" val="425028634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
        <p:nvSpPr>
          <p:cNvPr id="4" name="Tijdelijke aanduiding voor voettekst 3">
            <a:extLst>
              <a:ext uri="{FF2B5EF4-FFF2-40B4-BE49-F238E27FC236}">
                <a16:creationId xmlns:a16="http://schemas.microsoft.com/office/drawing/2014/main" id="{DFDBD2BC-DA55-2D4E-8862-5C21587C474A}"/>
              </a:ext>
            </a:extLst>
          </p:cNvPr>
          <p:cNvSpPr>
            <a:spLocks noGrp="1"/>
          </p:cNvSpPr>
          <p:nvPr>
            <p:ph type="ftr" sz="quarter" idx="10"/>
          </p:nvPr>
        </p:nvSpPr>
        <p:spPr/>
        <p:txBody>
          <a:bodyPr/>
          <a:lstStyle/>
          <a:p>
            <a:r>
              <a:rPr lang="nl-NL"/>
              <a:t>Laden en lossen</a:t>
            </a:r>
          </a:p>
        </p:txBody>
      </p:sp>
      <p:sp>
        <p:nvSpPr>
          <p:cNvPr id="5" name="Tijdelijke aanduiding voor dianummer 4">
            <a:extLst>
              <a:ext uri="{FF2B5EF4-FFF2-40B4-BE49-F238E27FC236}">
                <a16:creationId xmlns:a16="http://schemas.microsoft.com/office/drawing/2014/main" id="{F89539FD-5243-4C46-8F82-AD1320F7297A}"/>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7" name="Afbeelding 6">
            <a:extLst>
              <a:ext uri="{FF2B5EF4-FFF2-40B4-BE49-F238E27FC236}">
                <a16:creationId xmlns:a16="http://schemas.microsoft.com/office/drawing/2014/main" id="{B4B125FC-2D3E-0244-AD16-4F1AB1E9342A}"/>
              </a:ext>
            </a:extLst>
          </p:cNvPr>
          <p:cNvPicPr>
            <a:picLocks noChangeAspect="1"/>
          </p:cNvPicPr>
          <p:nvPr userDrawn="1"/>
        </p:nvPicPr>
        <p:blipFill>
          <a:blip r:embed="rId3"/>
          <a:stretch>
            <a:fillRect/>
          </a:stretch>
        </p:blipFill>
        <p:spPr>
          <a:xfrm>
            <a:off x="9690100" y="5938520"/>
            <a:ext cx="2159000" cy="355600"/>
          </a:xfrm>
          <a:prstGeom prst="rect">
            <a:avLst/>
          </a:prstGeom>
        </p:spPr>
      </p:pic>
    </p:spTree>
    <p:extLst>
      <p:ext uri="{BB962C8B-B14F-4D97-AF65-F5344CB8AC3E}">
        <p14:creationId xmlns:p14="http://schemas.microsoft.com/office/powerpoint/2010/main" val="105106715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3662854059"/>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
        <p:nvSpPr>
          <p:cNvPr id="5" name="Tijdelijke aanduiding voor dianummer 4">
            <a:extLst>
              <a:ext uri="{FF2B5EF4-FFF2-40B4-BE49-F238E27FC236}">
                <a16:creationId xmlns:a16="http://schemas.microsoft.com/office/drawing/2014/main" id="{F89539FD-5243-4C46-8F82-AD1320F7297A}"/>
              </a:ext>
            </a:extLst>
          </p:cNvPr>
          <p:cNvSpPr>
            <a:spLocks noGrp="1"/>
          </p:cNvSpPr>
          <p:nvPr>
            <p:ph type="sldNum" sz="quarter" idx="11"/>
          </p:nvPr>
        </p:nvSpPr>
        <p:spPr/>
        <p:txBody>
          <a:bodyPr/>
          <a:lstStyle/>
          <a:p>
            <a:fld id="{4EE4AD8C-2841-0441-ABCE-FDDBA89E857F}" type="slidenum">
              <a:rPr lang="nl-NL" smtClean="0"/>
              <a:pPr/>
              <a:t>‹nr.›</a:t>
            </a:fld>
            <a:endParaRPr lang="nl-NL"/>
          </a:p>
        </p:txBody>
      </p:sp>
    </p:spTree>
    <p:extLst>
      <p:ext uri="{BB962C8B-B14F-4D97-AF65-F5344CB8AC3E}">
        <p14:creationId xmlns:p14="http://schemas.microsoft.com/office/powerpoint/2010/main" val="867535932"/>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0" name="Tijdelijke aanduiding voor voettekst 9">
            <a:extLst>
              <a:ext uri="{FF2B5EF4-FFF2-40B4-BE49-F238E27FC236}">
                <a16:creationId xmlns:a16="http://schemas.microsoft.com/office/drawing/2014/main" id="{91471414-5971-9847-A9FC-BFE54C434B23}"/>
              </a:ext>
            </a:extLst>
          </p:cNvPr>
          <p:cNvSpPr>
            <a:spLocks noGrp="1"/>
          </p:cNvSpPr>
          <p:nvPr>
            <p:ph type="ftr" sz="quarter" idx="10"/>
          </p:nvPr>
        </p:nvSpPr>
        <p:spPr/>
        <p:txBody>
          <a:bodyPr/>
          <a:lstStyle/>
          <a:p>
            <a:r>
              <a:rPr lang="nl-NL"/>
              <a:t>Laden en lossen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E59A9C6E-C737-0445-A5DF-459FC1CF0C4C}"/>
              </a:ext>
            </a:extLst>
          </p:cNvPr>
          <p:cNvPicPr>
            <a:picLocks noChangeAspect="1"/>
          </p:cNvPicPr>
          <p:nvPr userDrawn="1"/>
        </p:nvPicPr>
        <p:blipFill>
          <a:blip r:embed="rId2"/>
          <a:stretch>
            <a:fillRect/>
          </a:stretch>
        </p:blipFill>
        <p:spPr>
          <a:xfrm>
            <a:off x="9690100" y="5938520"/>
            <a:ext cx="2159000" cy="355600"/>
          </a:xfrm>
          <a:prstGeom prst="rect">
            <a:avLst/>
          </a:prstGeom>
        </p:spPr>
      </p:pic>
    </p:spTree>
    <p:extLst>
      <p:ext uri="{BB962C8B-B14F-4D97-AF65-F5344CB8AC3E}">
        <p14:creationId xmlns:p14="http://schemas.microsoft.com/office/powerpoint/2010/main" val="3758720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_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spTree>
    <p:extLst>
      <p:ext uri="{BB962C8B-B14F-4D97-AF65-F5344CB8AC3E}">
        <p14:creationId xmlns:p14="http://schemas.microsoft.com/office/powerpoint/2010/main" val="2322944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0" name="Tijdelijke aanduiding voor voettekst 9">
            <a:extLst>
              <a:ext uri="{FF2B5EF4-FFF2-40B4-BE49-F238E27FC236}">
                <a16:creationId xmlns:a16="http://schemas.microsoft.com/office/drawing/2014/main" id="{91471414-5971-9847-A9FC-BFE54C434B23}"/>
              </a:ext>
            </a:extLst>
          </p:cNvPr>
          <p:cNvSpPr>
            <a:spLocks noGrp="1"/>
          </p:cNvSpPr>
          <p:nvPr>
            <p:ph type="ftr" sz="quarter" idx="10"/>
          </p:nvPr>
        </p:nvSpPr>
        <p:spPr/>
        <p:txBody>
          <a:bodyPr/>
          <a:lstStyle/>
          <a:p>
            <a:r>
              <a:rPr lang="nl-NL"/>
              <a:t>Laden en lossen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pic>
        <p:nvPicPr>
          <p:cNvPr id="7" name="Afbeelding 6">
            <a:extLst>
              <a:ext uri="{FF2B5EF4-FFF2-40B4-BE49-F238E27FC236}">
                <a16:creationId xmlns:a16="http://schemas.microsoft.com/office/drawing/2014/main" id="{8D2AD3EC-E0F6-7645-929A-86B49ED34BBB}"/>
              </a:ext>
            </a:extLst>
          </p:cNvPr>
          <p:cNvPicPr>
            <a:picLocks noChangeAspect="1"/>
          </p:cNvPicPr>
          <p:nvPr userDrawn="1"/>
        </p:nvPicPr>
        <p:blipFill>
          <a:blip r:embed="rId3"/>
          <a:stretch>
            <a:fillRect/>
          </a:stretch>
        </p:blipFill>
        <p:spPr>
          <a:xfrm>
            <a:off x="9690100" y="5938520"/>
            <a:ext cx="2159000" cy="355600"/>
          </a:xfrm>
          <a:prstGeom prst="rect">
            <a:avLst/>
          </a:prstGeom>
        </p:spPr>
      </p:pic>
    </p:spTree>
    <p:extLst>
      <p:ext uri="{BB962C8B-B14F-4D97-AF65-F5344CB8AC3E}">
        <p14:creationId xmlns:p14="http://schemas.microsoft.com/office/powerpoint/2010/main" val="1341624264"/>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1_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2730041371"/>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6">
            <a:extLst>
              <a:ext uri="{FF2B5EF4-FFF2-40B4-BE49-F238E27FC236}">
                <a16:creationId xmlns:a16="http://schemas.microsoft.com/office/drawing/2014/main" id="{E07D8E4D-B322-D942-BC38-D7F60409B252}"/>
              </a:ext>
            </a:extLst>
          </p:cNvPr>
          <p:cNvSpPr>
            <a:spLocks noGrp="1"/>
          </p:cNvSpPr>
          <p:nvPr>
            <p:ph type="ftr" sz="quarter" idx="10"/>
          </p:nvPr>
        </p:nvSpPr>
        <p:spPr/>
        <p:txBody>
          <a:bodyPr/>
          <a:lstStyle>
            <a:lvl1pPr>
              <a:defRPr sz="800"/>
            </a:lvl1pPr>
          </a:lstStyle>
          <a:p>
            <a:r>
              <a:rPr lang="nl-NL"/>
              <a:t>Laden en lossen</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lvl1pPr>
              <a:defRPr sz="800"/>
            </a:lvl1p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039DEE86-40DF-C74A-9A04-B6055F7B3F8B}"/>
              </a:ext>
            </a:extLst>
          </p:cNvPr>
          <p:cNvPicPr>
            <a:picLocks noChangeAspect="1"/>
          </p:cNvPicPr>
          <p:nvPr userDrawn="1"/>
        </p:nvPicPr>
        <p:blipFill>
          <a:blip r:embed="rId2"/>
          <a:stretch>
            <a:fillRect/>
          </a:stretch>
        </p:blipFill>
        <p:spPr>
          <a:xfrm>
            <a:off x="9690100" y="5938520"/>
            <a:ext cx="2159000" cy="355600"/>
          </a:xfrm>
          <a:prstGeom prst="rect">
            <a:avLst/>
          </a:prstGeom>
        </p:spPr>
      </p:pic>
    </p:spTree>
    <p:extLst>
      <p:ext uri="{BB962C8B-B14F-4D97-AF65-F5344CB8AC3E}">
        <p14:creationId xmlns:p14="http://schemas.microsoft.com/office/powerpoint/2010/main" val="2646846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a:p>
        </p:txBody>
      </p:sp>
    </p:spTree>
    <p:extLst>
      <p:ext uri="{BB962C8B-B14F-4D97-AF65-F5344CB8AC3E}">
        <p14:creationId xmlns:p14="http://schemas.microsoft.com/office/powerpoint/2010/main" val="1009169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6">
            <a:extLst>
              <a:ext uri="{FF2B5EF4-FFF2-40B4-BE49-F238E27FC236}">
                <a16:creationId xmlns:a16="http://schemas.microsoft.com/office/drawing/2014/main" id="{E07D8E4D-B322-D942-BC38-D7F60409B252}"/>
              </a:ext>
            </a:extLst>
          </p:cNvPr>
          <p:cNvSpPr>
            <a:spLocks noGrp="1"/>
          </p:cNvSpPr>
          <p:nvPr>
            <p:ph type="ftr" sz="quarter" idx="10"/>
          </p:nvPr>
        </p:nvSpPr>
        <p:spPr/>
        <p:txBody>
          <a:bodyPr/>
          <a:lstStyle/>
          <a:p>
            <a:r>
              <a:rPr lang="nl-NL"/>
              <a:t>Laden en lossen</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rcRect/>
          <a:stretch/>
        </p:blipFill>
        <p:spPr>
          <a:xfrm>
            <a:off x="11007114" y="0"/>
            <a:ext cx="841985" cy="1250950"/>
          </a:xfrm>
          <a:prstGeom prst="rect">
            <a:avLst/>
          </a:prstGeom>
        </p:spPr>
      </p:pic>
      <p:pic>
        <p:nvPicPr>
          <p:cNvPr id="9" name="Afbeelding 8">
            <a:extLst>
              <a:ext uri="{FF2B5EF4-FFF2-40B4-BE49-F238E27FC236}">
                <a16:creationId xmlns:a16="http://schemas.microsoft.com/office/drawing/2014/main" id="{8617EB2F-571B-2A4E-9F7B-E04F0A86F7A9}"/>
              </a:ext>
            </a:extLst>
          </p:cNvPr>
          <p:cNvPicPr>
            <a:picLocks noChangeAspect="1"/>
          </p:cNvPicPr>
          <p:nvPr userDrawn="1"/>
        </p:nvPicPr>
        <p:blipFill>
          <a:blip r:embed="rId3"/>
          <a:stretch>
            <a:fillRect/>
          </a:stretch>
        </p:blipFill>
        <p:spPr>
          <a:xfrm>
            <a:off x="9690100" y="5938520"/>
            <a:ext cx="2159000" cy="355600"/>
          </a:xfrm>
          <a:prstGeom prst="rect">
            <a:avLst/>
          </a:prstGeom>
        </p:spPr>
      </p:pic>
    </p:spTree>
    <p:extLst>
      <p:ext uri="{BB962C8B-B14F-4D97-AF65-F5344CB8AC3E}">
        <p14:creationId xmlns:p14="http://schemas.microsoft.com/office/powerpoint/2010/main" val="1340692724"/>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C074628F-69FD-CA41-8C79-B23139C53FDC}"/>
              </a:ext>
            </a:extLst>
          </p:cNvPr>
          <p:cNvSpPr>
            <a:spLocks noGrp="1"/>
          </p:cNvSpPr>
          <p:nvPr>
            <p:ph type="title"/>
          </p:nvPr>
        </p:nvSpPr>
        <p:spPr>
          <a:xfrm>
            <a:off x="838200" y="741680"/>
            <a:ext cx="10515600" cy="949008"/>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70D8E5CA-E8EA-5C4A-8BE1-E97760729F04}"/>
              </a:ext>
            </a:extLst>
          </p:cNvPr>
          <p:cNvSpPr>
            <a:spLocks noGrp="1"/>
          </p:cNvSpPr>
          <p:nvPr>
            <p:ph type="body" idx="1"/>
          </p:nvPr>
        </p:nvSpPr>
        <p:spPr>
          <a:xfrm>
            <a:off x="838200" y="1825625"/>
            <a:ext cx="10515600" cy="406400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4">
            <a:extLst>
              <a:ext uri="{FF2B5EF4-FFF2-40B4-BE49-F238E27FC236}">
                <a16:creationId xmlns:a16="http://schemas.microsoft.com/office/drawing/2014/main" id="{F96F3169-F004-1E41-859E-C1F213D219E5}"/>
              </a:ext>
            </a:extLst>
          </p:cNvPr>
          <p:cNvSpPr>
            <a:spLocks noGrp="1"/>
          </p:cNvSpPr>
          <p:nvPr>
            <p:ph type="ftr" sz="quarter" idx="3"/>
          </p:nvPr>
        </p:nvSpPr>
        <p:spPr>
          <a:xfrm>
            <a:off x="838200" y="6066234"/>
            <a:ext cx="4185920" cy="221457"/>
          </a:xfrm>
          <a:prstGeom prst="rect">
            <a:avLst/>
          </a:prstGeom>
        </p:spPr>
        <p:txBody>
          <a:bodyPr/>
          <a:lstStyle>
            <a:lvl1pPr algn="l">
              <a:defRPr sz="1000">
                <a:solidFill>
                  <a:schemeClr val="tx1"/>
                </a:solidFill>
              </a:defRPr>
            </a:lvl1pPr>
          </a:lstStyle>
          <a:p>
            <a:r>
              <a:rPr lang="nl-NL"/>
              <a:t>Laden en lossen</a:t>
            </a:r>
          </a:p>
        </p:txBody>
      </p:sp>
      <p:sp>
        <p:nvSpPr>
          <p:cNvPr id="8" name="Tijdelijke aanduiding voor dianummer 5">
            <a:extLst>
              <a:ext uri="{FF2B5EF4-FFF2-40B4-BE49-F238E27FC236}">
                <a16:creationId xmlns:a16="http://schemas.microsoft.com/office/drawing/2014/main" id="{CAF06113-FFA7-1846-9695-2AC84ECFB0A3}"/>
              </a:ext>
            </a:extLst>
          </p:cNvPr>
          <p:cNvSpPr>
            <a:spLocks noGrp="1"/>
          </p:cNvSpPr>
          <p:nvPr>
            <p:ph type="sldNum" sz="quarter" idx="4"/>
          </p:nvPr>
        </p:nvSpPr>
        <p:spPr>
          <a:xfrm>
            <a:off x="342900" y="6066234"/>
            <a:ext cx="495300" cy="221457"/>
          </a:xfrm>
          <a:prstGeom prst="rect">
            <a:avLst/>
          </a:prstGeom>
        </p:spPr>
        <p:txBody>
          <a:bodyPr/>
          <a:lstStyle>
            <a:lvl1pPr algn="l">
              <a:defRPr sz="1000">
                <a:solidFill>
                  <a:schemeClr val="tx1"/>
                </a:solidFill>
              </a:defRPr>
            </a:lvl1pPr>
          </a:lstStyle>
          <a:p>
            <a:fld id="{4EE4AD8C-2841-0441-ABCE-FDDBA89E857F}" type="slidenum">
              <a:rPr lang="nl-NL" smtClean="0"/>
              <a:pPr/>
              <a:t>‹nr.›</a:t>
            </a:fld>
            <a:endParaRPr lang="nl-NL"/>
          </a:p>
        </p:txBody>
      </p:sp>
      <p:pic>
        <p:nvPicPr>
          <p:cNvPr id="9" name="Afbeelding 8">
            <a:extLst>
              <a:ext uri="{FF2B5EF4-FFF2-40B4-BE49-F238E27FC236}">
                <a16:creationId xmlns:a16="http://schemas.microsoft.com/office/drawing/2014/main" id="{2D734FFE-290E-224F-ACC3-02E50E931091}"/>
              </a:ext>
            </a:extLst>
          </p:cNvPr>
          <p:cNvPicPr>
            <a:picLocks noChangeAspect="1"/>
          </p:cNvPicPr>
          <p:nvPr userDrawn="1"/>
        </p:nvPicPr>
        <p:blipFill>
          <a:blip r:embed="rId12"/>
          <a:stretch>
            <a:fillRect/>
          </a:stretch>
        </p:blipFill>
        <p:spPr>
          <a:xfrm>
            <a:off x="0" y="0"/>
            <a:ext cx="12192000" cy="393700"/>
          </a:xfrm>
          <a:prstGeom prst="rect">
            <a:avLst/>
          </a:prstGeom>
        </p:spPr>
      </p:pic>
      <p:pic>
        <p:nvPicPr>
          <p:cNvPr id="10" name="Afbeelding 9">
            <a:extLst>
              <a:ext uri="{FF2B5EF4-FFF2-40B4-BE49-F238E27FC236}">
                <a16:creationId xmlns:a16="http://schemas.microsoft.com/office/drawing/2014/main" id="{6CF49184-0590-824E-BF9A-DE0914F033CA}"/>
              </a:ext>
            </a:extLst>
          </p:cNvPr>
          <p:cNvPicPr>
            <a:picLocks noChangeAspect="1"/>
          </p:cNvPicPr>
          <p:nvPr userDrawn="1"/>
        </p:nvPicPr>
        <p:blipFill>
          <a:blip r:embed="rId12"/>
          <a:stretch>
            <a:fillRect/>
          </a:stretch>
        </p:blipFill>
        <p:spPr>
          <a:xfrm>
            <a:off x="0" y="6464300"/>
            <a:ext cx="12192000" cy="393700"/>
          </a:xfrm>
          <a:prstGeom prst="rect">
            <a:avLst/>
          </a:prstGeom>
        </p:spPr>
      </p:pic>
      <p:pic>
        <p:nvPicPr>
          <p:cNvPr id="18" name="Afbeelding 17" descr="Afbeelding met geel, mensen, tekening, man&#10;&#10;Automatisch gegenereerde beschrijving">
            <a:extLst>
              <a:ext uri="{FF2B5EF4-FFF2-40B4-BE49-F238E27FC236}">
                <a16:creationId xmlns:a16="http://schemas.microsoft.com/office/drawing/2014/main" id="{62D31040-170C-634D-A801-DB5693374B0C}"/>
              </a:ext>
            </a:extLst>
          </p:cNvPr>
          <p:cNvPicPr>
            <a:picLocks noChangeAspect="1"/>
          </p:cNvPicPr>
          <p:nvPr userDrawn="1"/>
        </p:nvPicPr>
        <p:blipFill>
          <a:blip r:embed="rId13"/>
          <a:stretch>
            <a:fillRect/>
          </a:stretch>
        </p:blipFill>
        <p:spPr>
          <a:xfrm>
            <a:off x="11007114" y="0"/>
            <a:ext cx="841986" cy="1250950"/>
          </a:xfrm>
          <a:prstGeom prst="rect">
            <a:avLst/>
          </a:prstGeom>
        </p:spPr>
      </p:pic>
    </p:spTree>
    <p:extLst>
      <p:ext uri="{BB962C8B-B14F-4D97-AF65-F5344CB8AC3E}">
        <p14:creationId xmlns:p14="http://schemas.microsoft.com/office/powerpoint/2010/main" val="3641486974"/>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49" r:id="rId3"/>
    <p:sldLayoutId id="2147483657" r:id="rId4"/>
    <p:sldLayoutId id="2147483653" r:id="rId5"/>
    <p:sldLayoutId id="2147483658" r:id="rId6"/>
    <p:sldLayoutId id="2147483650" r:id="rId7"/>
    <p:sldLayoutId id="2147483659" r:id="rId8"/>
    <p:sldLayoutId id="2147483654" r:id="rId9"/>
    <p:sldLayoutId id="2147483660" r:id="rId10"/>
  </p:sldLayoutIdLst>
  <p:hf hd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ideo" Target="https://www.youtube.com/embed/e47InRGFeAg?feature=oembed" TargetMode="Externa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FA767E-3DB7-7B46-855B-3C179A0A7873}"/>
              </a:ext>
            </a:extLst>
          </p:cNvPr>
          <p:cNvSpPr>
            <a:spLocks noGrp="1"/>
          </p:cNvSpPr>
          <p:nvPr>
            <p:ph type="ctrTitle"/>
          </p:nvPr>
        </p:nvSpPr>
        <p:spPr>
          <a:xfrm>
            <a:off x="3077036" y="2415902"/>
            <a:ext cx="8321040" cy="1289739"/>
          </a:xfrm>
        </p:spPr>
        <p:txBody>
          <a:bodyPr>
            <a:normAutofit fontScale="90000"/>
          </a:bodyPr>
          <a:lstStyle/>
          <a:p>
            <a:r>
              <a:rPr lang="tr-TR"/>
              <a:t>Yükleme ve Boşaltma Toolbox’ı </a:t>
            </a:r>
            <a:endParaRPr lang="tr-TR" sz="2800" b="0" dirty="0"/>
          </a:p>
        </p:txBody>
      </p:sp>
      <p:pic>
        <p:nvPicPr>
          <p:cNvPr id="5" name="Afbeelding 4">
            <a:extLst>
              <a:ext uri="{FF2B5EF4-FFF2-40B4-BE49-F238E27FC236}">
                <a16:creationId xmlns:a16="http://schemas.microsoft.com/office/drawing/2014/main" id="{4EF3F3FF-6898-894B-BBBE-EC7B2543F4D6}"/>
              </a:ext>
            </a:extLst>
          </p:cNvPr>
          <p:cNvPicPr>
            <a:picLocks noChangeAspect="1"/>
          </p:cNvPicPr>
          <p:nvPr/>
        </p:nvPicPr>
        <p:blipFill>
          <a:blip r:embed="rId2"/>
          <a:stretch>
            <a:fillRect/>
          </a:stretch>
        </p:blipFill>
        <p:spPr>
          <a:xfrm>
            <a:off x="1207967" y="1199520"/>
            <a:ext cx="1514683" cy="4023377"/>
          </a:xfrm>
          <a:prstGeom prst="rect">
            <a:avLst/>
          </a:prstGeom>
        </p:spPr>
      </p:pic>
    </p:spTree>
    <p:extLst>
      <p:ext uri="{BB962C8B-B14F-4D97-AF65-F5344CB8AC3E}">
        <p14:creationId xmlns:p14="http://schemas.microsoft.com/office/powerpoint/2010/main" val="192953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p:txBody>
          <a:bodyPr/>
          <a:lstStyle/>
          <a:p>
            <a:r>
              <a:rPr lang="tr-TR"/>
              <a:t>Arka plan</a:t>
            </a:r>
            <a:endParaRPr lang="tr-TR" dirty="0"/>
          </a:p>
        </p:txBody>
      </p:sp>
      <p:sp>
        <p:nvSpPr>
          <p:cNvPr id="3" name="Tijdelijke aanduiding voor inhoud 2">
            <a:extLst>
              <a:ext uri="{FF2B5EF4-FFF2-40B4-BE49-F238E27FC236}">
                <a16:creationId xmlns:a16="http://schemas.microsoft.com/office/drawing/2014/main" id="{BB2A0E52-A3D1-AC44-97E9-4AE4FCB62B0E}"/>
              </a:ext>
            </a:extLst>
          </p:cNvPr>
          <p:cNvSpPr>
            <a:spLocks noGrp="1"/>
          </p:cNvSpPr>
          <p:nvPr>
            <p:ph idx="1"/>
          </p:nvPr>
        </p:nvSpPr>
        <p:spPr/>
        <p:txBody>
          <a:bodyPr vert="horz" lIns="91440" tIns="45720" rIns="91440" bIns="45720" rtlCol="0" anchor="t">
            <a:normAutofit/>
          </a:bodyPr>
          <a:lstStyle/>
          <a:p>
            <a:pPr marL="0" indent="0">
              <a:buNone/>
            </a:pPr>
            <a:r>
              <a:rPr lang="tr-TR" sz="1800">
                <a:latin typeface="Calibri"/>
                <a:cs typeface="Calibri"/>
              </a:rPr>
              <a:t>Yükleme ve boşaltma, şantiyelerdeki en büyük risklerden birini oluşturmaktadır. Diğer bir büyük tehlike, emniyete alınmadan depolanmış malzeme ve ekipmanın devrilmesi veya çökmesidir. Ne yazık ki bu, geçmişte VolkerWessels'te ciddi kazalara ve hatta çalışma arkadaşlarımızın ölümüne yol açtı.</a:t>
            </a:r>
            <a:endParaRPr lang="tr-TR" sz="1800">
              <a:solidFill>
                <a:srgbClr val="FF0000"/>
              </a:solidFill>
              <a:latin typeface="Calibri"/>
              <a:cs typeface="Calibri"/>
            </a:endParaRPr>
          </a:p>
          <a:p>
            <a:pPr marL="0" indent="0">
              <a:buNone/>
            </a:pPr>
            <a:r>
              <a:rPr lang="tr-TR" sz="1800">
                <a:latin typeface="Calibri"/>
                <a:cs typeface="Calibri"/>
              </a:rPr>
              <a:t>Bu toolbox ve ekindeki WAVE animasyonunda hazırlık aşamasında ve çalışma alanındaki önemli noktalara dikkatinizi çekmek istiyoruz.</a:t>
            </a:r>
            <a:endParaRPr lang="tr-TR" sz="1800">
              <a:solidFill>
                <a:srgbClr val="FF0000"/>
              </a:solidFill>
              <a:latin typeface="Calibri"/>
              <a:cs typeface="Calibri"/>
            </a:endParaRPr>
          </a:p>
          <a:p>
            <a:pPr marL="0" indent="0">
              <a:buNone/>
            </a:pPr>
            <a:endParaRPr lang="tr-TR" sz="1800">
              <a:solidFill>
                <a:srgbClr val="FF0000"/>
              </a:solidFill>
              <a:latin typeface="Calibri"/>
              <a:cs typeface="Calibri"/>
            </a:endParaRPr>
          </a:p>
          <a:p>
            <a:pPr marL="0" indent="0">
              <a:buNone/>
            </a:pPr>
            <a:endParaRPr lang="tr-TR" sz="1100">
              <a:solidFill>
                <a:srgbClr val="FF0000"/>
              </a:solidFill>
              <a:latin typeface="Calibri"/>
              <a:cs typeface="Calibri"/>
            </a:endParaRPr>
          </a:p>
          <a:p>
            <a:pPr marL="0" indent="0">
              <a:buNone/>
            </a:pPr>
            <a:r>
              <a:rPr lang="tr-TR" sz="1800">
                <a:latin typeface="Calibri"/>
                <a:cs typeface="Calibri"/>
              </a:rPr>
              <a:t>  </a:t>
            </a:r>
            <a:endParaRPr lang="tr-TR" sz="1800" dirty="0">
              <a:latin typeface="Calibri"/>
              <a:cs typeface="Calibri"/>
            </a:endParaRPr>
          </a:p>
        </p:txBody>
      </p:sp>
      <p:sp>
        <p:nvSpPr>
          <p:cNvPr id="4" name="Tijdelijke aanduiding voor voettekst 3">
            <a:extLst>
              <a:ext uri="{FF2B5EF4-FFF2-40B4-BE49-F238E27FC236}">
                <a16:creationId xmlns:a16="http://schemas.microsoft.com/office/drawing/2014/main" id="{7126FB9D-B883-6741-8B26-1B8549314BD4}"/>
              </a:ext>
            </a:extLst>
          </p:cNvPr>
          <p:cNvSpPr>
            <a:spLocks noGrp="1"/>
          </p:cNvSpPr>
          <p:nvPr>
            <p:ph type="ftr" sz="quarter" idx="10"/>
          </p:nvPr>
        </p:nvSpPr>
        <p:spPr/>
        <p:txBody>
          <a:bodyPr/>
          <a:lstStyle/>
          <a:p>
            <a:r>
              <a:rPr lang="tr-TR"/>
              <a:t>Yükleme ve boşaltma</a:t>
            </a:r>
            <a:endParaRPr lang="tr-TR" dirty="0"/>
          </a:p>
        </p:txBody>
      </p:sp>
      <p:sp>
        <p:nvSpPr>
          <p:cNvPr id="5" name="Tijdelijke aanduiding voor dianummer 4">
            <a:extLst>
              <a:ext uri="{FF2B5EF4-FFF2-40B4-BE49-F238E27FC236}">
                <a16:creationId xmlns:a16="http://schemas.microsoft.com/office/drawing/2014/main" id="{4C4B5DED-CBC7-9242-98B4-62FC47718688}"/>
              </a:ext>
            </a:extLst>
          </p:cNvPr>
          <p:cNvSpPr>
            <a:spLocks noGrp="1"/>
          </p:cNvSpPr>
          <p:nvPr>
            <p:ph type="sldNum" sz="quarter" idx="11"/>
          </p:nvPr>
        </p:nvSpPr>
        <p:spPr/>
        <p:txBody>
          <a:bodyPr/>
          <a:lstStyle/>
          <a:p>
            <a:r>
              <a:rPr lang="tr-TR"/>
              <a:t>3</a:t>
            </a:r>
            <a:endParaRPr lang="tr-TR" dirty="0"/>
          </a:p>
        </p:txBody>
      </p:sp>
    </p:spTree>
    <p:extLst>
      <p:ext uri="{BB962C8B-B14F-4D97-AF65-F5344CB8AC3E}">
        <p14:creationId xmlns:p14="http://schemas.microsoft.com/office/powerpoint/2010/main" val="3753470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p:txBody>
          <a:bodyPr/>
          <a:lstStyle/>
          <a:p>
            <a:r>
              <a:rPr lang="tr-TR"/>
              <a:t>Konular</a:t>
            </a:r>
            <a:endParaRPr lang="tr-TR" dirty="0"/>
          </a:p>
        </p:txBody>
      </p:sp>
      <p:sp>
        <p:nvSpPr>
          <p:cNvPr id="3" name="Tijdelijke aanduiding voor inhoud 2">
            <a:extLst>
              <a:ext uri="{FF2B5EF4-FFF2-40B4-BE49-F238E27FC236}">
                <a16:creationId xmlns:a16="http://schemas.microsoft.com/office/drawing/2014/main" id="{BB2A0E52-A3D1-AC44-97E9-4AE4FCB62B0E}"/>
              </a:ext>
            </a:extLst>
          </p:cNvPr>
          <p:cNvSpPr>
            <a:spLocks noGrp="1"/>
          </p:cNvSpPr>
          <p:nvPr>
            <p:ph idx="1"/>
          </p:nvPr>
        </p:nvSpPr>
        <p:spPr/>
        <p:txBody>
          <a:bodyPr vert="horz" lIns="91440" tIns="45720" rIns="91440" bIns="45720" rtlCol="0" anchor="t">
            <a:normAutofit/>
          </a:bodyPr>
          <a:lstStyle/>
          <a:p>
            <a:pPr marL="0" indent="0">
              <a:buNone/>
            </a:pPr>
            <a:endParaRPr lang="tr-TR" sz="1800">
              <a:effectLst/>
              <a:latin typeface="Calibri" panose="020F0502020204030204" pitchFamily="34" charset="0"/>
              <a:ea typeface="Calibri" panose="020F0502020204030204" pitchFamily="34" charset="0"/>
            </a:endParaRPr>
          </a:p>
          <a:p>
            <a:pPr>
              <a:buFont typeface="Wingdings" panose="05000000000000000000" pitchFamily="2" charset="2"/>
              <a:buChar char="§"/>
            </a:pPr>
            <a:r>
              <a:rPr lang="tr-TR" sz="1800">
                <a:latin typeface="Calibri" panose="020F0502020204030204" pitchFamily="34" charset="0"/>
              </a:rPr>
              <a:t>Önemli noktalar</a:t>
            </a:r>
          </a:p>
          <a:p>
            <a:pPr>
              <a:buFont typeface="Wingdings" panose="05000000000000000000" pitchFamily="2" charset="2"/>
              <a:buChar char="§"/>
            </a:pPr>
            <a:endParaRPr lang="tr-TR" sz="1800">
              <a:latin typeface="Calibri" panose="020F0502020204030204" pitchFamily="34" charset="0"/>
            </a:endParaRPr>
          </a:p>
          <a:p>
            <a:pPr>
              <a:buFont typeface="Wingdings" panose="05000000000000000000" pitchFamily="2" charset="2"/>
              <a:buChar char="§"/>
            </a:pPr>
            <a:r>
              <a:rPr lang="tr-TR" sz="1800">
                <a:latin typeface="Calibri" panose="020F0502020204030204" pitchFamily="34" charset="0"/>
              </a:rPr>
              <a:t>Üretim bölümü LMRA’sı</a:t>
            </a:r>
          </a:p>
          <a:p>
            <a:pPr marL="0" indent="0">
              <a:buNone/>
            </a:pPr>
            <a:endParaRPr lang="tr-TR" sz="1800">
              <a:latin typeface="Calibri" panose="020F0502020204030204" pitchFamily="34" charset="0"/>
            </a:endParaRPr>
          </a:p>
          <a:p>
            <a:pPr>
              <a:buFont typeface="Wingdings" panose="05000000000000000000" pitchFamily="2" charset="2"/>
              <a:buChar char="§"/>
            </a:pPr>
            <a:r>
              <a:rPr lang="tr-TR" sz="1800">
                <a:latin typeface="Calibri"/>
                <a:cs typeface="Calibri"/>
              </a:rPr>
              <a:t>WAVE animasyonu “Yükleme ve Boşaltma”</a:t>
            </a:r>
          </a:p>
          <a:p>
            <a:pPr>
              <a:buFont typeface="Wingdings" panose="05000000000000000000" pitchFamily="2" charset="2"/>
              <a:buChar char="§"/>
            </a:pPr>
            <a:endParaRPr lang="tr-TR" sz="1800">
              <a:latin typeface="Calibri" panose="020F0502020204030204" pitchFamily="34" charset="0"/>
            </a:endParaRPr>
          </a:p>
          <a:p>
            <a:pPr>
              <a:buFont typeface="Wingdings" panose="05000000000000000000" pitchFamily="2" charset="2"/>
              <a:buChar char="§"/>
            </a:pPr>
            <a:r>
              <a:rPr lang="tr-TR" sz="1800">
                <a:latin typeface="Calibri" panose="020F0502020204030204" pitchFamily="34" charset="0"/>
              </a:rPr>
              <a:t>Diyalog halinde </a:t>
            </a:r>
            <a:endParaRPr lang="tr-TR" sz="1800" dirty="0">
              <a:latin typeface="Calibri" panose="020F0502020204030204" pitchFamily="34" charset="0"/>
            </a:endParaRPr>
          </a:p>
        </p:txBody>
      </p:sp>
      <p:sp>
        <p:nvSpPr>
          <p:cNvPr id="4" name="Tijdelijke aanduiding voor voettekst 3">
            <a:extLst>
              <a:ext uri="{FF2B5EF4-FFF2-40B4-BE49-F238E27FC236}">
                <a16:creationId xmlns:a16="http://schemas.microsoft.com/office/drawing/2014/main" id="{7126FB9D-B883-6741-8B26-1B8549314BD4}"/>
              </a:ext>
            </a:extLst>
          </p:cNvPr>
          <p:cNvSpPr>
            <a:spLocks noGrp="1"/>
          </p:cNvSpPr>
          <p:nvPr>
            <p:ph type="ftr" sz="quarter" idx="10"/>
          </p:nvPr>
        </p:nvSpPr>
        <p:spPr/>
        <p:txBody>
          <a:bodyPr/>
          <a:lstStyle/>
          <a:p>
            <a:r>
              <a:rPr lang="tr-TR"/>
              <a:t>Yükleme ve boşaltma</a:t>
            </a:r>
            <a:endParaRPr lang="tr-TR" dirty="0"/>
          </a:p>
        </p:txBody>
      </p:sp>
      <p:sp>
        <p:nvSpPr>
          <p:cNvPr id="5" name="Tijdelijke aanduiding voor dianummer 4">
            <a:extLst>
              <a:ext uri="{FF2B5EF4-FFF2-40B4-BE49-F238E27FC236}">
                <a16:creationId xmlns:a16="http://schemas.microsoft.com/office/drawing/2014/main" id="{4C4B5DED-CBC7-9242-98B4-62FC47718688}"/>
              </a:ext>
            </a:extLst>
          </p:cNvPr>
          <p:cNvSpPr>
            <a:spLocks noGrp="1"/>
          </p:cNvSpPr>
          <p:nvPr>
            <p:ph type="sldNum" sz="quarter" idx="11"/>
          </p:nvPr>
        </p:nvSpPr>
        <p:spPr/>
        <p:txBody>
          <a:bodyPr/>
          <a:lstStyle/>
          <a:p>
            <a:r>
              <a:rPr lang="tr-TR"/>
              <a:t>4</a:t>
            </a:r>
            <a:endParaRPr lang="tr-TR" dirty="0"/>
          </a:p>
        </p:txBody>
      </p:sp>
    </p:spTree>
    <p:extLst>
      <p:ext uri="{BB962C8B-B14F-4D97-AF65-F5344CB8AC3E}">
        <p14:creationId xmlns:p14="http://schemas.microsoft.com/office/powerpoint/2010/main" val="28953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F37B29-2284-49C7-B6FD-0D13E07E6E6E}"/>
              </a:ext>
            </a:extLst>
          </p:cNvPr>
          <p:cNvSpPr>
            <a:spLocks noGrp="1"/>
          </p:cNvSpPr>
          <p:nvPr>
            <p:ph type="title"/>
          </p:nvPr>
        </p:nvSpPr>
        <p:spPr/>
        <p:txBody>
          <a:bodyPr>
            <a:normAutofit/>
          </a:bodyPr>
          <a:lstStyle/>
          <a:p>
            <a:r>
              <a:rPr lang="tr-TR"/>
              <a:t>Önemli noktalar</a:t>
            </a:r>
            <a:endParaRPr lang="tr-TR" dirty="0"/>
          </a:p>
        </p:txBody>
      </p:sp>
      <p:sp>
        <p:nvSpPr>
          <p:cNvPr id="3" name="Tijdelijke aanduiding voor inhoud 2">
            <a:extLst>
              <a:ext uri="{FF2B5EF4-FFF2-40B4-BE49-F238E27FC236}">
                <a16:creationId xmlns:a16="http://schemas.microsoft.com/office/drawing/2014/main" id="{4C2B7F20-70D7-4C99-950D-8D2D542E151C}"/>
              </a:ext>
            </a:extLst>
          </p:cNvPr>
          <p:cNvSpPr>
            <a:spLocks noGrp="1"/>
          </p:cNvSpPr>
          <p:nvPr>
            <p:ph idx="1"/>
          </p:nvPr>
        </p:nvSpPr>
        <p:spPr>
          <a:xfrm>
            <a:off x="838200" y="1825625"/>
            <a:ext cx="11069320" cy="4064000"/>
          </a:xfrm>
        </p:spPr>
        <p:txBody>
          <a:bodyPr vert="horz" lIns="91440" tIns="45720" rIns="91440" bIns="45720" rtlCol="0" anchor="t">
            <a:normAutofit lnSpcReduction="10000"/>
          </a:bodyPr>
          <a:lstStyle/>
          <a:p>
            <a:pPr marL="342900" lvl="0" indent="-342900">
              <a:lnSpc>
                <a:spcPct val="107000"/>
              </a:lnSpc>
              <a:buFont typeface="+mj-lt"/>
              <a:buAutoNum type="arabicPeriod"/>
            </a:pPr>
            <a:r>
              <a:rPr lang="tr-TR" sz="1800">
                <a:effectLst/>
                <a:latin typeface="+mj-lt"/>
                <a:ea typeface="Calibri" panose="020F0502020204030204" pitchFamily="34" charset="0"/>
                <a:cs typeface="Calibri" panose="020F0502020204030204" pitchFamily="34" charset="0"/>
              </a:rPr>
              <a:t>Tehlikeli nesneleri yükleyip boşaltmadan önce her zaman bir Görev Risk Analizi yapın.</a:t>
            </a:r>
            <a:endParaRPr lang="tr-TR" sz="1800">
              <a:effectLst/>
              <a:latin typeface="+mj-lt"/>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tr-TR" sz="1800">
                <a:effectLst/>
                <a:latin typeface="+mj-lt"/>
                <a:ea typeface="Calibri" panose="020F0502020204030204" pitchFamily="34" charset="0"/>
                <a:cs typeface="Calibri"/>
              </a:rPr>
              <a:t>Taşıma ekipmanı için kullanım kılavuzu</a:t>
            </a:r>
            <a:endParaRPr lang="tr-TR" sz="1800">
              <a:effectLst/>
              <a:latin typeface="+mj-lt"/>
              <a:ea typeface="Calibri" panose="020F0502020204030204" pitchFamily="34" charset="0"/>
              <a:cs typeface="Times New Roman" panose="02020603050405020304" pitchFamily="18" charset="0"/>
            </a:endParaRPr>
          </a:p>
          <a:p>
            <a:pPr marL="342900" indent="-342900">
              <a:lnSpc>
                <a:spcPct val="107000"/>
              </a:lnSpc>
              <a:buFont typeface="+mj-lt"/>
              <a:buAutoNum type="arabicPeriod"/>
            </a:pPr>
            <a:r>
              <a:rPr lang="tr-TR" sz="1800">
                <a:effectLst/>
                <a:latin typeface="+mj-lt"/>
                <a:ea typeface="Calibri" panose="020F0502020204030204" pitchFamily="34" charset="0"/>
                <a:cs typeface="Calibri"/>
              </a:rPr>
              <a:t>Taşıma ekipmanı, dikey taşımada kullanılacak vinçli kaldırma cihazı olarak uygundur.</a:t>
            </a:r>
          </a:p>
          <a:p>
            <a:pPr marL="342900" lvl="0" indent="-342900">
              <a:lnSpc>
                <a:spcPct val="107000"/>
              </a:lnSpc>
              <a:buFont typeface="+mj-lt"/>
              <a:buAutoNum type="arabicPeriod"/>
            </a:pPr>
            <a:r>
              <a:rPr lang="tr-TR" sz="1800">
                <a:effectLst/>
                <a:latin typeface="+mj-lt"/>
                <a:ea typeface="Calibri" panose="020F0502020204030204" pitchFamily="34" charset="0"/>
                <a:cs typeface="Calibri"/>
              </a:rPr>
              <a:t>Birim başına ağırlık, sevk irsaliyesinde belirtildiği gibi ve ağır yükler için nesne üzerinde de belirtilir.</a:t>
            </a:r>
            <a:endParaRPr lang="tr-TR" sz="1800">
              <a:effectLst/>
              <a:latin typeface="+mj-lt"/>
              <a:ea typeface="Calibri" panose="020F0502020204030204" pitchFamily="34" charset="0"/>
              <a:cs typeface="Times New Roman" panose="02020603050405020304" pitchFamily="18" charset="0"/>
            </a:endParaRPr>
          </a:p>
          <a:p>
            <a:pPr marL="342900" indent="-342900">
              <a:lnSpc>
                <a:spcPct val="107000"/>
              </a:lnSpc>
              <a:buFont typeface="+mj-lt"/>
              <a:buAutoNum type="arabicPeriod"/>
            </a:pPr>
            <a:r>
              <a:rPr lang="tr-TR" sz="1800">
                <a:effectLst/>
                <a:latin typeface="+mj-lt"/>
                <a:ea typeface="Calibri" panose="020F0502020204030204" pitchFamily="34" charset="0"/>
                <a:cs typeface="Calibri"/>
              </a:rPr>
              <a:t>Ağır öğelerin güvenilir kaldırma noktalarına sahip olması tercih edilmelidir.</a:t>
            </a:r>
          </a:p>
          <a:p>
            <a:pPr marL="342900" lvl="0" indent="-342900">
              <a:lnSpc>
                <a:spcPct val="107000"/>
              </a:lnSpc>
              <a:buFont typeface="+mj-lt"/>
              <a:buAutoNum type="arabicPeriod"/>
            </a:pPr>
            <a:r>
              <a:rPr lang="tr-TR" sz="1800">
                <a:effectLst/>
                <a:latin typeface="+mj-lt"/>
                <a:ea typeface="Calibri" panose="020F0502020204030204" pitchFamily="34" charset="0"/>
                <a:cs typeface="Calibri" panose="020F0502020204030204" pitchFamily="34" charset="0"/>
              </a:rPr>
              <a:t>Merkezden sapmış ve dengesiz ürünler için teslimat, depolama ve teslim alma yöntemi konularında anlaşın. </a:t>
            </a:r>
            <a:endParaRPr lang="tr-TR" sz="1800">
              <a:effectLst/>
              <a:latin typeface="+mj-lt"/>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tr-TR" sz="1800">
                <a:effectLst/>
                <a:latin typeface="+mj-lt"/>
                <a:ea typeface="Calibri" panose="020F0502020204030204" pitchFamily="34" charset="0"/>
                <a:cs typeface="Calibri" panose="020F0502020204030204" pitchFamily="34" charset="0"/>
              </a:rPr>
              <a:t>Taşıma konteynerlerindeki tüm eşyaların düşmesi tek tek engellenmelidir.</a:t>
            </a:r>
            <a:endParaRPr lang="tr-TR" sz="1800">
              <a:effectLst/>
              <a:latin typeface="+mj-lt"/>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tr-TR" sz="1800">
                <a:effectLst/>
                <a:latin typeface="+mj-lt"/>
                <a:ea typeface="Calibri" panose="020F0502020204030204" pitchFamily="34" charset="0"/>
                <a:cs typeface="Calibri" panose="020F0502020204030204" pitchFamily="34" charset="0"/>
              </a:rPr>
              <a:t>Teslimat sırası ve yükleme yöntemi konusunda anlaşma.</a:t>
            </a:r>
          </a:p>
          <a:p>
            <a:pPr marL="342900" indent="-342900">
              <a:lnSpc>
                <a:spcPct val="107000"/>
              </a:lnSpc>
              <a:buFont typeface="+mj-lt"/>
              <a:buAutoNum type="arabicPeriod"/>
            </a:pPr>
            <a:r>
              <a:rPr lang="tr-TR" sz="1800">
                <a:effectLst/>
                <a:latin typeface="+mj-lt"/>
                <a:ea typeface="Calibri" panose="020F0502020204030204" pitchFamily="34" charset="0"/>
              </a:rPr>
              <a:t>(Tercihen) VolkerWessels ekipman departmanından kiralanan taşıma, kaldırma veya vinçli kaldırma ekipmanı.</a:t>
            </a:r>
            <a:endParaRPr lang="tr-TR" dirty="0">
              <a:latin typeface="+mj-lt"/>
            </a:endParaRPr>
          </a:p>
        </p:txBody>
      </p:sp>
      <p:sp>
        <p:nvSpPr>
          <p:cNvPr id="5" name="Tijdelijke aanduiding voor dianummer 4">
            <a:extLst>
              <a:ext uri="{FF2B5EF4-FFF2-40B4-BE49-F238E27FC236}">
                <a16:creationId xmlns:a16="http://schemas.microsoft.com/office/drawing/2014/main" id="{1039205A-1120-4079-B7D8-FBEA08009754}"/>
              </a:ext>
            </a:extLst>
          </p:cNvPr>
          <p:cNvSpPr>
            <a:spLocks noGrp="1"/>
          </p:cNvSpPr>
          <p:nvPr>
            <p:ph type="sldNum" sz="quarter" idx="11"/>
          </p:nvPr>
        </p:nvSpPr>
        <p:spPr/>
        <p:txBody>
          <a:bodyPr/>
          <a:lstStyle/>
          <a:p>
            <a:r>
              <a:rPr lang="tr-TR"/>
              <a:t>5</a:t>
            </a:r>
            <a:endParaRPr lang="tr-TR" dirty="0"/>
          </a:p>
        </p:txBody>
      </p:sp>
      <p:sp>
        <p:nvSpPr>
          <p:cNvPr id="4" name="Tijdelijke aanduiding voor voettekst 3">
            <a:extLst>
              <a:ext uri="{FF2B5EF4-FFF2-40B4-BE49-F238E27FC236}">
                <a16:creationId xmlns:a16="http://schemas.microsoft.com/office/drawing/2014/main" id="{CC559334-1B5A-423B-872B-6A4DCB5AEEFA}"/>
              </a:ext>
            </a:extLst>
          </p:cNvPr>
          <p:cNvSpPr>
            <a:spLocks noGrp="1"/>
          </p:cNvSpPr>
          <p:nvPr>
            <p:ph type="ftr" sz="quarter" idx="10"/>
          </p:nvPr>
        </p:nvSpPr>
        <p:spPr/>
        <p:txBody>
          <a:bodyPr/>
          <a:lstStyle/>
          <a:p>
            <a:r>
              <a:rPr lang="tr-TR"/>
              <a:t>Yükleme ve boşaltma</a:t>
            </a:r>
            <a:endParaRPr lang="tr-TR" dirty="0"/>
          </a:p>
        </p:txBody>
      </p:sp>
    </p:spTree>
    <p:extLst>
      <p:ext uri="{BB962C8B-B14F-4D97-AF65-F5344CB8AC3E}">
        <p14:creationId xmlns:p14="http://schemas.microsoft.com/office/powerpoint/2010/main" val="3028526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F37B29-2284-49C7-B6FD-0D13E07E6E6E}"/>
              </a:ext>
            </a:extLst>
          </p:cNvPr>
          <p:cNvSpPr>
            <a:spLocks noGrp="1"/>
          </p:cNvSpPr>
          <p:nvPr>
            <p:ph type="title"/>
          </p:nvPr>
        </p:nvSpPr>
        <p:spPr/>
        <p:txBody>
          <a:bodyPr>
            <a:normAutofit fontScale="90000"/>
          </a:bodyPr>
          <a:lstStyle/>
          <a:p>
            <a:r>
              <a:rPr lang="tr-TR"/>
              <a:t>Yükleme ve boşaltma: Üretim bölümü LMRA’sı</a:t>
            </a:r>
            <a:endParaRPr lang="tr-TR" dirty="0"/>
          </a:p>
        </p:txBody>
      </p:sp>
      <p:sp>
        <p:nvSpPr>
          <p:cNvPr id="3" name="Tijdelijke aanduiding voor inhoud 2">
            <a:extLst>
              <a:ext uri="{FF2B5EF4-FFF2-40B4-BE49-F238E27FC236}">
                <a16:creationId xmlns:a16="http://schemas.microsoft.com/office/drawing/2014/main" id="{4C2B7F20-70D7-4C99-950D-8D2D542E151C}"/>
              </a:ext>
            </a:extLst>
          </p:cNvPr>
          <p:cNvSpPr>
            <a:spLocks noGrp="1"/>
          </p:cNvSpPr>
          <p:nvPr>
            <p:ph idx="1"/>
          </p:nvPr>
        </p:nvSpPr>
        <p:spPr>
          <a:xfrm>
            <a:off x="838200" y="2150874"/>
            <a:ext cx="10515600" cy="2556252"/>
          </a:xfrm>
        </p:spPr>
        <p:txBody>
          <a:bodyPr>
            <a:normAutofit/>
          </a:bodyPr>
          <a:lstStyle/>
          <a:p>
            <a:pPr>
              <a:buFont typeface="Wingdings" panose="05000000000000000000" pitchFamily="2" charset="2"/>
              <a:buChar char="n"/>
            </a:pPr>
            <a:r>
              <a:rPr lang="tr-TR" sz="2000"/>
              <a:t>TAKİMATLAR</a:t>
            </a:r>
          </a:p>
          <a:p>
            <a:pPr>
              <a:buFont typeface="Wingdings" panose="05000000000000000000" pitchFamily="2" charset="2"/>
              <a:buChar char="n"/>
            </a:pPr>
            <a:r>
              <a:rPr lang="tr-TR" sz="2000"/>
              <a:t>ADIM 1 – Ne yükleyeceğimi ve boşaltacağımı biliyorum</a:t>
            </a:r>
          </a:p>
          <a:p>
            <a:pPr>
              <a:buFont typeface="Wingdings" panose="05000000000000000000" pitchFamily="2" charset="2"/>
              <a:buChar char="n"/>
            </a:pPr>
            <a:r>
              <a:rPr lang="tr-TR" sz="2000"/>
              <a:t>ADIM 2 – Taşıma ekipmanının nasıl kullanılacağını biliyorum</a:t>
            </a:r>
          </a:p>
          <a:p>
            <a:pPr>
              <a:buFont typeface="Wingdings" panose="05000000000000000000" pitchFamily="2" charset="2"/>
              <a:buChar char="n"/>
            </a:pPr>
            <a:r>
              <a:rPr lang="tr-TR" sz="2000"/>
              <a:t>ADIM 3 - Kararlaştırıldığı gibi doğru kaldırma veya kaldırma ekipmanını kullanıyorum</a:t>
            </a:r>
          </a:p>
          <a:p>
            <a:pPr>
              <a:buFont typeface="Wingdings" panose="05000000000000000000" pitchFamily="2" charset="2"/>
              <a:buChar char="n"/>
            </a:pPr>
            <a:r>
              <a:rPr lang="tr-TR" sz="2000"/>
              <a:t>ADIM 4 - Depolama alanını kontrol ettim </a:t>
            </a:r>
          </a:p>
          <a:p>
            <a:pPr>
              <a:buFont typeface="Wingdings" panose="05000000000000000000" pitchFamily="2" charset="2"/>
              <a:buChar char="n"/>
            </a:pPr>
            <a:r>
              <a:rPr lang="tr-TR" sz="2000"/>
              <a:t>ADIM 5 - Çalışma alanının güvenli olduğundan emin oldum</a:t>
            </a:r>
          </a:p>
          <a:p>
            <a:endParaRPr lang="tr-TR" dirty="0"/>
          </a:p>
        </p:txBody>
      </p:sp>
      <p:sp>
        <p:nvSpPr>
          <p:cNvPr id="5" name="Tijdelijke aanduiding voor dianummer 4">
            <a:extLst>
              <a:ext uri="{FF2B5EF4-FFF2-40B4-BE49-F238E27FC236}">
                <a16:creationId xmlns:a16="http://schemas.microsoft.com/office/drawing/2014/main" id="{1039205A-1120-4079-B7D8-FBEA08009754}"/>
              </a:ext>
            </a:extLst>
          </p:cNvPr>
          <p:cNvSpPr>
            <a:spLocks noGrp="1"/>
          </p:cNvSpPr>
          <p:nvPr>
            <p:ph type="sldNum" sz="quarter" idx="11"/>
          </p:nvPr>
        </p:nvSpPr>
        <p:spPr/>
        <p:txBody>
          <a:bodyPr/>
          <a:lstStyle/>
          <a:p>
            <a:r>
              <a:rPr lang="tr-TR"/>
              <a:t>6</a:t>
            </a:r>
            <a:endParaRPr lang="tr-TR" dirty="0"/>
          </a:p>
        </p:txBody>
      </p:sp>
      <p:sp>
        <p:nvSpPr>
          <p:cNvPr id="4" name="Tijdelijke aanduiding voor voettekst 3">
            <a:extLst>
              <a:ext uri="{FF2B5EF4-FFF2-40B4-BE49-F238E27FC236}">
                <a16:creationId xmlns:a16="http://schemas.microsoft.com/office/drawing/2014/main" id="{4ADCA93E-23FA-4E69-A65C-294D041EA233}"/>
              </a:ext>
            </a:extLst>
          </p:cNvPr>
          <p:cNvSpPr>
            <a:spLocks noGrp="1"/>
          </p:cNvSpPr>
          <p:nvPr>
            <p:ph type="ftr" sz="quarter" idx="10"/>
          </p:nvPr>
        </p:nvSpPr>
        <p:spPr/>
        <p:txBody>
          <a:bodyPr/>
          <a:lstStyle/>
          <a:p>
            <a:r>
              <a:rPr lang="tr-TR"/>
              <a:t>Yükleme ve boşaltma</a:t>
            </a:r>
            <a:endParaRPr lang="tr-TR" dirty="0"/>
          </a:p>
        </p:txBody>
      </p:sp>
    </p:spTree>
    <p:extLst>
      <p:ext uri="{BB962C8B-B14F-4D97-AF65-F5344CB8AC3E}">
        <p14:creationId xmlns:p14="http://schemas.microsoft.com/office/powerpoint/2010/main" val="10112042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5E8B34FD-5255-4A4E-AC75-C102EF8F0D5B}"/>
              </a:ext>
            </a:extLst>
          </p:cNvPr>
          <p:cNvSpPr>
            <a:spLocks noGrp="1"/>
          </p:cNvSpPr>
          <p:nvPr>
            <p:ph type="ftr" sz="quarter" idx="10"/>
          </p:nvPr>
        </p:nvSpPr>
        <p:spPr/>
        <p:txBody>
          <a:bodyPr/>
          <a:lstStyle/>
          <a:p>
            <a:r>
              <a:rPr lang="tr-TR"/>
              <a:t>Yükleme ve boşaltma</a:t>
            </a:r>
            <a:endParaRPr lang="tr-TR" dirty="0"/>
          </a:p>
        </p:txBody>
      </p:sp>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p:txBody>
          <a:bodyPr/>
          <a:lstStyle/>
          <a:p>
            <a:r>
              <a:rPr lang="tr-TR"/>
              <a:t>7</a:t>
            </a:r>
            <a:endParaRPr lang="tr-TR" dirty="0"/>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lstStyle/>
          <a:p>
            <a:r>
              <a:rPr lang="tr-TR"/>
              <a:t>Yükleme ve boşaltma animasyonu</a:t>
            </a:r>
            <a:endParaRPr lang="tr-TR" dirty="0"/>
          </a:p>
        </p:txBody>
      </p:sp>
      <p:pic>
        <p:nvPicPr>
          <p:cNvPr id="3" name="Onlinemedia 2" title="TOOLBOX LADEN en LOSSEN  SUB TR">
            <a:hlinkClick r:id="" action="ppaction://media"/>
            <a:extLst>
              <a:ext uri="{FF2B5EF4-FFF2-40B4-BE49-F238E27FC236}">
                <a16:creationId xmlns:a16="http://schemas.microsoft.com/office/drawing/2014/main" id="{1D677CBC-BCB5-4018-BDF5-AA4E00725A98}"/>
              </a:ext>
            </a:extLst>
          </p:cNvPr>
          <p:cNvPicPr>
            <a:picLocks noRot="1" noChangeAspect="1"/>
          </p:cNvPicPr>
          <p:nvPr>
            <a:videoFile r:link="rId1"/>
          </p:nvPr>
        </p:nvPicPr>
        <p:blipFill>
          <a:blip r:embed="rId4"/>
          <a:stretch>
            <a:fillRect/>
          </a:stretch>
        </p:blipFill>
        <p:spPr>
          <a:xfrm>
            <a:off x="2457450" y="1166812"/>
            <a:ext cx="6781800" cy="5086350"/>
          </a:xfrm>
          <a:prstGeom prst="rect">
            <a:avLst/>
          </a:prstGeom>
        </p:spPr>
      </p:pic>
    </p:spTree>
    <p:extLst>
      <p:ext uri="{BB962C8B-B14F-4D97-AF65-F5344CB8AC3E}">
        <p14:creationId xmlns:p14="http://schemas.microsoft.com/office/powerpoint/2010/main" val="1885442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5E8B34FD-5255-4A4E-AC75-C102EF8F0D5B}"/>
              </a:ext>
            </a:extLst>
          </p:cNvPr>
          <p:cNvSpPr>
            <a:spLocks noGrp="1"/>
          </p:cNvSpPr>
          <p:nvPr>
            <p:ph type="ftr" sz="quarter" idx="10"/>
          </p:nvPr>
        </p:nvSpPr>
        <p:spPr/>
        <p:txBody>
          <a:bodyPr/>
          <a:lstStyle/>
          <a:p>
            <a:r>
              <a:rPr lang="tr-TR"/>
              <a:t>Yükleme ve boşaltma</a:t>
            </a:r>
            <a:endParaRPr lang="tr-TR" dirty="0"/>
          </a:p>
        </p:txBody>
      </p:sp>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p:txBody>
          <a:bodyPr/>
          <a:lstStyle/>
          <a:p>
            <a:r>
              <a:rPr lang="tr-TR"/>
              <a:t>8</a:t>
            </a:r>
            <a:endParaRPr lang="tr-TR" dirty="0"/>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lstStyle/>
          <a:p>
            <a:r>
              <a:rPr lang="tr-TR"/>
              <a:t>Diyalog halinde</a:t>
            </a:r>
            <a:endParaRPr lang="tr-TR" dirty="0"/>
          </a:p>
        </p:txBody>
      </p:sp>
      <p:sp>
        <p:nvSpPr>
          <p:cNvPr id="7" name="Tijdelijke aanduiding voor inhoud 2">
            <a:extLst>
              <a:ext uri="{FF2B5EF4-FFF2-40B4-BE49-F238E27FC236}">
                <a16:creationId xmlns:a16="http://schemas.microsoft.com/office/drawing/2014/main" id="{C42809BB-8338-4502-B908-B43B89744AF7}"/>
              </a:ext>
            </a:extLst>
          </p:cNvPr>
          <p:cNvSpPr>
            <a:spLocks noGrp="1"/>
          </p:cNvSpPr>
          <p:nvPr>
            <p:ph idx="1"/>
          </p:nvPr>
        </p:nvSpPr>
        <p:spPr>
          <a:xfrm>
            <a:off x="838200" y="1825625"/>
            <a:ext cx="10515600" cy="4064000"/>
          </a:xfrm>
          <a:ln>
            <a:solidFill>
              <a:schemeClr val="bg1"/>
            </a:solidFill>
          </a:ln>
        </p:spPr>
        <p:txBody>
          <a:bodyPr vert="horz" lIns="91440" tIns="45720" rIns="91440" bIns="45720" rtlCol="0" anchor="t">
            <a:normAutofit/>
          </a:bodyPr>
          <a:lstStyle/>
          <a:p>
            <a:pPr marL="514350" indent="-514350">
              <a:buAutoNum type="arabicPeriod"/>
            </a:pPr>
            <a:r>
              <a:rPr lang="tr-TR" sz="2000" dirty="0">
                <a:cs typeface="Arial"/>
              </a:rPr>
              <a:t>WAVE animasyonu, doğru kontrol önlem(ler)ini uygulamak için size yeterli güven ve öngörü sağladı mı?</a:t>
            </a:r>
            <a:endParaRPr lang="nl-NL" sz="2000" dirty="0">
              <a:cs typeface="Arial"/>
            </a:endParaRPr>
          </a:p>
          <a:p>
            <a:pPr marL="514350" indent="-514350">
              <a:buAutoNum type="arabicPeriod"/>
            </a:pPr>
            <a:endParaRPr lang="nl-NL" sz="2000">
              <a:cs typeface="Arial"/>
            </a:endParaRPr>
          </a:p>
          <a:p>
            <a:pPr marL="514350" indent="-514350">
              <a:buAutoNum type="arabicPeriod"/>
            </a:pPr>
            <a:r>
              <a:rPr lang="tr-TR" sz="2000">
                <a:cs typeface="Arial"/>
              </a:rPr>
              <a:t>Sizin için en önemli kontrol önlem(ler)i hangileridir ve bunları iş yerinizde nasıl uygulayabilirsiniz?</a:t>
            </a:r>
          </a:p>
          <a:p>
            <a:endParaRPr lang="tr-TR" dirty="0">
              <a:cs typeface="Arial"/>
            </a:endParaRPr>
          </a:p>
        </p:txBody>
      </p:sp>
    </p:spTree>
    <p:extLst>
      <p:ext uri="{BB962C8B-B14F-4D97-AF65-F5344CB8AC3E}">
        <p14:creationId xmlns:p14="http://schemas.microsoft.com/office/powerpoint/2010/main" val="21144113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B667F7-1C6D-824E-BFED-BB824306E2E6}"/>
              </a:ext>
            </a:extLst>
          </p:cNvPr>
          <p:cNvSpPr>
            <a:spLocks noGrp="1"/>
          </p:cNvSpPr>
          <p:nvPr>
            <p:ph type="title"/>
          </p:nvPr>
        </p:nvSpPr>
        <p:spPr/>
        <p:txBody>
          <a:bodyPr/>
          <a:lstStyle/>
          <a:p>
            <a:r>
              <a:rPr lang="tr-TR"/>
              <a:t>İlginiz için teşekkür ederim!</a:t>
            </a:r>
            <a:endParaRPr lang="tr-TR" dirty="0"/>
          </a:p>
        </p:txBody>
      </p:sp>
      <p:sp>
        <p:nvSpPr>
          <p:cNvPr id="3" name="Tijdelijke aanduiding voor inhoud 2">
            <a:extLst>
              <a:ext uri="{FF2B5EF4-FFF2-40B4-BE49-F238E27FC236}">
                <a16:creationId xmlns:a16="http://schemas.microsoft.com/office/drawing/2014/main" id="{64535D5F-4E78-144C-A407-989D05CBAB47}"/>
              </a:ext>
            </a:extLst>
          </p:cNvPr>
          <p:cNvSpPr>
            <a:spLocks noGrp="1"/>
          </p:cNvSpPr>
          <p:nvPr>
            <p:ph idx="1"/>
          </p:nvPr>
        </p:nvSpPr>
        <p:spPr/>
        <p:txBody>
          <a:bodyPr/>
          <a:lstStyle/>
          <a:p>
            <a:pPr marL="0" indent="0">
              <a:buNone/>
            </a:pPr>
            <a:endParaRPr lang="tr-TR"/>
          </a:p>
          <a:p>
            <a:pPr marL="0" indent="0">
              <a:buNone/>
            </a:pPr>
            <a:endParaRPr lang="tr-TR"/>
          </a:p>
          <a:p>
            <a:pPr marL="0" indent="0">
              <a:buNone/>
            </a:pPr>
            <a:endParaRPr lang="tr-TR"/>
          </a:p>
          <a:p>
            <a:pPr marL="0" indent="0">
              <a:buNone/>
            </a:pPr>
            <a:endParaRPr lang="tr-TR"/>
          </a:p>
          <a:p>
            <a:pPr marL="0" indent="0">
              <a:buNone/>
            </a:pPr>
            <a:endParaRPr lang="tr-TR"/>
          </a:p>
          <a:p>
            <a:pPr marL="0" indent="0">
              <a:buNone/>
            </a:pPr>
            <a:endParaRPr lang="tr-TR"/>
          </a:p>
          <a:p>
            <a:pPr marL="0" indent="0">
              <a:buNone/>
            </a:pPr>
            <a:endParaRPr lang="tr-TR"/>
          </a:p>
          <a:p>
            <a:pPr marL="0" indent="0">
              <a:buNone/>
            </a:pPr>
            <a:r>
              <a:rPr lang="tr-TR" sz="1800"/>
              <a:t>veiligheid@volkerwessels.com</a:t>
            </a:r>
          </a:p>
          <a:p>
            <a:pPr marL="0" indent="0">
              <a:buNone/>
            </a:pPr>
            <a:endParaRPr lang="tr-TR" dirty="0"/>
          </a:p>
        </p:txBody>
      </p:sp>
      <p:sp>
        <p:nvSpPr>
          <p:cNvPr id="4" name="Tijdelijke aanduiding voor voettekst 3">
            <a:extLst>
              <a:ext uri="{FF2B5EF4-FFF2-40B4-BE49-F238E27FC236}">
                <a16:creationId xmlns:a16="http://schemas.microsoft.com/office/drawing/2014/main" id="{370EDB71-C56E-2D4C-97D8-90041AF473F8}"/>
              </a:ext>
            </a:extLst>
          </p:cNvPr>
          <p:cNvSpPr>
            <a:spLocks noGrp="1"/>
          </p:cNvSpPr>
          <p:nvPr>
            <p:ph type="ftr" sz="quarter" idx="10"/>
          </p:nvPr>
        </p:nvSpPr>
        <p:spPr/>
        <p:txBody>
          <a:bodyPr/>
          <a:lstStyle/>
          <a:p>
            <a:r>
              <a:rPr lang="tr-TR"/>
              <a:t>Yükleme ve boşaltma</a:t>
            </a:r>
            <a:endParaRPr lang="tr-TR" dirty="0"/>
          </a:p>
        </p:txBody>
      </p:sp>
      <p:sp>
        <p:nvSpPr>
          <p:cNvPr id="5" name="Tijdelijke aanduiding voor dianummer 4">
            <a:extLst>
              <a:ext uri="{FF2B5EF4-FFF2-40B4-BE49-F238E27FC236}">
                <a16:creationId xmlns:a16="http://schemas.microsoft.com/office/drawing/2014/main" id="{CE6CDCE2-2628-0841-B75D-AFF188BC43F0}"/>
              </a:ext>
            </a:extLst>
          </p:cNvPr>
          <p:cNvSpPr>
            <a:spLocks noGrp="1"/>
          </p:cNvSpPr>
          <p:nvPr>
            <p:ph type="sldNum" sz="quarter" idx="11"/>
          </p:nvPr>
        </p:nvSpPr>
        <p:spPr/>
        <p:txBody>
          <a:bodyPr/>
          <a:lstStyle/>
          <a:p>
            <a:r>
              <a:rPr lang="tr-TR"/>
              <a:t>9</a:t>
            </a:r>
            <a:endParaRPr lang="tr-TR" dirty="0"/>
          </a:p>
        </p:txBody>
      </p:sp>
    </p:spTree>
    <p:extLst>
      <p:ext uri="{BB962C8B-B14F-4D97-AF65-F5344CB8AC3E}">
        <p14:creationId xmlns:p14="http://schemas.microsoft.com/office/powerpoint/2010/main" val="634627726"/>
      </p:ext>
    </p:extLst>
  </p:cSld>
  <p:clrMapOvr>
    <a:masterClrMapping/>
  </p:clrMapOvr>
</p:sld>
</file>

<file path=ppt/theme/theme1.xml><?xml version="1.0" encoding="utf-8"?>
<a:theme xmlns:a="http://schemas.openxmlformats.org/drawingml/2006/main" name="Kantoorthema">
  <a:themeElements>
    <a:clrScheme name="Aangepast 11">
      <a:dk1>
        <a:srgbClr val="000000"/>
      </a:dk1>
      <a:lt1>
        <a:srgbClr val="FFFFFF"/>
      </a:lt1>
      <a:dk2>
        <a:srgbClr val="000000"/>
      </a:dk2>
      <a:lt2>
        <a:srgbClr val="FFDD00"/>
      </a:lt2>
      <a:accent1>
        <a:srgbClr val="000000"/>
      </a:accent1>
      <a:accent2>
        <a:srgbClr val="FFDD00"/>
      </a:accent2>
      <a:accent3>
        <a:srgbClr val="FFFFFF"/>
      </a:accent3>
      <a:accent4>
        <a:srgbClr val="666666"/>
      </a:accent4>
      <a:accent5>
        <a:srgbClr val="5B9BD5"/>
      </a:accent5>
      <a:accent6>
        <a:srgbClr val="70AD47"/>
      </a:accent6>
      <a:hlink>
        <a:srgbClr val="000000"/>
      </a:hlink>
      <a:folHlink>
        <a:srgbClr val="66666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9252B65C-5470-0A41-9940-C699F80E7CA4}" vid="{AD2F2E86-5680-F847-BA77-AE4D3793842B}"/>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508e3145-0529-4d6a-a15f-862d6f4bb661">
      <UserInfo>
        <DisplayName>Hollander, William</DisplayName>
        <AccountId>12</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AB685409C87DC4DA58F3DA56CFAB0F1" ma:contentTypeVersion="10" ma:contentTypeDescription="Een nieuw document maken." ma:contentTypeScope="" ma:versionID="3888620e5dcf94262ef448185b956c0f">
  <xsd:schema xmlns:xsd="http://www.w3.org/2001/XMLSchema" xmlns:xs="http://www.w3.org/2001/XMLSchema" xmlns:p="http://schemas.microsoft.com/office/2006/metadata/properties" xmlns:ns2="b46f7e7e-091b-45fc-b07a-14756525cbd9" xmlns:ns3="508e3145-0529-4d6a-a15f-862d6f4bb661" targetNamespace="http://schemas.microsoft.com/office/2006/metadata/properties" ma:root="true" ma:fieldsID="8074ce57ca77ed0cecaf9965165db853" ns2:_="" ns3:_="">
    <xsd:import namespace="b46f7e7e-091b-45fc-b07a-14756525cbd9"/>
    <xsd:import namespace="508e3145-0529-4d6a-a15f-862d6f4bb66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3:SharedWithUsers" minOccurs="0"/>
                <xsd:element ref="ns3:SharedWithDetails"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46f7e7e-091b-45fc-b07a-14756525cbd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08e3145-0529-4d6a-a15f-862d6f4bb661" elementFormDefault="qualified">
    <xsd:import namespace="http://schemas.microsoft.com/office/2006/documentManagement/types"/>
    <xsd:import namespace="http://schemas.microsoft.com/office/infopath/2007/PartnerControls"/>
    <xsd:element name="SharedWithUsers" ma:index="13"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1DD0A9-397E-4707-86B1-5DFD7A181A86}">
  <ds:schemaRefs>
    <ds:schemaRef ds:uri="http://schemas.microsoft.com/sharepoint/v3/contenttype/forms"/>
  </ds:schemaRefs>
</ds:datastoreItem>
</file>

<file path=customXml/itemProps2.xml><?xml version="1.0" encoding="utf-8"?>
<ds:datastoreItem xmlns:ds="http://schemas.openxmlformats.org/officeDocument/2006/customXml" ds:itemID="{80B6B502-389B-4E8A-B84F-F4AB7D47291A}">
  <ds:schemaRefs>
    <ds:schemaRef ds:uri="24e35ab4-3cf1-46c9-8eaa-1b1e0ea8a84b"/>
    <ds:schemaRef ds:uri="http://schemas.microsoft.com/office/2006/metadata/properties"/>
    <ds:schemaRef ds:uri="http://schemas.microsoft.com/office/infopath/2007/PartnerControls"/>
    <ds:schemaRef ds:uri="508e3145-0529-4d6a-a15f-862d6f4bb661"/>
  </ds:schemaRefs>
</ds:datastoreItem>
</file>

<file path=customXml/itemProps3.xml><?xml version="1.0" encoding="utf-8"?>
<ds:datastoreItem xmlns:ds="http://schemas.openxmlformats.org/officeDocument/2006/customXml" ds:itemID="{08BC37F4-43CC-4B08-B07C-FB8C88C9C2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46f7e7e-091b-45fc-b07a-14756525cbd9"/>
    <ds:schemaRef ds:uri="508e3145-0529-4d6a-a15f-862d6f4bb66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Powerpoint</Template>
  <TotalTime>0</TotalTime>
  <Words>332</Words>
  <Application>Microsoft Office PowerPoint</Application>
  <PresentationFormat>Breedbeeld</PresentationFormat>
  <Paragraphs>64</Paragraphs>
  <Slides>8</Slides>
  <Notes>2</Notes>
  <HiddenSlides>0</HiddenSlides>
  <MMClips>1</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Wingdings</vt:lpstr>
      <vt:lpstr>Kantoorthema</vt:lpstr>
      <vt:lpstr>Yükleme ve Boşaltma Toolbox’ı </vt:lpstr>
      <vt:lpstr>Arka plan</vt:lpstr>
      <vt:lpstr>Konular</vt:lpstr>
      <vt:lpstr>Önemli noktalar</vt:lpstr>
      <vt:lpstr>Yükleme ve boşaltma: Üretim bölümü LMRA’sı</vt:lpstr>
      <vt:lpstr>Yükleme ve boşaltma animasyonu</vt:lpstr>
      <vt:lpstr>Diyalog halinde</vt:lpstr>
      <vt:lpstr>İlginiz için teşekkür ederim!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Veiligheidsdag  24 maart 2021</dc:title>
  <dc:creator>Buitink, Fleur</dc:creator>
  <cp:lastModifiedBy>Roordink, Bas</cp:lastModifiedBy>
  <cp:revision>4</cp:revision>
  <dcterms:created xsi:type="dcterms:W3CDTF">2021-02-11T14:15:30Z</dcterms:created>
  <dcterms:modified xsi:type="dcterms:W3CDTF">2021-12-16T15:31:31Z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0x0101008AB685409C87DC4DA58F3DA56CFAB0F1</vt:lpwstr>
  </property>
</Properties>
</file>