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7" r:id="rId5"/>
    <p:sldId id="260" r:id="rId6"/>
    <p:sldId id="266" r:id="rId7"/>
    <p:sldId id="276" r:id="rId8"/>
    <p:sldId id="277" r:id="rId9"/>
    <p:sldId id="263" r:id="rId10"/>
    <p:sldId id="278" r:id="rId11"/>
    <p:sldId id="261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669F78-908B-4527-9684-1036E995AB64}" v="2" dt="2021-12-16T15:23:22.2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56934" autoAdjust="0"/>
  </p:normalViewPr>
  <p:slideViewPr>
    <p:cSldViewPr snapToGrid="0">
      <p:cViewPr varScale="1">
        <p:scale>
          <a:sx n="63" d="100"/>
          <a:sy n="63" d="100"/>
        </p:scale>
        <p:origin x="3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luik, Jeroen" userId="S::jsluik@volkerwessels.com::a2f384d2-6950-4c55-b611-7bc0b629c119" providerId="AD" clId="Web-{AA759D8D-C192-01E5-14AB-4F7D5D25C420}"/>
    <pc:docChg chg="modSld">
      <pc:chgData name="Sluik, Jeroen" userId="S::jsluik@volkerwessels.com::a2f384d2-6950-4c55-b611-7bc0b629c119" providerId="AD" clId="Web-{AA759D8D-C192-01E5-14AB-4F7D5D25C420}" dt="2021-11-26T11:24:36.037" v="454" actId="20577"/>
      <pc:docMkLst>
        <pc:docMk/>
      </pc:docMkLst>
      <pc:sldChg chg="modSp">
        <pc:chgData name="Sluik, Jeroen" userId="S::jsluik@volkerwessels.com::a2f384d2-6950-4c55-b611-7bc0b629c119" providerId="AD" clId="Web-{AA759D8D-C192-01E5-14AB-4F7D5D25C420}" dt="2021-11-26T11:18:38.594" v="332" actId="20577"/>
        <pc:sldMkLst>
          <pc:docMk/>
          <pc:sldMk cId="3753470074" sldId="260"/>
        </pc:sldMkLst>
        <pc:spChg chg="mod">
          <ac:chgData name="Sluik, Jeroen" userId="S::jsluik@volkerwessels.com::a2f384d2-6950-4c55-b611-7bc0b629c119" providerId="AD" clId="Web-{AA759D8D-C192-01E5-14AB-4F7D5D25C420}" dt="2021-11-26T11:18:38.594" v="332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">
        <pc:chgData name="Sluik, Jeroen" userId="S::jsluik@volkerwessels.com::a2f384d2-6950-4c55-b611-7bc0b629c119" providerId="AD" clId="Web-{AA759D8D-C192-01E5-14AB-4F7D5D25C420}" dt="2021-11-26T11:19:36.692" v="346" actId="20577"/>
        <pc:sldMkLst>
          <pc:docMk/>
          <pc:sldMk cId="28953270" sldId="266"/>
        </pc:sldMkLst>
        <pc:spChg chg="mod">
          <ac:chgData name="Sluik, Jeroen" userId="S::jsluik@volkerwessels.com::a2f384d2-6950-4c55-b611-7bc0b629c119" providerId="AD" clId="Web-{AA759D8D-C192-01E5-14AB-4F7D5D25C420}" dt="2021-11-26T11:19:36.692" v="346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modSp">
        <pc:chgData name="Sluik, Jeroen" userId="S::jsluik@volkerwessels.com::a2f384d2-6950-4c55-b611-7bc0b629c119" providerId="AD" clId="Web-{AA759D8D-C192-01E5-14AB-4F7D5D25C420}" dt="2021-11-26T10:47:38.782" v="29" actId="20577"/>
        <pc:sldMkLst>
          <pc:docMk/>
          <pc:sldMk cId="302852690" sldId="276"/>
        </pc:sldMkLst>
        <pc:spChg chg="mod">
          <ac:chgData name="Sluik, Jeroen" userId="S::jsluik@volkerwessels.com::a2f384d2-6950-4c55-b611-7bc0b629c119" providerId="AD" clId="Web-{AA759D8D-C192-01E5-14AB-4F7D5D25C420}" dt="2021-11-26T10:47:38.782" v="29" actId="20577"/>
          <ac:spMkLst>
            <pc:docMk/>
            <pc:sldMk cId="302852690" sldId="276"/>
            <ac:spMk id="3" creationId="{4C2B7F20-70D7-4C99-950D-8D2D542E151C}"/>
          </ac:spMkLst>
        </pc:spChg>
      </pc:sldChg>
      <pc:sldChg chg="modSp">
        <pc:chgData name="Sluik, Jeroen" userId="S::jsluik@volkerwessels.com::a2f384d2-6950-4c55-b611-7bc0b629c119" providerId="AD" clId="Web-{AA759D8D-C192-01E5-14AB-4F7D5D25C420}" dt="2021-11-26T11:24:36.037" v="454" actId="20577"/>
        <pc:sldMkLst>
          <pc:docMk/>
          <pc:sldMk cId="2114411305" sldId="278"/>
        </pc:sldMkLst>
        <pc:spChg chg="mod">
          <ac:chgData name="Sluik, Jeroen" userId="S::jsluik@volkerwessels.com::a2f384d2-6950-4c55-b611-7bc0b629c119" providerId="AD" clId="Web-{AA759D8D-C192-01E5-14AB-4F7D5D25C420}" dt="2021-11-26T11:24:36.037" v="454" actId="20577"/>
          <ac:spMkLst>
            <pc:docMk/>
            <pc:sldMk cId="2114411305" sldId="278"/>
            <ac:spMk id="7" creationId="{C42809BB-8338-4502-B908-B43B89744AF7}"/>
          </ac:spMkLst>
        </pc:spChg>
      </pc:sldChg>
    </pc:docChg>
  </pc:docChgLst>
  <pc:docChgLst>
    <pc:chgData name="Links, Ronald" userId="a214375d-509e-426f-9881-a99cf1b8df71" providerId="ADAL" clId="{D98B9602-51E0-444A-9909-D73D986155DE}"/>
    <pc:docChg chg="undo custSel modSld">
      <pc:chgData name="Links, Ronald" userId="a214375d-509e-426f-9881-a99cf1b8df71" providerId="ADAL" clId="{D98B9602-51E0-444A-9909-D73D986155DE}" dt="2021-09-15T08:14:19.702" v="483" actId="1076"/>
      <pc:docMkLst>
        <pc:docMk/>
      </pc:docMkLst>
      <pc:sldChg chg="modSp mod">
        <pc:chgData name="Links, Ronald" userId="a214375d-509e-426f-9881-a99cf1b8df71" providerId="ADAL" clId="{D98B9602-51E0-444A-9909-D73D986155DE}" dt="2021-09-14T13:48:47.552" v="180" actId="20577"/>
        <pc:sldMkLst>
          <pc:docMk/>
          <pc:sldMk cId="192953906" sldId="257"/>
        </pc:sldMkLst>
        <pc:spChg chg="mod">
          <ac:chgData name="Links, Ronald" userId="a214375d-509e-426f-9881-a99cf1b8df71" providerId="ADAL" clId="{D98B9602-51E0-444A-9909-D73D986155DE}" dt="2021-09-14T13:48:47.552" v="180" actId="20577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Links, Ronald" userId="a214375d-509e-426f-9881-a99cf1b8df71" providerId="ADAL" clId="{D98B9602-51E0-444A-9909-D73D986155DE}" dt="2021-09-15T08:12:57.728" v="438" actId="20577"/>
        <pc:sldMkLst>
          <pc:docMk/>
          <pc:sldMk cId="3753470074" sldId="260"/>
        </pc:sldMkLst>
        <pc:spChg chg="mod">
          <ac:chgData name="Links, Ronald" userId="a214375d-509e-426f-9881-a99cf1b8df71" providerId="ADAL" clId="{D98B9602-51E0-444A-9909-D73D986155DE}" dt="2021-09-14T13:46:36.748" v="134" actId="20577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D98B9602-51E0-444A-9909-D73D986155DE}" dt="2021-09-15T08:12:57.728" v="438" actId="20577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D98B9602-51E0-444A-9909-D73D986155DE}" dt="2021-09-15T08:13:56.542" v="482" actId="20577"/>
        <pc:sldMkLst>
          <pc:docMk/>
          <pc:sldMk cId="634627726" sldId="261"/>
        </pc:sldMkLst>
        <pc:spChg chg="mod">
          <ac:chgData name="Links, Ronald" userId="a214375d-509e-426f-9881-a99cf1b8df71" providerId="ADAL" clId="{D98B9602-51E0-444A-9909-D73D986155DE}" dt="2021-09-15T08:13:56.542" v="482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modAnim">
        <pc:chgData name="Links, Ronald" userId="a214375d-509e-426f-9881-a99cf1b8df71" providerId="ADAL" clId="{D98B9602-51E0-444A-9909-D73D986155DE}" dt="2021-09-15T08:14:19.702" v="483" actId="1076"/>
        <pc:sldMkLst>
          <pc:docMk/>
          <pc:sldMk cId="1885442784" sldId="263"/>
        </pc:sldMkLst>
        <pc:spChg chg="del mod">
          <ac:chgData name="Links, Ronald" userId="a214375d-509e-426f-9881-a99cf1b8df71" providerId="ADAL" clId="{D98B9602-51E0-444A-9909-D73D986155DE}" dt="2021-09-14T13:48:18.931" v="165" actId="478"/>
          <ac:spMkLst>
            <pc:docMk/>
            <pc:sldMk cId="1885442784" sldId="263"/>
            <ac:spMk id="2" creationId="{4E56FE9C-2C5C-4EED-B300-A82F3FEFD66A}"/>
          </ac:spMkLst>
        </pc:spChg>
        <pc:spChg chg="mod">
          <ac:chgData name="Links, Ronald" userId="a214375d-509e-426f-9881-a99cf1b8df71" providerId="ADAL" clId="{D98B9602-51E0-444A-9909-D73D986155DE}" dt="2021-09-15T08:13:08.383" v="456" actId="20577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D98B9602-51E0-444A-9909-D73D986155DE}" dt="2021-09-14T13:49:19.141" v="210" actId="20577"/>
          <ac:spMkLst>
            <pc:docMk/>
            <pc:sldMk cId="1885442784" sldId="263"/>
            <ac:spMk id="6" creationId="{0D114B56-608F-456E-AD2D-C48853B0DFF0}"/>
          </ac:spMkLst>
        </pc:spChg>
        <pc:picChg chg="add mod">
          <ac:chgData name="Links, Ronald" userId="a214375d-509e-426f-9881-a99cf1b8df71" providerId="ADAL" clId="{D98B9602-51E0-444A-9909-D73D986155DE}" dt="2021-09-15T08:14:19.702" v="483" actId="1076"/>
          <ac:picMkLst>
            <pc:docMk/>
            <pc:sldMk cId="1885442784" sldId="263"/>
            <ac:picMk id="3" creationId="{4345E48E-7182-4FBC-903B-B5CD0F17DE41}"/>
          </ac:picMkLst>
        </pc:picChg>
      </pc:sldChg>
      <pc:sldChg chg="modSp mod">
        <pc:chgData name="Links, Ronald" userId="a214375d-509e-426f-9881-a99cf1b8df71" providerId="ADAL" clId="{D98B9602-51E0-444A-9909-D73D986155DE}" dt="2021-09-15T08:13:03.391" v="447" actId="20577"/>
        <pc:sldMkLst>
          <pc:docMk/>
          <pc:sldMk cId="28953270" sldId="266"/>
        </pc:sldMkLst>
        <pc:spChg chg="mod">
          <ac:chgData name="Links, Ronald" userId="a214375d-509e-426f-9881-a99cf1b8df71" providerId="ADAL" clId="{D98B9602-51E0-444A-9909-D73D986155DE}" dt="2021-09-14T13:49:23.367" v="214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D98B9602-51E0-444A-9909-D73D986155DE}" dt="2021-09-15T08:13:03.391" v="447" actId="20577"/>
          <ac:spMkLst>
            <pc:docMk/>
            <pc:sldMk cId="28953270" sldId="266"/>
            <ac:spMk id="4" creationId="{7126FB9D-B883-6741-8B26-1B8549314BD4}"/>
          </ac:spMkLst>
        </pc:spChg>
      </pc:sldChg>
      <pc:sldChg chg="modSp mod modNotesTx">
        <pc:chgData name="Links, Ronald" userId="a214375d-509e-426f-9881-a99cf1b8df71" providerId="ADAL" clId="{D98B9602-51E0-444A-9909-D73D986155DE}" dt="2021-09-15T08:13:48.351" v="473" actId="20577"/>
        <pc:sldMkLst>
          <pc:docMk/>
          <pc:sldMk cId="1587596849" sldId="267"/>
        </pc:sldMkLst>
        <pc:spChg chg="mod">
          <ac:chgData name="Links, Ronald" userId="a214375d-509e-426f-9881-a99cf1b8df71" providerId="ADAL" clId="{D98B9602-51E0-444A-9909-D73D986155DE}" dt="2021-09-15T08:13:36.277" v="464" actId="14100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D98B9602-51E0-444A-9909-D73D986155DE}" dt="2021-09-15T08:13:48.351" v="473" actId="20577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Roordink, Bas" userId="e6b80f22-b7ea-4a1b-9826-4cad8536796c" providerId="ADAL" clId="{8B669F78-908B-4527-9684-1036E995AB64}"/>
    <pc:docChg chg="custSel modSld">
      <pc:chgData name="Roordink, Bas" userId="e6b80f22-b7ea-4a1b-9826-4cad8536796c" providerId="ADAL" clId="{8B669F78-908B-4527-9684-1036E995AB64}" dt="2021-12-16T15:23:39.896" v="7"/>
      <pc:docMkLst>
        <pc:docMk/>
      </pc:docMkLst>
      <pc:sldChg chg="addSp delSp modSp mod delAnim modAnim">
        <pc:chgData name="Roordink, Bas" userId="e6b80f22-b7ea-4a1b-9826-4cad8536796c" providerId="ADAL" clId="{8B669F78-908B-4527-9684-1036E995AB64}" dt="2021-12-16T15:23:15.824" v="1" actId="21"/>
        <pc:sldMkLst>
          <pc:docMk/>
          <pc:sldMk cId="192953906" sldId="257"/>
        </pc:sldMkLst>
        <pc:picChg chg="add del mod">
          <ac:chgData name="Roordink, Bas" userId="e6b80f22-b7ea-4a1b-9826-4cad8536796c" providerId="ADAL" clId="{8B669F78-908B-4527-9684-1036E995AB64}" dt="2021-12-16T15:23:15.824" v="1" actId="21"/>
          <ac:picMkLst>
            <pc:docMk/>
            <pc:sldMk cId="192953906" sldId="257"/>
            <ac:picMk id="3" creationId="{4FD090C4-E205-4530-AD69-8268AABEDAF4}"/>
          </ac:picMkLst>
        </pc:picChg>
      </pc:sldChg>
      <pc:sldChg chg="addSp delSp modSp mod delAnim modAnim modNotesTx">
        <pc:chgData name="Roordink, Bas" userId="e6b80f22-b7ea-4a1b-9826-4cad8536796c" providerId="ADAL" clId="{8B669F78-908B-4527-9684-1036E995AB64}" dt="2021-12-16T15:23:39.896" v="7"/>
        <pc:sldMkLst>
          <pc:docMk/>
          <pc:sldMk cId="1885442784" sldId="263"/>
        </pc:sldMkLst>
        <pc:picChg chg="del">
          <ac:chgData name="Roordink, Bas" userId="e6b80f22-b7ea-4a1b-9826-4cad8536796c" providerId="ADAL" clId="{8B669F78-908B-4527-9684-1036E995AB64}" dt="2021-12-16T15:23:20.808" v="2" actId="478"/>
          <ac:picMkLst>
            <pc:docMk/>
            <pc:sldMk cId="1885442784" sldId="263"/>
            <ac:picMk id="2" creationId="{B945541E-5082-494E-8F3F-026602E61121}"/>
          </ac:picMkLst>
        </pc:picChg>
        <pc:picChg chg="add mod">
          <ac:chgData name="Roordink, Bas" userId="e6b80f22-b7ea-4a1b-9826-4cad8536796c" providerId="ADAL" clId="{8B669F78-908B-4527-9684-1036E995AB64}" dt="2021-12-16T15:23:27.805" v="6" actId="1076"/>
          <ac:picMkLst>
            <pc:docMk/>
            <pc:sldMk cId="1885442784" sldId="263"/>
            <ac:picMk id="7" creationId="{6FF0BBDE-DC39-4197-A61D-C59582F9E541}"/>
          </ac:picMkLst>
        </pc:picChg>
      </pc:sldChg>
    </pc:docChg>
  </pc:docChgLst>
  <pc:docChgLst>
    <pc:chgData name="Roordink, Bas" userId="e6b80f22-b7ea-4a1b-9826-4cad8536796c" providerId="ADAL" clId="{C63FE316-4E81-4C89-A560-4C79A74D6D11}"/>
    <pc:docChg chg="undo custSel addSld delSld modSld">
      <pc:chgData name="Roordink, Bas" userId="e6b80f22-b7ea-4a1b-9826-4cad8536796c" providerId="ADAL" clId="{C63FE316-4E81-4C89-A560-4C79A74D6D11}" dt="2021-11-29T09:02:00.518" v="371" actId="20577"/>
      <pc:docMkLst>
        <pc:docMk/>
      </pc:docMkLst>
      <pc:sldChg chg="modSp mod">
        <pc:chgData name="Roordink, Bas" userId="e6b80f22-b7ea-4a1b-9826-4cad8536796c" providerId="ADAL" clId="{C63FE316-4E81-4C89-A560-4C79A74D6D11}" dt="2021-11-29T08:59:19.665" v="305" actId="6549"/>
        <pc:sldMkLst>
          <pc:docMk/>
          <pc:sldMk cId="192953906" sldId="257"/>
        </pc:sldMkLst>
        <pc:spChg chg="mod">
          <ac:chgData name="Roordink, Bas" userId="e6b80f22-b7ea-4a1b-9826-4cad8536796c" providerId="ADAL" clId="{C63FE316-4E81-4C89-A560-4C79A74D6D11}" dt="2021-11-29T08:59:19.665" v="305" actId="6549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Roordink, Bas" userId="e6b80f22-b7ea-4a1b-9826-4cad8536796c" providerId="ADAL" clId="{C63FE316-4E81-4C89-A560-4C79A74D6D11}" dt="2021-11-29T09:00:28.166" v="359" actId="20577"/>
        <pc:sldMkLst>
          <pc:docMk/>
          <pc:sldMk cId="3753470074" sldId="260"/>
        </pc:sldMkLst>
        <pc:spChg chg="mod">
          <ac:chgData name="Roordink, Bas" userId="e6b80f22-b7ea-4a1b-9826-4cad8536796c" providerId="ADAL" clId="{C63FE316-4E81-4C89-A560-4C79A74D6D11}" dt="2021-11-29T09:00:28.166" v="359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C63FE316-4E81-4C89-A560-4C79A74D6D11}" dt="2021-11-24T10:26:40.633" v="187" actId="20577"/>
        <pc:sldMkLst>
          <pc:docMk/>
          <pc:sldMk cId="28953270" sldId="266"/>
        </pc:sldMkLst>
        <pc:spChg chg="mod">
          <ac:chgData name="Roordink, Bas" userId="e6b80f22-b7ea-4a1b-9826-4cad8536796c" providerId="ADAL" clId="{C63FE316-4E81-4C89-A560-4C79A74D6D11}" dt="2021-11-24T10:26:40.633" v="187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del">
        <pc:chgData name="Roordink, Bas" userId="e6b80f22-b7ea-4a1b-9826-4cad8536796c" providerId="ADAL" clId="{C63FE316-4E81-4C89-A560-4C79A74D6D11}" dt="2021-11-24T10:25:41.430" v="97" actId="47"/>
        <pc:sldMkLst>
          <pc:docMk/>
          <pc:sldMk cId="2458678374" sldId="272"/>
        </pc:sldMkLst>
      </pc:sldChg>
      <pc:sldChg chg="modSp mod">
        <pc:chgData name="Roordink, Bas" userId="e6b80f22-b7ea-4a1b-9826-4cad8536796c" providerId="ADAL" clId="{C63FE316-4E81-4C89-A560-4C79A74D6D11}" dt="2021-11-29T09:00:42.633" v="360" actId="20577"/>
        <pc:sldMkLst>
          <pc:docMk/>
          <pc:sldMk cId="302852690" sldId="276"/>
        </pc:sldMkLst>
        <pc:spChg chg="mod">
          <ac:chgData name="Roordink, Bas" userId="e6b80f22-b7ea-4a1b-9826-4cad8536796c" providerId="ADAL" clId="{C63FE316-4E81-4C89-A560-4C79A74D6D11}" dt="2021-11-24T10:25:58.851" v="121" actId="20577"/>
          <ac:spMkLst>
            <pc:docMk/>
            <pc:sldMk cId="302852690" sldId="276"/>
            <ac:spMk id="2" creationId="{7EF37B29-2284-49C7-B6FD-0D13E07E6E6E}"/>
          </ac:spMkLst>
        </pc:spChg>
        <pc:spChg chg="mod">
          <ac:chgData name="Roordink, Bas" userId="e6b80f22-b7ea-4a1b-9826-4cad8536796c" providerId="ADAL" clId="{C63FE316-4E81-4C89-A560-4C79A74D6D11}" dt="2021-11-29T09:00:42.633" v="360" actId="20577"/>
          <ac:spMkLst>
            <pc:docMk/>
            <pc:sldMk cId="302852690" sldId="276"/>
            <ac:spMk id="3" creationId="{4C2B7F20-70D7-4C99-950D-8D2D542E151C}"/>
          </ac:spMkLst>
        </pc:spChg>
      </pc:sldChg>
      <pc:sldChg chg="modSp mod">
        <pc:chgData name="Roordink, Bas" userId="e6b80f22-b7ea-4a1b-9826-4cad8536796c" providerId="ADAL" clId="{C63FE316-4E81-4C89-A560-4C79A74D6D11}" dt="2021-11-29T09:01:05.016" v="364" actId="1076"/>
        <pc:sldMkLst>
          <pc:docMk/>
          <pc:sldMk cId="1011204222" sldId="277"/>
        </pc:sldMkLst>
        <pc:spChg chg="mod">
          <ac:chgData name="Roordink, Bas" userId="e6b80f22-b7ea-4a1b-9826-4cad8536796c" providerId="ADAL" clId="{C63FE316-4E81-4C89-A560-4C79A74D6D11}" dt="2021-11-24T10:26:22.435" v="158" actId="20577"/>
          <ac:spMkLst>
            <pc:docMk/>
            <pc:sldMk cId="1011204222" sldId="277"/>
            <ac:spMk id="2" creationId="{7EF37B29-2284-49C7-B6FD-0D13E07E6E6E}"/>
          </ac:spMkLst>
        </pc:spChg>
        <pc:spChg chg="mod">
          <ac:chgData name="Roordink, Bas" userId="e6b80f22-b7ea-4a1b-9826-4cad8536796c" providerId="ADAL" clId="{C63FE316-4E81-4C89-A560-4C79A74D6D11}" dt="2021-11-29T09:01:05.016" v="364" actId="1076"/>
          <ac:spMkLst>
            <pc:docMk/>
            <pc:sldMk cId="1011204222" sldId="277"/>
            <ac:spMk id="3" creationId="{4C2B7F20-70D7-4C99-950D-8D2D542E151C}"/>
          </ac:spMkLst>
        </pc:spChg>
      </pc:sldChg>
      <pc:sldChg chg="addSp delSp modSp add mod delAnim">
        <pc:chgData name="Roordink, Bas" userId="e6b80f22-b7ea-4a1b-9826-4cad8536796c" providerId="ADAL" clId="{C63FE316-4E81-4C89-A560-4C79A74D6D11}" dt="2021-11-29T09:02:00.518" v="371" actId="20577"/>
        <pc:sldMkLst>
          <pc:docMk/>
          <pc:sldMk cId="2114411305" sldId="278"/>
        </pc:sldMkLst>
        <pc:spChg chg="mod">
          <ac:chgData name="Roordink, Bas" userId="e6b80f22-b7ea-4a1b-9826-4cad8536796c" providerId="ADAL" clId="{C63FE316-4E81-4C89-A560-4C79A74D6D11}" dt="2021-11-24T10:26:48.707" v="203" actId="20577"/>
          <ac:spMkLst>
            <pc:docMk/>
            <pc:sldMk cId="2114411305" sldId="278"/>
            <ac:spMk id="6" creationId="{0D114B56-608F-456E-AD2D-C48853B0DFF0}"/>
          </ac:spMkLst>
        </pc:spChg>
        <pc:spChg chg="add mod">
          <ac:chgData name="Roordink, Bas" userId="e6b80f22-b7ea-4a1b-9826-4cad8536796c" providerId="ADAL" clId="{C63FE316-4E81-4C89-A560-4C79A74D6D11}" dt="2021-11-29T09:02:00.518" v="371" actId="20577"/>
          <ac:spMkLst>
            <pc:docMk/>
            <pc:sldMk cId="2114411305" sldId="278"/>
            <ac:spMk id="7" creationId="{C42809BB-8338-4502-B908-B43B89744AF7}"/>
          </ac:spMkLst>
        </pc:spChg>
        <pc:picChg chg="del">
          <ac:chgData name="Roordink, Bas" userId="e6b80f22-b7ea-4a1b-9826-4cad8536796c" providerId="ADAL" clId="{C63FE316-4E81-4C89-A560-4C79A74D6D11}" dt="2021-11-24T10:26:51.114" v="204" actId="478"/>
          <ac:picMkLst>
            <pc:docMk/>
            <pc:sldMk cId="2114411305" sldId="278"/>
            <ac:picMk id="2" creationId="{B945541E-5082-494E-8F3F-026602E61121}"/>
          </ac:picMkLst>
        </pc:picChg>
      </pc:sldChg>
    </pc:docChg>
  </pc:docChgLst>
  <pc:docChgLst>
    <pc:chgData name="Sluik, Jeroen" userId="S::jsluik@volkerwessels.com::a2f384d2-6950-4c55-b611-7bc0b629c119" providerId="AD" clId="Web-{8617C422-BA46-3E1D-68ED-9EDAE905957A}"/>
    <pc:docChg chg="modSld">
      <pc:chgData name="Sluik, Jeroen" userId="S::jsluik@volkerwessels.com::a2f384d2-6950-4c55-b611-7bc0b629c119" providerId="AD" clId="Web-{8617C422-BA46-3E1D-68ED-9EDAE905957A}" dt="2021-11-26T11:30:52.933" v="47" actId="20577"/>
      <pc:docMkLst>
        <pc:docMk/>
      </pc:docMkLst>
      <pc:sldChg chg="modSp">
        <pc:chgData name="Sluik, Jeroen" userId="S::jsluik@volkerwessels.com::a2f384d2-6950-4c55-b611-7bc0b629c119" providerId="AD" clId="Web-{8617C422-BA46-3E1D-68ED-9EDAE905957A}" dt="2021-11-26T11:30:52.933" v="47" actId="20577"/>
        <pc:sldMkLst>
          <pc:docMk/>
          <pc:sldMk cId="3753470074" sldId="260"/>
        </pc:sldMkLst>
        <pc:spChg chg="mod">
          <ac:chgData name="Sluik, Jeroen" userId="S::jsluik@volkerwessels.com::a2f384d2-6950-4c55-b611-7bc0b629c119" providerId="AD" clId="Web-{8617C422-BA46-3E1D-68ED-9EDAE905957A}" dt="2021-11-26T11:30:52.933" v="47" actId="20577"/>
          <ac:spMkLst>
            <pc:docMk/>
            <pc:sldMk cId="3753470074" sldId="260"/>
            <ac:spMk id="3" creationId="{BB2A0E52-A3D1-AC44-97E9-4AE4FCB62B0E}"/>
          </ac:spMkLst>
        </pc:spChg>
      </pc:sldChg>
    </pc:docChg>
  </pc:docChgLst>
  <pc:docChgLst>
    <pc:chgData name="Roordink, Bas" userId="e6b80f22-b7ea-4a1b-9826-4cad8536796c" providerId="ADAL" clId="{FC09EBA9-140F-4B97-8FB1-3DC00F5655B0}"/>
    <pc:docChg chg="custSel addSld delSld modSld">
      <pc:chgData name="Roordink, Bas" userId="e6b80f22-b7ea-4a1b-9826-4cad8536796c" providerId="ADAL" clId="{FC09EBA9-140F-4B97-8FB1-3DC00F5655B0}" dt="2021-11-09T10:49:49.384" v="151" actId="1076"/>
      <pc:docMkLst>
        <pc:docMk/>
      </pc:docMkLst>
      <pc:sldChg chg="modSp mod">
        <pc:chgData name="Roordink, Bas" userId="e6b80f22-b7ea-4a1b-9826-4cad8536796c" providerId="ADAL" clId="{FC09EBA9-140F-4B97-8FB1-3DC00F5655B0}" dt="2021-11-09T10:13:38.170" v="79" actId="1076"/>
        <pc:sldMkLst>
          <pc:docMk/>
          <pc:sldMk cId="192953906" sldId="257"/>
        </pc:sldMkLst>
        <pc:spChg chg="mod">
          <ac:chgData name="Roordink, Bas" userId="e6b80f22-b7ea-4a1b-9826-4cad8536796c" providerId="ADAL" clId="{FC09EBA9-140F-4B97-8FB1-3DC00F5655B0}" dt="2021-11-09T10:13:38.170" v="79" actId="1076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Roordink, Bas" userId="e6b80f22-b7ea-4a1b-9826-4cad8536796c" providerId="ADAL" clId="{FC09EBA9-140F-4B97-8FB1-3DC00F5655B0}" dt="2021-11-09T10:12:32.530" v="38" actId="207"/>
        <pc:sldMkLst>
          <pc:docMk/>
          <pc:sldMk cId="3753470074" sldId="260"/>
        </pc:sldMkLst>
        <pc:spChg chg="mod">
          <ac:chgData name="Roordink, Bas" userId="e6b80f22-b7ea-4a1b-9826-4cad8536796c" providerId="ADAL" clId="{FC09EBA9-140F-4B97-8FB1-3DC00F5655B0}" dt="2021-11-09T10:12:32.530" v="38" actId="207"/>
          <ac:spMkLst>
            <pc:docMk/>
            <pc:sldMk cId="3753470074" sldId="260"/>
            <ac:spMk id="3" creationId="{BB2A0E52-A3D1-AC44-97E9-4AE4FCB62B0E}"/>
          </ac:spMkLst>
        </pc:spChg>
      </pc:sldChg>
      <pc:sldChg chg="addSp delSp modSp mod delAnim modAnim">
        <pc:chgData name="Roordink, Bas" userId="e6b80f22-b7ea-4a1b-9826-4cad8536796c" providerId="ADAL" clId="{FC09EBA9-140F-4B97-8FB1-3DC00F5655B0}" dt="2021-11-09T10:49:49.384" v="151" actId="1076"/>
        <pc:sldMkLst>
          <pc:docMk/>
          <pc:sldMk cId="1885442784" sldId="263"/>
        </pc:sldMkLst>
        <pc:spChg chg="mod">
          <ac:chgData name="Roordink, Bas" userId="e6b80f22-b7ea-4a1b-9826-4cad8536796c" providerId="ADAL" clId="{FC09EBA9-140F-4B97-8FB1-3DC00F5655B0}" dt="2021-11-09T10:15:53.722" v="146" actId="20577"/>
          <ac:spMkLst>
            <pc:docMk/>
            <pc:sldMk cId="1885442784" sldId="263"/>
            <ac:spMk id="6" creationId="{0D114B56-608F-456E-AD2D-C48853B0DFF0}"/>
          </ac:spMkLst>
        </pc:spChg>
        <pc:picChg chg="add mod">
          <ac:chgData name="Roordink, Bas" userId="e6b80f22-b7ea-4a1b-9826-4cad8536796c" providerId="ADAL" clId="{FC09EBA9-140F-4B97-8FB1-3DC00F5655B0}" dt="2021-11-09T10:49:49.384" v="151" actId="1076"/>
          <ac:picMkLst>
            <pc:docMk/>
            <pc:sldMk cId="1885442784" sldId="263"/>
            <ac:picMk id="2" creationId="{B945541E-5082-494E-8F3F-026602E61121}"/>
          </ac:picMkLst>
        </pc:picChg>
        <pc:picChg chg="del">
          <ac:chgData name="Roordink, Bas" userId="e6b80f22-b7ea-4a1b-9826-4cad8536796c" providerId="ADAL" clId="{FC09EBA9-140F-4B97-8FB1-3DC00F5655B0}" dt="2021-11-09T10:15:42.111" v="102" actId="478"/>
          <ac:picMkLst>
            <pc:docMk/>
            <pc:sldMk cId="1885442784" sldId="263"/>
            <ac:picMk id="3" creationId="{4345E48E-7182-4FBC-903B-B5CD0F17DE41}"/>
          </ac:picMkLst>
        </pc:picChg>
      </pc:sldChg>
      <pc:sldChg chg="modSp mod">
        <pc:chgData name="Roordink, Bas" userId="e6b80f22-b7ea-4a1b-9826-4cad8536796c" providerId="ADAL" clId="{FC09EBA9-140F-4B97-8FB1-3DC00F5655B0}" dt="2021-11-09T10:14:18.245" v="100" actId="20577"/>
        <pc:sldMkLst>
          <pc:docMk/>
          <pc:sldMk cId="28953270" sldId="266"/>
        </pc:sldMkLst>
        <pc:spChg chg="mod">
          <ac:chgData name="Roordink, Bas" userId="e6b80f22-b7ea-4a1b-9826-4cad8536796c" providerId="ADAL" clId="{FC09EBA9-140F-4B97-8FB1-3DC00F5655B0}" dt="2021-11-09T10:14:18.245" v="100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del">
        <pc:chgData name="Roordink, Bas" userId="e6b80f22-b7ea-4a1b-9826-4cad8536796c" providerId="ADAL" clId="{FC09EBA9-140F-4B97-8FB1-3DC00F5655B0}" dt="2021-11-09T10:14:22.003" v="101" actId="47"/>
        <pc:sldMkLst>
          <pc:docMk/>
          <pc:sldMk cId="1587596849" sldId="267"/>
        </pc:sldMkLst>
      </pc:sldChg>
      <pc:sldChg chg="modSp add mod">
        <pc:chgData name="Roordink, Bas" userId="e6b80f22-b7ea-4a1b-9826-4cad8536796c" providerId="ADAL" clId="{FC09EBA9-140F-4B97-8FB1-3DC00F5655B0}" dt="2021-11-09T10:13:25.401" v="74" actId="20577"/>
        <pc:sldMkLst>
          <pc:docMk/>
          <pc:sldMk cId="2458678374" sldId="272"/>
        </pc:sldMkLst>
        <pc:spChg chg="mod">
          <ac:chgData name="Roordink, Bas" userId="e6b80f22-b7ea-4a1b-9826-4cad8536796c" providerId="ADAL" clId="{FC09EBA9-140F-4B97-8FB1-3DC00F5655B0}" dt="2021-11-09T10:13:25.401" v="74" actId="20577"/>
          <ac:spMkLst>
            <pc:docMk/>
            <pc:sldMk cId="2458678374" sldId="272"/>
            <ac:spMk id="2" creationId="{7EF37B29-2284-49C7-B6FD-0D13E07E6E6E}"/>
          </ac:spMkLst>
        </pc:spChg>
      </pc:sldChg>
      <pc:sldChg chg="add">
        <pc:chgData name="Roordink, Bas" userId="e6b80f22-b7ea-4a1b-9826-4cad8536796c" providerId="ADAL" clId="{FC09EBA9-140F-4B97-8FB1-3DC00F5655B0}" dt="2021-11-09T10:13:56.659" v="80"/>
        <pc:sldMkLst>
          <pc:docMk/>
          <pc:sldMk cId="302852690" sldId="276"/>
        </pc:sldMkLst>
      </pc:sldChg>
      <pc:sldChg chg="add">
        <pc:chgData name="Roordink, Bas" userId="e6b80f22-b7ea-4a1b-9826-4cad8536796c" providerId="ADAL" clId="{FC09EBA9-140F-4B97-8FB1-3DC00F5655B0}" dt="2021-11-09T10:13:56.659" v="80"/>
        <pc:sldMkLst>
          <pc:docMk/>
          <pc:sldMk cId="1011204222" sldId="27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16-12-2021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16-12-2021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VOmLRuEdII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>
                <a:hlinkClick r:id="rId3"/>
              </a:rPr>
              <a:t>TOOLBOX LADEN en LOSSEN SUB PL - YouTube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0286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Laden en lossen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Laden en lossen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0VOmLRuEdII?feature=oembed" TargetMode="Externa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7036" y="2415902"/>
            <a:ext cx="8321040" cy="1289739"/>
          </a:xfrm>
        </p:spPr>
        <p:txBody>
          <a:bodyPr>
            <a:normAutofit fontScale="90000"/>
          </a:bodyPr>
          <a:lstStyle/>
          <a:p>
            <a:r>
              <a:rPr lang="pl-PL"/>
              <a:t>Instruktaż – załadunek i rozładunek </a:t>
            </a:r>
            <a:endParaRPr lang="pl-PL" sz="2800" b="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Wprowadzenie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sz="1800">
                <a:latin typeface="Calibri"/>
                <a:cs typeface="Calibri"/>
              </a:rPr>
              <a:t>Załadunek i rozładunek to jedne z najbardziej ryzykownych czynności na placu budowy. Przewrócenie się lub osunięcie przechowywanych materiałów lub sprzętu to kolejne duże zagrożenie, jeżeli nie stosuje się odpowiednich zabezpieczeń. Niestety w przeszłości prowadziło to do poważnych wypadków w VolkerWessels, a nawet do śmierci kolegów.</a:t>
            </a:r>
            <a:endParaRPr lang="pl-PL" sz="1800">
              <a:solidFill>
                <a:srgbClr val="FF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pl-PL" sz="1800">
                <a:latin typeface="Calibri"/>
                <a:cs typeface="Calibri"/>
              </a:rPr>
              <a:t>W tym instruktażu, i w dołączonej animacji WAVE, chcemy zwrócić uwagę na ważne punkty w fazie przygotowań i w miejscu pracy.</a:t>
            </a:r>
            <a:endParaRPr lang="pl-PL" sz="1800">
              <a:solidFill>
                <a:srgbClr val="FF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pl-PL" sz="1800">
              <a:solidFill>
                <a:srgbClr val="FF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pl-PL" sz="1100">
              <a:solidFill>
                <a:srgbClr val="FF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pl-PL" sz="1800">
                <a:latin typeface="Calibri"/>
                <a:cs typeface="Calibri"/>
              </a:rPr>
              <a:t>  </a:t>
            </a:r>
            <a:endParaRPr lang="pl-PL" sz="1800" dirty="0">
              <a:latin typeface="Calibri"/>
              <a:cs typeface="Calibri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Załadunek i rozładunek</a:t>
            </a: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pl-PL"/>
              <a:t>3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Tematy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pl-P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1800">
                <a:latin typeface="Calibri" panose="020F0502020204030204" pitchFamily="34" charset="0"/>
              </a:rPr>
              <a:t>Ważne punkty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sz="18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1800">
                <a:latin typeface="Calibri" panose="020F0502020204030204" pitchFamily="34" charset="0"/>
              </a:rPr>
              <a:t>LMRA (ostatnia analiza ryzyka) w miejscu pracy</a:t>
            </a:r>
          </a:p>
          <a:p>
            <a:pPr marL="0" indent="0">
              <a:buNone/>
            </a:pPr>
            <a:endParaRPr lang="pl-PL" sz="18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1800">
                <a:latin typeface="Calibri"/>
                <a:cs typeface="Calibri"/>
              </a:rPr>
              <a:t>Animacja WAVE – ‘Załadunek i rozładunek’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sz="18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1800">
                <a:latin typeface="Calibri" panose="020F0502020204030204" pitchFamily="34" charset="0"/>
              </a:rPr>
              <a:t>Dialog </a:t>
            </a:r>
            <a:endParaRPr lang="pl-PL" sz="1800" dirty="0">
              <a:latin typeface="Calibri" panose="020F0502020204030204" pitchFamily="34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Załadunek i rozładunek</a:t>
            </a: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pl-PL"/>
              <a:t>4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F37B29-2284-49C7-B6FD-0D13E07E6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/>
              <a:t>Ważne punkty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2B7F20-70D7-4C99-950D-8D2D542E1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1620513"/>
            <a:ext cx="11069320" cy="406400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Przed rozpoczęciem załadunku lub rozładunku niebezpiecznych ładunków należy zawsze przeprowadzić Zadaniową Analizę Ryzyka (Task Risk Analysis).</a:t>
            </a:r>
            <a:endParaRPr lang="pl-PL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+mj-lt"/>
                <a:ea typeface="Calibri" panose="020F0502020204030204" pitchFamily="34" charset="0"/>
                <a:cs typeface="Calibri"/>
              </a:rPr>
              <a:t>Instrukcja użytkownika dla sprzętu transportowego</a:t>
            </a:r>
            <a:endParaRPr lang="pl-PL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+mj-lt"/>
                <a:ea typeface="Calibri" panose="020F0502020204030204" pitchFamily="34" charset="0"/>
                <a:cs typeface="Calibri"/>
              </a:rPr>
              <a:t>Sprzęt transportowy jest odpowiedni do podnoszenia w transporcie pionowym.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+mj-lt"/>
                <a:ea typeface="Calibri" panose="020F0502020204030204" pitchFamily="34" charset="0"/>
                <a:cs typeface="Calibri"/>
              </a:rPr>
              <a:t>Ciężar jednostkowy jest oznaczony na liście pakowania, a w przypadku ciężkich ładunków także na samym ładunku.</a:t>
            </a:r>
            <a:endParaRPr lang="pl-PL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+mj-lt"/>
                <a:ea typeface="Calibri" panose="020F0502020204030204" pitchFamily="34" charset="0"/>
                <a:cs typeface="Calibri"/>
              </a:rPr>
              <a:t>Ciężkie ładunki powinny mieć oznaczone punkty zaczepowe.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 przypadku ładunków niewyważonych lub niestabilnych należy uzgodnić sposób dostawy, przechowywania i pobierania. </a:t>
            </a:r>
            <a:endParaRPr lang="pl-PL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Każda z pozycji dostarczanych w pojemnikach lub kontenerach transportowych musi być zabezpieczona przed przemieszczaniem.</a:t>
            </a:r>
            <a:endParaRPr lang="pl-PL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Należy uzgodnić kolejność dostaw i metodę załadunku.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+mj-lt"/>
                <a:ea typeface="Calibri" panose="020F0502020204030204" pitchFamily="34" charset="0"/>
              </a:rPr>
              <a:t>Zaleca się wypożyczanie sprzętu transportowego i dźwigowego z działu sprzętu VolkerWessels.</a:t>
            </a:r>
            <a:endParaRPr lang="pl-PL" dirty="0">
              <a:latin typeface="+mj-lt"/>
            </a:endParaRP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039205A-1120-4079-B7D8-FBEA080097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pl-PL"/>
              <a:t>5</a:t>
            </a:r>
            <a:endParaRPr lang="pl-P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C559334-1B5A-423B-872B-6A4DCB5AEE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Załadunek i rozładunek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852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F37B29-2284-49C7-B6FD-0D13E07E6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5151"/>
            <a:ext cx="10515600" cy="949008"/>
          </a:xfrm>
        </p:spPr>
        <p:txBody>
          <a:bodyPr>
            <a:normAutofit fontScale="90000"/>
          </a:bodyPr>
          <a:lstStyle/>
          <a:p>
            <a:r>
              <a:rPr lang="pl-PL" dirty="0"/>
              <a:t>Załadunek i rozładunek: LMRA (ostatnia analiza ryzyka) w miejscu pracy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2B7F20-70D7-4C99-950D-8D2D542E1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0335"/>
            <a:ext cx="10515600" cy="25562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pl-PL" sz="2000" dirty="0"/>
              <a:t>INSTRUKCJE: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pl-PL" sz="2000" dirty="0"/>
              <a:t>KROK 1 – Wiem, co mam załadować lub rozładować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pl-PL" sz="2000" dirty="0"/>
              <a:t>KROK 2 – Wiem, jak używać sprzętu transportowego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pl-PL" sz="2000" dirty="0"/>
              <a:t>KROK 3 – Używam właściwego sprzętu podnoszącego, zgodnie z ustaleniami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pl-PL" sz="2000" dirty="0"/>
              <a:t>KROK 4 – Sprawdziłem miejsce przechowywania 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pl-PL" sz="2000" dirty="0"/>
              <a:t>KROK 5 – Upewniłem się, że miejsce pracy jest bezpieczne</a:t>
            </a:r>
          </a:p>
          <a:p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039205A-1120-4079-B7D8-FBEA080097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pl-PL"/>
              <a:t>6</a:t>
            </a:r>
            <a:endParaRPr lang="pl-P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ADCA93E-23FA-4E69-A65C-294D041EA2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Załadunek i rozładunek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1204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Załadunek i rozładunek</a:t>
            </a: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pl-PL"/>
              <a:t>7</a:t>
            </a:r>
            <a:endParaRPr lang="pl-PL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pl-PL"/>
              <a:t>Animacja – załadunek i rozładunek</a:t>
            </a:r>
            <a:endParaRPr lang="pl-PL" dirty="0"/>
          </a:p>
        </p:txBody>
      </p:sp>
      <p:pic>
        <p:nvPicPr>
          <p:cNvPr id="7" name="Onlinemedia 2" title="TOOLBOX LADEN en LOSSEN  SUB PL">
            <a:hlinkClick r:id="" action="ppaction://media"/>
            <a:extLst>
              <a:ext uri="{FF2B5EF4-FFF2-40B4-BE49-F238E27FC236}">
                <a16:creationId xmlns:a16="http://schemas.microsoft.com/office/drawing/2014/main" id="{6FF0BBDE-DC39-4197-A61D-C59582F9E54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602230" y="1197054"/>
            <a:ext cx="6492240" cy="486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Załadunek i rozładunek</a:t>
            </a: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pl-PL"/>
              <a:t>8</a:t>
            </a:r>
            <a:endParaRPr lang="pl-PL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pl-PL"/>
              <a:t>Dialog</a:t>
            </a:r>
            <a:endParaRPr lang="pl-PL" dirty="0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C42809BB-8338-4502-B908-B43B8974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64000"/>
          </a:xfrm>
          <a:ln>
            <a:solidFill>
              <a:schemeClr val="bg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pl-PL" sz="2000" dirty="0">
                <a:cs typeface="Arial"/>
              </a:rPr>
              <a:t>Czy animacja WAVE dała ci wystarczającą pewność i wiedzę, by móc prawidłowo stosować środki kontrolne?</a:t>
            </a:r>
            <a:endParaRPr lang="nl-NL" sz="2000" dirty="0">
              <a:cs typeface="Arial"/>
            </a:endParaRPr>
          </a:p>
          <a:p>
            <a:pPr marL="514350" indent="-514350">
              <a:buAutoNum type="arabicPeriod"/>
            </a:pPr>
            <a:endParaRPr lang="nl-NL" sz="2000" dirty="0">
              <a:cs typeface="Arial"/>
            </a:endParaRPr>
          </a:p>
          <a:p>
            <a:pPr marL="514350" indent="-514350">
              <a:buAutoNum type="arabicPeriod"/>
            </a:pPr>
            <a:r>
              <a:rPr lang="pl-PL" sz="2000" dirty="0">
                <a:cs typeface="Arial"/>
              </a:rPr>
              <a:t>Które środki kontrolne są dla ciebie najważniejsze i jak możesz je stosować w miejscu pracy?</a:t>
            </a:r>
          </a:p>
          <a:p>
            <a:endParaRPr lang="pl-PL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4411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Dziękuję za uwagę!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r>
              <a:rPr lang="pl-PL" sz="1800"/>
              <a:t>veiligheid@volkerwessels.com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Załadunek i rozładunek</a:t>
            </a: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pl-PL"/>
              <a:t>9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8e3145-0529-4d6a-a15f-862d6f4bb661">
      <UserInfo>
        <DisplayName>Hollander, William</DisplayName>
        <AccountId>12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B685409C87DC4DA58F3DA56CFAB0F1" ma:contentTypeVersion="10" ma:contentTypeDescription="Een nieuw document maken." ma:contentTypeScope="" ma:versionID="3888620e5dcf94262ef448185b956c0f">
  <xsd:schema xmlns:xsd="http://www.w3.org/2001/XMLSchema" xmlns:xs="http://www.w3.org/2001/XMLSchema" xmlns:p="http://schemas.microsoft.com/office/2006/metadata/properties" xmlns:ns2="b46f7e7e-091b-45fc-b07a-14756525cbd9" xmlns:ns3="508e3145-0529-4d6a-a15f-862d6f4bb661" targetNamespace="http://schemas.microsoft.com/office/2006/metadata/properties" ma:root="true" ma:fieldsID="8074ce57ca77ed0cecaf9965165db853" ns2:_="" ns3:_="">
    <xsd:import namespace="b46f7e7e-091b-45fc-b07a-14756525cbd9"/>
    <xsd:import namespace="508e3145-0529-4d6a-a15f-862d6f4bb6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f7e7e-091b-45fc-b07a-14756525c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e3145-0529-4d6a-a15f-862d6f4bb66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http://schemas.microsoft.com/office/2006/metadata/properties"/>
    <ds:schemaRef ds:uri="http://schemas.microsoft.com/office/infopath/2007/PartnerControls"/>
    <ds:schemaRef ds:uri="508e3145-0529-4d6a-a15f-862d6f4bb661"/>
  </ds:schemaRefs>
</ds:datastoreItem>
</file>

<file path=customXml/itemProps3.xml><?xml version="1.0" encoding="utf-8"?>
<ds:datastoreItem xmlns:ds="http://schemas.openxmlformats.org/officeDocument/2006/customXml" ds:itemID="{08BC37F4-43CC-4B08-B07C-FB8C88C9C2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6f7e7e-091b-45fc-b07a-14756525cbd9"/>
    <ds:schemaRef ds:uri="508e3145-0529-4d6a-a15f-862d6f4bb6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0</TotalTime>
  <Words>361</Words>
  <Application>Microsoft Office PowerPoint</Application>
  <PresentationFormat>Breedbeeld</PresentationFormat>
  <Paragraphs>64</Paragraphs>
  <Slides>8</Slides>
  <Notes>2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Kantoorthema</vt:lpstr>
      <vt:lpstr>Instruktaż – załadunek i rozładunek </vt:lpstr>
      <vt:lpstr>Wprowadzenie</vt:lpstr>
      <vt:lpstr>Tematy</vt:lpstr>
      <vt:lpstr>Ważne punkty</vt:lpstr>
      <vt:lpstr>Załadunek i rozładunek: LMRA (ostatnia analiza ryzyka) w miejscu pracy</vt:lpstr>
      <vt:lpstr>Animacja – załadunek i rozładunek</vt:lpstr>
      <vt:lpstr>Dialog</vt:lpstr>
      <vt:lpstr>Dziękuję za uwagę!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Roordink, Bas</cp:lastModifiedBy>
  <cp:revision>5</cp:revision>
  <dcterms:created xsi:type="dcterms:W3CDTF">2021-02-11T14:15:30Z</dcterms:created>
  <dcterms:modified xsi:type="dcterms:W3CDTF">2021-12-16T15:23:42Z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</Properties>
</file>