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6" r:id="rId7"/>
    <p:sldId id="276" r:id="rId8"/>
    <p:sldId id="277" r:id="rId9"/>
    <p:sldId id="263" r:id="rId10"/>
    <p:sldId id="278" r:id="rId11"/>
    <p:sldId id="261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FE316-4E81-4C89-A560-4C79A74D6D11}" v="6" dt="2021-11-29T08:59:02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uik, Jeroen" userId="S::jsluik@volkerwessels.com::a2f384d2-6950-4c55-b611-7bc0b629c119" providerId="AD" clId="Web-{AA759D8D-C192-01E5-14AB-4F7D5D25C420}"/>
    <pc:docChg chg="modSld">
      <pc:chgData name="Sluik, Jeroen" userId="S::jsluik@volkerwessels.com::a2f384d2-6950-4c55-b611-7bc0b629c119" providerId="AD" clId="Web-{AA759D8D-C192-01E5-14AB-4F7D5D25C420}" dt="2021-11-26T11:24:36.037" v="454" actId="20577"/>
      <pc:docMkLst>
        <pc:docMk/>
      </pc:docMkLst>
      <pc:sldChg chg="modSp">
        <pc:chgData name="Sluik, Jeroen" userId="S::jsluik@volkerwessels.com::a2f384d2-6950-4c55-b611-7bc0b629c119" providerId="AD" clId="Web-{AA759D8D-C192-01E5-14AB-4F7D5D25C420}" dt="2021-11-26T11:18:38.594" v="332" actId="20577"/>
        <pc:sldMkLst>
          <pc:docMk/>
          <pc:sldMk cId="3753470074" sldId="260"/>
        </pc:sldMkLst>
        <pc:spChg chg="mod">
          <ac:chgData name="Sluik, Jeroen" userId="S::jsluik@volkerwessels.com::a2f384d2-6950-4c55-b611-7bc0b629c119" providerId="AD" clId="Web-{AA759D8D-C192-01E5-14AB-4F7D5D25C420}" dt="2021-11-26T11:18:38.594" v="332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Sluik, Jeroen" userId="S::jsluik@volkerwessels.com::a2f384d2-6950-4c55-b611-7bc0b629c119" providerId="AD" clId="Web-{AA759D8D-C192-01E5-14AB-4F7D5D25C420}" dt="2021-11-26T11:19:36.692" v="346" actId="20577"/>
        <pc:sldMkLst>
          <pc:docMk/>
          <pc:sldMk cId="28953270" sldId="266"/>
        </pc:sldMkLst>
        <pc:spChg chg="mod">
          <ac:chgData name="Sluik, Jeroen" userId="S::jsluik@volkerwessels.com::a2f384d2-6950-4c55-b611-7bc0b629c119" providerId="AD" clId="Web-{AA759D8D-C192-01E5-14AB-4F7D5D25C420}" dt="2021-11-26T11:19:36.692" v="346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">
        <pc:chgData name="Sluik, Jeroen" userId="S::jsluik@volkerwessels.com::a2f384d2-6950-4c55-b611-7bc0b629c119" providerId="AD" clId="Web-{AA759D8D-C192-01E5-14AB-4F7D5D25C420}" dt="2021-11-26T10:47:38.782" v="29" actId="20577"/>
        <pc:sldMkLst>
          <pc:docMk/>
          <pc:sldMk cId="302852690" sldId="276"/>
        </pc:sldMkLst>
        <pc:spChg chg="mod">
          <ac:chgData name="Sluik, Jeroen" userId="S::jsluik@volkerwessels.com::a2f384d2-6950-4c55-b611-7bc0b629c119" providerId="AD" clId="Web-{AA759D8D-C192-01E5-14AB-4F7D5D25C420}" dt="2021-11-26T10:47:38.782" v="29" actId="20577"/>
          <ac:spMkLst>
            <pc:docMk/>
            <pc:sldMk cId="302852690" sldId="276"/>
            <ac:spMk id="3" creationId="{4C2B7F20-70D7-4C99-950D-8D2D542E151C}"/>
          </ac:spMkLst>
        </pc:spChg>
      </pc:sldChg>
      <pc:sldChg chg="modSp">
        <pc:chgData name="Sluik, Jeroen" userId="S::jsluik@volkerwessels.com::a2f384d2-6950-4c55-b611-7bc0b629c119" providerId="AD" clId="Web-{AA759D8D-C192-01E5-14AB-4F7D5D25C420}" dt="2021-11-26T11:24:36.037" v="454" actId="20577"/>
        <pc:sldMkLst>
          <pc:docMk/>
          <pc:sldMk cId="2114411305" sldId="278"/>
        </pc:sldMkLst>
        <pc:spChg chg="mod">
          <ac:chgData name="Sluik, Jeroen" userId="S::jsluik@volkerwessels.com::a2f384d2-6950-4c55-b611-7bc0b629c119" providerId="AD" clId="Web-{AA759D8D-C192-01E5-14AB-4F7D5D25C420}" dt="2021-11-26T11:24:36.037" v="454" actId="20577"/>
          <ac:spMkLst>
            <pc:docMk/>
            <pc:sldMk cId="2114411305" sldId="278"/>
            <ac:spMk id="7" creationId="{C42809BB-8338-4502-B908-B43B89744AF7}"/>
          </ac:spMkLst>
        </pc:spChg>
      </pc:sldChg>
    </pc:docChg>
  </pc:docChgLst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C63FE316-4E81-4C89-A560-4C79A74D6D11}"/>
    <pc:docChg chg="undo custSel addSld delSld modSld">
      <pc:chgData name="Roordink, Bas" userId="e6b80f22-b7ea-4a1b-9826-4cad8536796c" providerId="ADAL" clId="{C63FE316-4E81-4C89-A560-4C79A74D6D11}" dt="2021-12-16T15:35:31.237" v="419" actId="12"/>
      <pc:docMkLst>
        <pc:docMk/>
      </pc:docMkLst>
      <pc:sldChg chg="modSp mod">
        <pc:chgData name="Roordink, Bas" userId="e6b80f22-b7ea-4a1b-9826-4cad8536796c" providerId="ADAL" clId="{C63FE316-4E81-4C89-A560-4C79A74D6D11}" dt="2021-11-29T08:59:19.665" v="305" actId="6549"/>
        <pc:sldMkLst>
          <pc:docMk/>
          <pc:sldMk cId="192953906" sldId="257"/>
        </pc:sldMkLst>
        <pc:spChg chg="mod">
          <ac:chgData name="Roordink, Bas" userId="e6b80f22-b7ea-4a1b-9826-4cad8536796c" providerId="ADAL" clId="{C63FE316-4E81-4C89-A560-4C79A74D6D11}" dt="2021-11-29T08:59:19.665" v="305" actId="6549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Roordink, Bas" userId="e6b80f22-b7ea-4a1b-9826-4cad8536796c" providerId="ADAL" clId="{C63FE316-4E81-4C89-A560-4C79A74D6D11}" dt="2021-11-29T09:00:28.166" v="359" actId="20577"/>
        <pc:sldMkLst>
          <pc:docMk/>
          <pc:sldMk cId="3753470074" sldId="260"/>
        </pc:sldMkLst>
        <pc:spChg chg="mod">
          <ac:chgData name="Roordink, Bas" userId="e6b80f22-b7ea-4a1b-9826-4cad8536796c" providerId="ADAL" clId="{C63FE316-4E81-4C89-A560-4C79A74D6D11}" dt="2021-11-29T09:00:28.166" v="359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NotesTx">
        <pc:chgData name="Roordink, Bas" userId="e6b80f22-b7ea-4a1b-9826-4cad8536796c" providerId="ADAL" clId="{C63FE316-4E81-4C89-A560-4C79A74D6D11}" dt="2021-12-16T15:33:41.604" v="373" actId="20577"/>
        <pc:sldMkLst>
          <pc:docMk/>
          <pc:sldMk cId="1885442784" sldId="263"/>
        </pc:sldMkLst>
      </pc:sldChg>
      <pc:sldChg chg="modSp mod">
        <pc:chgData name="Roordink, Bas" userId="e6b80f22-b7ea-4a1b-9826-4cad8536796c" providerId="ADAL" clId="{C63FE316-4E81-4C89-A560-4C79A74D6D11}" dt="2021-11-24T10:26:40.633" v="187" actId="20577"/>
        <pc:sldMkLst>
          <pc:docMk/>
          <pc:sldMk cId="28953270" sldId="266"/>
        </pc:sldMkLst>
        <pc:spChg chg="mod">
          <ac:chgData name="Roordink, Bas" userId="e6b80f22-b7ea-4a1b-9826-4cad8536796c" providerId="ADAL" clId="{C63FE316-4E81-4C89-A560-4C79A74D6D11}" dt="2021-11-24T10:26:40.633" v="187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C63FE316-4E81-4C89-A560-4C79A74D6D11}" dt="2021-11-24T10:25:41.430" v="97" actId="47"/>
        <pc:sldMkLst>
          <pc:docMk/>
          <pc:sldMk cId="2458678374" sldId="272"/>
        </pc:sldMkLst>
      </pc:sldChg>
      <pc:sldChg chg="modSp mod">
        <pc:chgData name="Roordink, Bas" userId="e6b80f22-b7ea-4a1b-9826-4cad8536796c" providerId="ADAL" clId="{C63FE316-4E81-4C89-A560-4C79A74D6D11}" dt="2021-11-29T09:00:42.633" v="360" actId="20577"/>
        <pc:sldMkLst>
          <pc:docMk/>
          <pc:sldMk cId="302852690" sldId="276"/>
        </pc:sldMkLst>
        <pc:spChg chg="mod">
          <ac:chgData name="Roordink, Bas" userId="e6b80f22-b7ea-4a1b-9826-4cad8536796c" providerId="ADAL" clId="{C63FE316-4E81-4C89-A560-4C79A74D6D11}" dt="2021-11-24T10:25:58.851" v="121" actId="20577"/>
          <ac:spMkLst>
            <pc:docMk/>
            <pc:sldMk cId="302852690" sldId="276"/>
            <ac:spMk id="2" creationId="{7EF37B29-2284-49C7-B6FD-0D13E07E6E6E}"/>
          </ac:spMkLst>
        </pc:spChg>
        <pc:spChg chg="mod">
          <ac:chgData name="Roordink, Bas" userId="e6b80f22-b7ea-4a1b-9826-4cad8536796c" providerId="ADAL" clId="{C63FE316-4E81-4C89-A560-4C79A74D6D11}" dt="2021-11-29T09:00:42.633" v="360" actId="20577"/>
          <ac:spMkLst>
            <pc:docMk/>
            <pc:sldMk cId="302852690" sldId="276"/>
            <ac:spMk id="3" creationId="{4C2B7F20-70D7-4C99-950D-8D2D542E151C}"/>
          </ac:spMkLst>
        </pc:spChg>
      </pc:sldChg>
      <pc:sldChg chg="modSp mod">
        <pc:chgData name="Roordink, Bas" userId="e6b80f22-b7ea-4a1b-9826-4cad8536796c" providerId="ADAL" clId="{C63FE316-4E81-4C89-A560-4C79A74D6D11}" dt="2021-11-29T09:01:05.016" v="364" actId="1076"/>
        <pc:sldMkLst>
          <pc:docMk/>
          <pc:sldMk cId="1011204222" sldId="277"/>
        </pc:sldMkLst>
        <pc:spChg chg="mod">
          <ac:chgData name="Roordink, Bas" userId="e6b80f22-b7ea-4a1b-9826-4cad8536796c" providerId="ADAL" clId="{C63FE316-4E81-4C89-A560-4C79A74D6D11}" dt="2021-11-24T10:26:22.435" v="158" actId="20577"/>
          <ac:spMkLst>
            <pc:docMk/>
            <pc:sldMk cId="1011204222" sldId="277"/>
            <ac:spMk id="2" creationId="{7EF37B29-2284-49C7-B6FD-0D13E07E6E6E}"/>
          </ac:spMkLst>
        </pc:spChg>
        <pc:spChg chg="mod">
          <ac:chgData name="Roordink, Bas" userId="e6b80f22-b7ea-4a1b-9826-4cad8536796c" providerId="ADAL" clId="{C63FE316-4E81-4C89-A560-4C79A74D6D11}" dt="2021-11-29T09:01:05.016" v="364" actId="1076"/>
          <ac:spMkLst>
            <pc:docMk/>
            <pc:sldMk cId="1011204222" sldId="277"/>
            <ac:spMk id="3" creationId="{4C2B7F20-70D7-4C99-950D-8D2D542E151C}"/>
          </ac:spMkLst>
        </pc:spChg>
      </pc:sldChg>
      <pc:sldChg chg="addSp delSp modSp add mod delAnim">
        <pc:chgData name="Roordink, Bas" userId="e6b80f22-b7ea-4a1b-9826-4cad8536796c" providerId="ADAL" clId="{C63FE316-4E81-4C89-A560-4C79A74D6D11}" dt="2021-12-16T15:35:31.237" v="419" actId="12"/>
        <pc:sldMkLst>
          <pc:docMk/>
          <pc:sldMk cId="2114411305" sldId="278"/>
        </pc:sldMkLst>
        <pc:spChg chg="mod">
          <ac:chgData name="Roordink, Bas" userId="e6b80f22-b7ea-4a1b-9826-4cad8536796c" providerId="ADAL" clId="{C63FE316-4E81-4C89-A560-4C79A74D6D11}" dt="2021-11-24T10:26:48.707" v="203" actId="20577"/>
          <ac:spMkLst>
            <pc:docMk/>
            <pc:sldMk cId="2114411305" sldId="278"/>
            <ac:spMk id="6" creationId="{0D114B56-608F-456E-AD2D-C48853B0DFF0}"/>
          </ac:spMkLst>
        </pc:spChg>
        <pc:spChg chg="add mod">
          <ac:chgData name="Roordink, Bas" userId="e6b80f22-b7ea-4a1b-9826-4cad8536796c" providerId="ADAL" clId="{C63FE316-4E81-4C89-A560-4C79A74D6D11}" dt="2021-12-16T15:35:31.237" v="419" actId="12"/>
          <ac:spMkLst>
            <pc:docMk/>
            <pc:sldMk cId="2114411305" sldId="278"/>
            <ac:spMk id="7" creationId="{C42809BB-8338-4502-B908-B43B89744AF7}"/>
          </ac:spMkLst>
        </pc:spChg>
        <pc:picChg chg="del">
          <ac:chgData name="Roordink, Bas" userId="e6b80f22-b7ea-4a1b-9826-4cad8536796c" providerId="ADAL" clId="{C63FE316-4E81-4C89-A560-4C79A74D6D11}" dt="2021-11-24T10:26:51.114" v="204" actId="478"/>
          <ac:picMkLst>
            <pc:docMk/>
            <pc:sldMk cId="2114411305" sldId="278"/>
            <ac:picMk id="2" creationId="{B945541E-5082-494E-8F3F-026602E61121}"/>
          </ac:picMkLst>
        </pc:picChg>
      </pc:sldChg>
    </pc:docChg>
  </pc:docChgLst>
  <pc:docChgLst>
    <pc:chgData name="Sluik, Jeroen" userId="S::jsluik@volkerwessels.com::a2f384d2-6950-4c55-b611-7bc0b629c119" providerId="AD" clId="Web-{8617C422-BA46-3E1D-68ED-9EDAE905957A}"/>
    <pc:docChg chg="modSld">
      <pc:chgData name="Sluik, Jeroen" userId="S::jsluik@volkerwessels.com::a2f384d2-6950-4c55-b611-7bc0b629c119" providerId="AD" clId="Web-{8617C422-BA46-3E1D-68ED-9EDAE905957A}" dt="2021-11-26T11:30:52.933" v="47" actId="20577"/>
      <pc:docMkLst>
        <pc:docMk/>
      </pc:docMkLst>
      <pc:sldChg chg="modSp">
        <pc:chgData name="Sluik, Jeroen" userId="S::jsluik@volkerwessels.com::a2f384d2-6950-4c55-b611-7bc0b629c119" providerId="AD" clId="Web-{8617C422-BA46-3E1D-68ED-9EDAE905957A}" dt="2021-11-26T11:30:52.933" v="47" actId="20577"/>
        <pc:sldMkLst>
          <pc:docMk/>
          <pc:sldMk cId="3753470074" sldId="260"/>
        </pc:sldMkLst>
        <pc:spChg chg="mod">
          <ac:chgData name="Sluik, Jeroen" userId="S::jsluik@volkerwessels.com::a2f384d2-6950-4c55-b611-7bc0b629c119" providerId="AD" clId="Web-{8617C422-BA46-3E1D-68ED-9EDAE905957A}" dt="2021-11-26T11:30:52.933" v="47" actId="20577"/>
          <ac:spMkLst>
            <pc:docMk/>
            <pc:sldMk cId="3753470074" sldId="260"/>
            <ac:spMk id="3" creationId="{BB2A0E52-A3D1-AC44-97E9-4AE4FCB62B0E}"/>
          </ac:spMkLst>
        </pc:spChg>
      </pc:sldChg>
    </pc:docChg>
  </pc:docChgLst>
  <pc:docChgLst>
    <pc:chgData name="Roordink, Bas" userId="e6b80f22-b7ea-4a1b-9826-4cad8536796c" providerId="ADAL" clId="{FC09EBA9-140F-4B97-8FB1-3DC00F5655B0}"/>
    <pc:docChg chg="custSel addSld delSld modSld">
      <pc:chgData name="Roordink, Bas" userId="e6b80f22-b7ea-4a1b-9826-4cad8536796c" providerId="ADAL" clId="{FC09EBA9-140F-4B97-8FB1-3DC00F5655B0}" dt="2021-11-09T10:49:49.384" v="151" actId="1076"/>
      <pc:docMkLst>
        <pc:docMk/>
      </pc:docMkLst>
      <pc:sldChg chg="modSp mod">
        <pc:chgData name="Roordink, Bas" userId="e6b80f22-b7ea-4a1b-9826-4cad8536796c" providerId="ADAL" clId="{FC09EBA9-140F-4B97-8FB1-3DC00F5655B0}" dt="2021-11-09T10:13:38.170" v="79" actId="1076"/>
        <pc:sldMkLst>
          <pc:docMk/>
          <pc:sldMk cId="192953906" sldId="257"/>
        </pc:sldMkLst>
        <pc:spChg chg="mod">
          <ac:chgData name="Roordink, Bas" userId="e6b80f22-b7ea-4a1b-9826-4cad8536796c" providerId="ADAL" clId="{FC09EBA9-140F-4B97-8FB1-3DC00F5655B0}" dt="2021-11-09T10:13:38.170" v="79" actId="1076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Roordink, Bas" userId="e6b80f22-b7ea-4a1b-9826-4cad8536796c" providerId="ADAL" clId="{FC09EBA9-140F-4B97-8FB1-3DC00F5655B0}" dt="2021-11-09T10:12:32.530" v="38" actId="207"/>
        <pc:sldMkLst>
          <pc:docMk/>
          <pc:sldMk cId="3753470074" sldId="260"/>
        </pc:sldMkLst>
        <pc:spChg chg="mod">
          <ac:chgData name="Roordink, Bas" userId="e6b80f22-b7ea-4a1b-9826-4cad8536796c" providerId="ADAL" clId="{FC09EBA9-140F-4B97-8FB1-3DC00F5655B0}" dt="2021-11-09T10:12:32.530" v="38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delAnim modAnim">
        <pc:chgData name="Roordink, Bas" userId="e6b80f22-b7ea-4a1b-9826-4cad8536796c" providerId="ADAL" clId="{FC09EBA9-140F-4B97-8FB1-3DC00F5655B0}" dt="2021-11-09T10:49:49.384" v="151" actId="1076"/>
        <pc:sldMkLst>
          <pc:docMk/>
          <pc:sldMk cId="1885442784" sldId="263"/>
        </pc:sldMkLst>
        <pc:spChg chg="mod">
          <ac:chgData name="Roordink, Bas" userId="e6b80f22-b7ea-4a1b-9826-4cad8536796c" providerId="ADAL" clId="{FC09EBA9-140F-4B97-8FB1-3DC00F5655B0}" dt="2021-11-09T10:15:53.722" v="146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Roordink, Bas" userId="e6b80f22-b7ea-4a1b-9826-4cad8536796c" providerId="ADAL" clId="{FC09EBA9-140F-4B97-8FB1-3DC00F5655B0}" dt="2021-11-09T10:49:49.384" v="151" actId="1076"/>
          <ac:picMkLst>
            <pc:docMk/>
            <pc:sldMk cId="1885442784" sldId="263"/>
            <ac:picMk id="2" creationId="{B945541E-5082-494E-8F3F-026602E61121}"/>
          </ac:picMkLst>
        </pc:picChg>
        <pc:picChg chg="del">
          <ac:chgData name="Roordink, Bas" userId="e6b80f22-b7ea-4a1b-9826-4cad8536796c" providerId="ADAL" clId="{FC09EBA9-140F-4B97-8FB1-3DC00F5655B0}" dt="2021-11-09T10:15:42.111" v="102" actId="478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Roordink, Bas" userId="e6b80f22-b7ea-4a1b-9826-4cad8536796c" providerId="ADAL" clId="{FC09EBA9-140F-4B97-8FB1-3DC00F5655B0}" dt="2021-11-09T10:14:18.245" v="100" actId="20577"/>
        <pc:sldMkLst>
          <pc:docMk/>
          <pc:sldMk cId="28953270" sldId="266"/>
        </pc:sldMkLst>
        <pc:spChg chg="mod">
          <ac:chgData name="Roordink, Bas" userId="e6b80f22-b7ea-4a1b-9826-4cad8536796c" providerId="ADAL" clId="{FC09EBA9-140F-4B97-8FB1-3DC00F5655B0}" dt="2021-11-09T10:14:18.245" v="100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FC09EBA9-140F-4B97-8FB1-3DC00F5655B0}" dt="2021-11-09T10:14:22.003" v="101" actId="47"/>
        <pc:sldMkLst>
          <pc:docMk/>
          <pc:sldMk cId="1587596849" sldId="267"/>
        </pc:sldMkLst>
      </pc:sldChg>
      <pc:sldChg chg="modSp add mod">
        <pc:chgData name="Roordink, Bas" userId="e6b80f22-b7ea-4a1b-9826-4cad8536796c" providerId="ADAL" clId="{FC09EBA9-140F-4B97-8FB1-3DC00F5655B0}" dt="2021-11-09T10:13:25.401" v="74" actId="20577"/>
        <pc:sldMkLst>
          <pc:docMk/>
          <pc:sldMk cId="2458678374" sldId="272"/>
        </pc:sldMkLst>
        <pc:spChg chg="mod">
          <ac:chgData name="Roordink, Bas" userId="e6b80f22-b7ea-4a1b-9826-4cad8536796c" providerId="ADAL" clId="{FC09EBA9-140F-4B97-8FB1-3DC00F5655B0}" dt="2021-11-09T10:13:25.401" v="74" actId="20577"/>
          <ac:spMkLst>
            <pc:docMk/>
            <pc:sldMk cId="2458678374" sldId="272"/>
            <ac:spMk id="2" creationId="{7EF37B29-2284-49C7-B6FD-0D13E07E6E6E}"/>
          </ac:spMkLst>
        </pc:spChg>
      </pc:sldChg>
      <pc:sldChg chg="add">
        <pc:chgData name="Roordink, Bas" userId="e6b80f22-b7ea-4a1b-9826-4cad8536796c" providerId="ADAL" clId="{FC09EBA9-140F-4B97-8FB1-3DC00F5655B0}" dt="2021-11-09T10:13:56.659" v="80"/>
        <pc:sldMkLst>
          <pc:docMk/>
          <pc:sldMk cId="302852690" sldId="276"/>
        </pc:sldMkLst>
      </pc:sldChg>
      <pc:sldChg chg="add">
        <pc:chgData name="Roordink, Bas" userId="e6b80f22-b7ea-4a1b-9826-4cad8536796c" providerId="ADAL" clId="{FC09EBA9-140F-4B97-8FB1-3DC00F5655B0}" dt="2021-11-09T10:13:56.659" v="80"/>
        <pc:sldMkLst>
          <pc:docMk/>
          <pc:sldMk cId="1011204222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16-12-2021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16-12-2021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https://youtu.be/q0byxnqaw9g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28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0byxnqaw9g?feature=oembed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7036" y="2415902"/>
            <a:ext cx="8321040" cy="1289739"/>
          </a:xfrm>
        </p:spPr>
        <p:txBody>
          <a:bodyPr>
            <a:normAutofit fontScale="90000"/>
          </a:bodyPr>
          <a:lstStyle/>
          <a:p>
            <a:r>
              <a:rPr lang="nl-NL" dirty="0"/>
              <a:t>Toolbox</a:t>
            </a:r>
            <a:br>
              <a:rPr lang="nl-NL" dirty="0"/>
            </a:br>
            <a:r>
              <a:rPr lang="nl-NL" dirty="0"/>
              <a:t>Laden en Lossen</a:t>
            </a:r>
            <a:br>
              <a:rPr lang="nl-NL" dirty="0"/>
            </a:br>
            <a:endParaRPr lang="nl-NL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1800" dirty="0">
                <a:latin typeface="Calibri"/>
                <a:cs typeface="Calibri"/>
              </a:rPr>
              <a:t>Eén van de grootste risico's op bouwplaatsen is laden en lossen. Ook het omvallen of bezwijken van opgeslagen </a:t>
            </a:r>
            <a:r>
              <a:rPr lang="nl-NL" sz="1800" dirty="0">
                <a:latin typeface="Calibri"/>
                <a:ea typeface="+mn-lt"/>
                <a:cs typeface="+mn-lt"/>
              </a:rPr>
              <a:t>materialen en/of materieel</a:t>
            </a:r>
            <a:r>
              <a:rPr lang="nl-NL" sz="1800" dirty="0">
                <a:latin typeface="Calibri"/>
                <a:cs typeface="Calibri"/>
              </a:rPr>
              <a:t> is een groot gevaar, als deze niet zijn geborgd. Helaas heeft dit bij VolkerWessels in het verleden tot zware ongevallen en tot het overlijden van collega's geleid. </a:t>
            </a: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nl-NL" sz="1800" dirty="0">
                <a:latin typeface="Calibri"/>
                <a:cs typeface="Calibri"/>
              </a:rPr>
              <a:t>In deze </a:t>
            </a:r>
            <a:r>
              <a:rPr lang="nl-NL" sz="1800" dirty="0" err="1">
                <a:latin typeface="Calibri"/>
                <a:cs typeface="Calibri"/>
              </a:rPr>
              <a:t>toolbox</a:t>
            </a:r>
            <a:r>
              <a:rPr lang="nl-NL" sz="1800" dirty="0">
                <a:latin typeface="Calibri"/>
                <a:cs typeface="Calibri"/>
              </a:rPr>
              <a:t>, met daaraan gekoppeld een WAVE-animatie, willen we jou kennis laten nemen van aandachtspunten in het voortraject en op de werkplek.   </a:t>
            </a: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nl-NL" sz="11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br>
              <a:rPr lang="nl-NL" sz="1800" dirty="0">
                <a:latin typeface="Calibri"/>
                <a:cs typeface="Calibri"/>
              </a:rPr>
            </a:br>
            <a:br>
              <a:rPr lang="nl-NL" sz="1800" dirty="0">
                <a:latin typeface="Calibri"/>
                <a:cs typeface="Calibri"/>
              </a:rPr>
            </a:br>
            <a:endParaRPr lang="nl-NL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>
                <a:latin typeface="Calibri" panose="020F0502020204030204" pitchFamily="34" charset="0"/>
              </a:rPr>
              <a:t>Aandachtspunten voortraject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>
                <a:latin typeface="Calibri" panose="020F0502020204030204" pitchFamily="34" charset="0"/>
              </a:rPr>
              <a:t>LMRA werkvloer</a:t>
            </a:r>
          </a:p>
          <a:p>
            <a:pPr marL="0" indent="0">
              <a:buNone/>
            </a:pPr>
            <a:endParaRPr lang="nl-NL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/>
                <a:cs typeface="Calibri"/>
              </a:rPr>
              <a:t>De WAVE-animatie ‘Laden en Lossen’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>
                <a:latin typeface="Calibri" panose="020F0502020204030204" pitchFamily="34" charset="0"/>
              </a:rPr>
              <a:t>Samen in gesprek</a:t>
            </a:r>
            <a:br>
              <a:rPr lang="nl-NL" sz="1800">
                <a:latin typeface="Calibri" panose="020F0502020204030204" pitchFamily="34" charset="0"/>
              </a:rPr>
            </a:b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37B29-2284-49C7-B6FD-0D13E07E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Aandachtspunten voortraject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2B7F20-70D7-4C99-950D-8D2D542E1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69320" cy="4064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Maak voor het laden en lossen van risicovolle objecten altijd een Taak Risico Analyse.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Gebruikershandleiding transportmiddel</a:t>
            </a:r>
            <a:r>
              <a:rPr lang="nl-NL" sz="1800" dirty="0">
                <a:latin typeface="+mj-lt"/>
                <a:ea typeface="Calibri" panose="020F0502020204030204" pitchFamily="34" charset="0"/>
                <a:cs typeface="Calibri"/>
              </a:rPr>
              <a:t>.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Transportmiddel geschikt is</a:t>
            </a:r>
            <a:r>
              <a:rPr lang="nl-NL" sz="1800" dirty="0">
                <a:latin typeface="+mj-lt"/>
                <a:ea typeface="Calibri" panose="020F0502020204030204" pitchFamily="34" charset="0"/>
                <a:cs typeface="Calibri"/>
              </a:rPr>
              <a:t> </a:t>
            </a: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als hijsmiddel voor verticaal transport.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Gewicht per eenheid vermeld wordt op de pakbon en bij zware lasten ook op object</a:t>
            </a:r>
            <a:r>
              <a:rPr lang="nl-NL" sz="1800" dirty="0">
                <a:latin typeface="+mj-lt"/>
                <a:ea typeface="Calibri" panose="020F0502020204030204" pitchFamily="34" charset="0"/>
                <a:cs typeface="Calibri"/>
              </a:rPr>
              <a:t>.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Zware elementen zijn bij voorkeur voorzien van </a:t>
            </a:r>
            <a:r>
              <a:rPr lang="nl-NL" sz="1800" dirty="0">
                <a:latin typeface="+mj-lt"/>
                <a:ea typeface="Calibri" panose="020F0502020204030204" pitchFamily="34" charset="0"/>
                <a:cs typeface="Calibri"/>
              </a:rPr>
              <a:t>betrouwbare hijspunten</a:t>
            </a: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Bij excentrisch of instabiel elementen afspraken maken over de wijze van levering, opslag en aanslaan. 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Alle elementen op de transporthouder moeten individueel geborgd zijn tegen omvallen.</a:t>
            </a:r>
            <a:endParaRPr lang="nl-NL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Afspraken over de leveringsvolgorde en wijze van belading.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+mj-lt"/>
                <a:ea typeface="Calibri" panose="020F0502020204030204" pitchFamily="34" charset="0"/>
              </a:rPr>
              <a:t>Het transport-, hijs of hefmiddel is (bij voorkeur) gehuurd bij de VolkerWessels </a:t>
            </a:r>
            <a:r>
              <a:rPr lang="nl-NL" sz="1800" dirty="0">
                <a:latin typeface="+mj-lt"/>
                <a:ea typeface="Calibri" panose="020F0502020204030204" pitchFamily="34" charset="0"/>
              </a:rPr>
              <a:t>materieeldienst.</a:t>
            </a:r>
            <a:endParaRPr lang="nl-NL" dirty="0">
              <a:latin typeface="+mj-lt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39205A-1120-4079-B7D8-FBEA08009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C559334-1B5A-423B-872B-6A4DCB5AEE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</p:spTree>
    <p:extLst>
      <p:ext uri="{BB962C8B-B14F-4D97-AF65-F5344CB8AC3E}">
        <p14:creationId xmlns:p14="http://schemas.microsoft.com/office/powerpoint/2010/main" val="30285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37B29-2284-49C7-B6FD-0D13E07E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Laden en lossen: LMRA werkvloer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2B7F20-70D7-4C99-950D-8D2D542E1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0874"/>
            <a:ext cx="10515600" cy="25562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INSTRUCTIE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1 – Ik weet wat ik ga laden of lossen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2 – Ik weet hoe ik het transportmiddel moet gebruiken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3 - Ik gebruik het juiste en afgesproken hijs- of hefmiddel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4 - Ik heb de opslagplaats beoordeeld 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nl-NL" sz="2000" dirty="0"/>
              <a:t>STAP 5 - Ik heb gezorgd voor een veilige werkomgeving</a:t>
            </a:r>
          </a:p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39205A-1120-4079-B7D8-FBEA08009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ADCA93E-23FA-4E69-A65C-294D041EA2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</p:spTree>
    <p:extLst>
      <p:ext uri="{BB962C8B-B14F-4D97-AF65-F5344CB8AC3E}">
        <p14:creationId xmlns:p14="http://schemas.microsoft.com/office/powerpoint/2010/main" val="101120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/>
              <a:t>Animatie laden en lossen</a:t>
            </a:r>
          </a:p>
        </p:txBody>
      </p:sp>
      <p:pic>
        <p:nvPicPr>
          <p:cNvPr id="2" name="Onlinemedia 1" title="VolkerWessels Toolbox Laden &amp; Lossen">
            <a:hlinkClick r:id="" action="ppaction://media"/>
            <a:extLst>
              <a:ext uri="{FF2B5EF4-FFF2-40B4-BE49-F238E27FC236}">
                <a16:creationId xmlns:a16="http://schemas.microsoft.com/office/drawing/2014/main" id="{B945541E-5082-494E-8F3F-026602E6112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62816" y="1319751"/>
            <a:ext cx="7466367" cy="421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/>
              <a:t>Samen in gesprek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C42809BB-8338-4502-B908-B43B8974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4000"/>
          </a:xfrm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000" dirty="0">
                <a:cs typeface="Arial"/>
              </a:rPr>
              <a:t>Heeft de WAVE-animatie jou voldoende vertrouwen en inzicht gegeven, om de juiste beheersmaatregel(en) toe te passen?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cs typeface="Arial"/>
              </a:rPr>
              <a:t>Wat zijn voor jou de belangrijkste beheersmaatregel(en) en hoe kun je deze toepassen in jouw werkomgeving?</a:t>
            </a:r>
          </a:p>
          <a:p>
            <a:endParaRPr lang="nl-NL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441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Bedankt voor je aandacht!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0" ma:contentTypeDescription="Een nieuw document maken." ma:contentTypeScope="" ma:versionID="3888620e5dcf94262ef448185b956c0f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8074ce57ca77ed0cecaf9965165db853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BC37F4-43CC-4B08-B07C-FB8C88C9C2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  <ds:schemaRef ds:uri="508e3145-0529-4d6a-a15f-862d6f4bb661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</TotalTime>
  <Words>369</Words>
  <Application>Microsoft Office PowerPoint</Application>
  <PresentationFormat>Breedbeeld</PresentationFormat>
  <Paragraphs>64</Paragraphs>
  <Slides>8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Toolbox Laden en Lossen </vt:lpstr>
      <vt:lpstr>Aanleiding</vt:lpstr>
      <vt:lpstr>Onderwerpen</vt:lpstr>
      <vt:lpstr>Aandachtspunten voortraject</vt:lpstr>
      <vt:lpstr>Laden en lossen: LMRA werkvloer</vt:lpstr>
      <vt:lpstr>Animatie laden en lossen</vt:lpstr>
      <vt:lpstr>Samen in gesprek</vt:lpstr>
      <vt:lpstr>Bedankt voor je aandacht!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1</cp:revision>
  <dcterms:created xsi:type="dcterms:W3CDTF">2021-02-11T14:15:30Z</dcterms:created>
  <dcterms:modified xsi:type="dcterms:W3CDTF">2021-12-16T15:35:33Z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</Properties>
</file>