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0" r:id="rId6"/>
    <p:sldId id="266" r:id="rId7"/>
    <p:sldId id="276" r:id="rId8"/>
    <p:sldId id="277" r:id="rId9"/>
    <p:sldId id="263" r:id="rId10"/>
    <p:sldId id="278" r:id="rId11"/>
    <p:sldId id="261"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48C59A-A802-460D-8114-512BF95EFACC}" v="2" dt="2021-12-16T15:32:25.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56691" autoAdjust="0"/>
  </p:normalViewPr>
  <p:slideViewPr>
    <p:cSldViewPr snapToGrid="0">
      <p:cViewPr varScale="1">
        <p:scale>
          <a:sx n="63" d="100"/>
          <a:sy n="63" d="100"/>
        </p:scale>
        <p:origin x="3174" y="72"/>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luik, Jeroen" userId="S::jsluik@volkerwessels.com::a2f384d2-6950-4c55-b611-7bc0b629c119" providerId="AD" clId="Web-{AA759D8D-C192-01E5-14AB-4F7D5D25C420}"/>
    <pc:docChg chg="modSld">
      <pc:chgData name="Sluik, Jeroen" userId="S::jsluik@volkerwessels.com::a2f384d2-6950-4c55-b611-7bc0b629c119" providerId="AD" clId="Web-{AA759D8D-C192-01E5-14AB-4F7D5D25C420}" dt="2021-11-26T11:24:36.037" v="454" actId="20577"/>
      <pc:docMkLst>
        <pc:docMk/>
      </pc:docMkLst>
      <pc:sldChg chg="modSp">
        <pc:chgData name="Sluik, Jeroen" userId="S::jsluik@volkerwessels.com::a2f384d2-6950-4c55-b611-7bc0b629c119" providerId="AD" clId="Web-{AA759D8D-C192-01E5-14AB-4F7D5D25C420}" dt="2021-11-26T11:18:38.594" v="332" actId="20577"/>
        <pc:sldMkLst>
          <pc:docMk/>
          <pc:sldMk cId="3753470074" sldId="260"/>
        </pc:sldMkLst>
        <pc:spChg chg="mod">
          <ac:chgData name="Sluik, Jeroen" userId="S::jsluik@volkerwessels.com::a2f384d2-6950-4c55-b611-7bc0b629c119" providerId="AD" clId="Web-{AA759D8D-C192-01E5-14AB-4F7D5D25C420}" dt="2021-11-26T11:18:38.594" v="332" actId="20577"/>
          <ac:spMkLst>
            <pc:docMk/>
            <pc:sldMk cId="3753470074" sldId="260"/>
            <ac:spMk id="3" creationId="{BB2A0E52-A3D1-AC44-97E9-4AE4FCB62B0E}"/>
          </ac:spMkLst>
        </pc:spChg>
      </pc:sldChg>
      <pc:sldChg chg="modSp">
        <pc:chgData name="Sluik, Jeroen" userId="S::jsluik@volkerwessels.com::a2f384d2-6950-4c55-b611-7bc0b629c119" providerId="AD" clId="Web-{AA759D8D-C192-01E5-14AB-4F7D5D25C420}" dt="2021-11-26T11:19:36.692" v="346" actId="20577"/>
        <pc:sldMkLst>
          <pc:docMk/>
          <pc:sldMk cId="28953270" sldId="266"/>
        </pc:sldMkLst>
        <pc:spChg chg="mod">
          <ac:chgData name="Sluik, Jeroen" userId="S::jsluik@volkerwessels.com::a2f384d2-6950-4c55-b611-7bc0b629c119" providerId="AD" clId="Web-{AA759D8D-C192-01E5-14AB-4F7D5D25C420}" dt="2021-11-26T11:19:36.692" v="346" actId="20577"/>
          <ac:spMkLst>
            <pc:docMk/>
            <pc:sldMk cId="28953270" sldId="266"/>
            <ac:spMk id="3" creationId="{BB2A0E52-A3D1-AC44-97E9-4AE4FCB62B0E}"/>
          </ac:spMkLst>
        </pc:spChg>
      </pc:sldChg>
      <pc:sldChg chg="modSp">
        <pc:chgData name="Sluik, Jeroen" userId="S::jsluik@volkerwessels.com::a2f384d2-6950-4c55-b611-7bc0b629c119" providerId="AD" clId="Web-{AA759D8D-C192-01E5-14AB-4F7D5D25C420}" dt="2021-11-26T10:47:38.782" v="29" actId="20577"/>
        <pc:sldMkLst>
          <pc:docMk/>
          <pc:sldMk cId="302852690" sldId="276"/>
        </pc:sldMkLst>
        <pc:spChg chg="mod">
          <ac:chgData name="Sluik, Jeroen" userId="S::jsluik@volkerwessels.com::a2f384d2-6950-4c55-b611-7bc0b629c119" providerId="AD" clId="Web-{AA759D8D-C192-01E5-14AB-4F7D5D25C420}" dt="2021-11-26T10:47:38.782" v="29" actId="20577"/>
          <ac:spMkLst>
            <pc:docMk/>
            <pc:sldMk cId="302852690" sldId="276"/>
            <ac:spMk id="3" creationId="{4C2B7F20-70D7-4C99-950D-8D2D542E151C}"/>
          </ac:spMkLst>
        </pc:spChg>
      </pc:sldChg>
      <pc:sldChg chg="modSp">
        <pc:chgData name="Sluik, Jeroen" userId="S::jsluik@volkerwessels.com::a2f384d2-6950-4c55-b611-7bc0b629c119" providerId="AD" clId="Web-{AA759D8D-C192-01E5-14AB-4F7D5D25C420}" dt="2021-11-26T11:24:36.037" v="454" actId="20577"/>
        <pc:sldMkLst>
          <pc:docMk/>
          <pc:sldMk cId="2114411305" sldId="278"/>
        </pc:sldMkLst>
        <pc:spChg chg="mod">
          <ac:chgData name="Sluik, Jeroen" userId="S::jsluik@volkerwessels.com::a2f384d2-6950-4c55-b611-7bc0b629c119" providerId="AD" clId="Web-{AA759D8D-C192-01E5-14AB-4F7D5D25C420}" dt="2021-11-26T11:24:36.037" v="454" actId="20577"/>
          <ac:spMkLst>
            <pc:docMk/>
            <pc:sldMk cId="2114411305" sldId="278"/>
            <ac:spMk id="7" creationId="{C42809BB-8338-4502-B908-B43B89744AF7}"/>
          </ac:spMkLst>
        </pc:spChg>
      </pc:sldChg>
    </pc:docChg>
  </pc:docChgLst>
  <pc:docChgLst>
    <pc:chgData name="Links, Ronald" userId="a214375d-509e-426f-9881-a99cf1b8df71" providerId="ADAL" clId="{D98B9602-51E0-444A-9909-D73D986155DE}"/>
    <pc:docChg chg="undo custSel modSld">
      <pc:chgData name="Links, Ronald" userId="a214375d-509e-426f-9881-a99cf1b8df71" providerId="ADAL" clId="{D98B9602-51E0-444A-9909-D73D986155DE}" dt="2021-09-15T08:14:19.702" v="483" actId="1076"/>
      <pc:docMkLst>
        <pc:docMk/>
      </pc:docMkLst>
      <pc:sldChg chg="modSp mod">
        <pc:chgData name="Links, Ronald" userId="a214375d-509e-426f-9881-a99cf1b8df71" providerId="ADAL" clId="{D98B9602-51E0-444A-9909-D73D986155DE}" dt="2021-09-14T13:48:47.552" v="180" actId="20577"/>
        <pc:sldMkLst>
          <pc:docMk/>
          <pc:sldMk cId="192953906" sldId="257"/>
        </pc:sldMkLst>
        <pc:spChg chg="mod">
          <ac:chgData name="Links, Ronald" userId="a214375d-509e-426f-9881-a99cf1b8df71" providerId="ADAL" clId="{D98B9602-51E0-444A-9909-D73D986155DE}" dt="2021-09-14T13:48:47.552" v="180" actId="20577"/>
          <ac:spMkLst>
            <pc:docMk/>
            <pc:sldMk cId="192953906" sldId="257"/>
            <ac:spMk id="2" creationId="{8BFA767E-3DB7-7B46-855B-3C179A0A7873}"/>
          </ac:spMkLst>
        </pc:spChg>
      </pc:sldChg>
      <pc:sldChg chg="modSp mod">
        <pc:chgData name="Links, Ronald" userId="a214375d-509e-426f-9881-a99cf1b8df71" providerId="ADAL" clId="{D98B9602-51E0-444A-9909-D73D986155DE}" dt="2021-09-15T08:12:57.728" v="438" actId="20577"/>
        <pc:sldMkLst>
          <pc:docMk/>
          <pc:sldMk cId="3753470074" sldId="260"/>
        </pc:sldMkLst>
        <pc:spChg chg="mod">
          <ac:chgData name="Links, Ronald" userId="a214375d-509e-426f-9881-a99cf1b8df71" providerId="ADAL" clId="{D98B9602-51E0-444A-9909-D73D986155DE}" dt="2021-09-14T13:46:36.748" v="134" actId="20577"/>
          <ac:spMkLst>
            <pc:docMk/>
            <pc:sldMk cId="3753470074" sldId="260"/>
            <ac:spMk id="3" creationId="{BB2A0E52-A3D1-AC44-97E9-4AE4FCB62B0E}"/>
          </ac:spMkLst>
        </pc:spChg>
        <pc:spChg chg="mod">
          <ac:chgData name="Links, Ronald" userId="a214375d-509e-426f-9881-a99cf1b8df71" providerId="ADAL" clId="{D98B9602-51E0-444A-9909-D73D986155DE}" dt="2021-09-15T08:12:57.728" v="438" actId="20577"/>
          <ac:spMkLst>
            <pc:docMk/>
            <pc:sldMk cId="3753470074" sldId="260"/>
            <ac:spMk id="4" creationId="{7126FB9D-B883-6741-8B26-1B8549314BD4}"/>
          </ac:spMkLst>
        </pc:spChg>
      </pc:sldChg>
      <pc:sldChg chg="modSp mod">
        <pc:chgData name="Links, Ronald" userId="a214375d-509e-426f-9881-a99cf1b8df71" providerId="ADAL" clId="{D98B9602-51E0-444A-9909-D73D986155DE}" dt="2021-09-15T08:13:56.542" v="482" actId="20577"/>
        <pc:sldMkLst>
          <pc:docMk/>
          <pc:sldMk cId="634627726" sldId="261"/>
        </pc:sldMkLst>
        <pc:spChg chg="mod">
          <ac:chgData name="Links, Ronald" userId="a214375d-509e-426f-9881-a99cf1b8df71" providerId="ADAL" clId="{D98B9602-51E0-444A-9909-D73D986155DE}" dt="2021-09-15T08:13:56.542" v="482" actId="20577"/>
          <ac:spMkLst>
            <pc:docMk/>
            <pc:sldMk cId="634627726" sldId="261"/>
            <ac:spMk id="4" creationId="{370EDB71-C56E-2D4C-97D8-90041AF473F8}"/>
          </ac:spMkLst>
        </pc:spChg>
      </pc:sldChg>
      <pc:sldChg chg="addSp delSp modSp mod modAnim">
        <pc:chgData name="Links, Ronald" userId="a214375d-509e-426f-9881-a99cf1b8df71" providerId="ADAL" clId="{D98B9602-51E0-444A-9909-D73D986155DE}" dt="2021-09-15T08:14:19.702" v="483" actId="1076"/>
        <pc:sldMkLst>
          <pc:docMk/>
          <pc:sldMk cId="1885442784" sldId="263"/>
        </pc:sldMkLst>
        <pc:spChg chg="del mod">
          <ac:chgData name="Links, Ronald" userId="a214375d-509e-426f-9881-a99cf1b8df71" providerId="ADAL" clId="{D98B9602-51E0-444A-9909-D73D986155DE}" dt="2021-09-14T13:48:18.931" v="165" actId="478"/>
          <ac:spMkLst>
            <pc:docMk/>
            <pc:sldMk cId="1885442784" sldId="263"/>
            <ac:spMk id="2" creationId="{4E56FE9C-2C5C-4EED-B300-A82F3FEFD66A}"/>
          </ac:spMkLst>
        </pc:spChg>
        <pc:spChg chg="mod">
          <ac:chgData name="Links, Ronald" userId="a214375d-509e-426f-9881-a99cf1b8df71" providerId="ADAL" clId="{D98B9602-51E0-444A-9909-D73D986155DE}" dt="2021-09-15T08:13:08.383" v="456" actId="20577"/>
          <ac:spMkLst>
            <pc:docMk/>
            <pc:sldMk cId="1885442784" sldId="263"/>
            <ac:spMk id="4" creationId="{5E8B34FD-5255-4A4E-AC75-C102EF8F0D5B}"/>
          </ac:spMkLst>
        </pc:spChg>
        <pc:spChg chg="mod">
          <ac:chgData name="Links, Ronald" userId="a214375d-509e-426f-9881-a99cf1b8df71" providerId="ADAL" clId="{D98B9602-51E0-444A-9909-D73D986155DE}" dt="2021-09-14T13:49:19.141" v="210" actId="20577"/>
          <ac:spMkLst>
            <pc:docMk/>
            <pc:sldMk cId="1885442784" sldId="263"/>
            <ac:spMk id="6" creationId="{0D114B56-608F-456E-AD2D-C48853B0DFF0}"/>
          </ac:spMkLst>
        </pc:spChg>
        <pc:picChg chg="add mod">
          <ac:chgData name="Links, Ronald" userId="a214375d-509e-426f-9881-a99cf1b8df71" providerId="ADAL" clId="{D98B9602-51E0-444A-9909-D73D986155DE}" dt="2021-09-15T08:14:19.702" v="483" actId="1076"/>
          <ac:picMkLst>
            <pc:docMk/>
            <pc:sldMk cId="1885442784" sldId="263"/>
            <ac:picMk id="3" creationId="{4345E48E-7182-4FBC-903B-B5CD0F17DE41}"/>
          </ac:picMkLst>
        </pc:picChg>
      </pc:sldChg>
      <pc:sldChg chg="modSp mod">
        <pc:chgData name="Links, Ronald" userId="a214375d-509e-426f-9881-a99cf1b8df71" providerId="ADAL" clId="{D98B9602-51E0-444A-9909-D73D986155DE}" dt="2021-09-15T08:13:03.391" v="447" actId="20577"/>
        <pc:sldMkLst>
          <pc:docMk/>
          <pc:sldMk cId="28953270" sldId="266"/>
        </pc:sldMkLst>
        <pc:spChg chg="mod">
          <ac:chgData name="Links, Ronald" userId="a214375d-509e-426f-9881-a99cf1b8df71" providerId="ADAL" clId="{D98B9602-51E0-444A-9909-D73D986155DE}" dt="2021-09-14T13:49:23.367" v="214" actId="20577"/>
          <ac:spMkLst>
            <pc:docMk/>
            <pc:sldMk cId="28953270" sldId="266"/>
            <ac:spMk id="3" creationId="{BB2A0E52-A3D1-AC44-97E9-4AE4FCB62B0E}"/>
          </ac:spMkLst>
        </pc:spChg>
        <pc:spChg chg="mod">
          <ac:chgData name="Links, Ronald" userId="a214375d-509e-426f-9881-a99cf1b8df71" providerId="ADAL" clId="{D98B9602-51E0-444A-9909-D73D986155DE}" dt="2021-09-15T08:13:03.391" v="447" actId="20577"/>
          <ac:spMkLst>
            <pc:docMk/>
            <pc:sldMk cId="28953270" sldId="266"/>
            <ac:spMk id="4" creationId="{7126FB9D-B883-6741-8B26-1B8549314BD4}"/>
          </ac:spMkLst>
        </pc:spChg>
      </pc:sldChg>
      <pc:sldChg chg="modSp mod modNotesTx">
        <pc:chgData name="Links, Ronald" userId="a214375d-509e-426f-9881-a99cf1b8df71" providerId="ADAL" clId="{D98B9602-51E0-444A-9909-D73D986155DE}" dt="2021-09-15T08:13:48.351" v="473" actId="20577"/>
        <pc:sldMkLst>
          <pc:docMk/>
          <pc:sldMk cId="1587596849" sldId="267"/>
        </pc:sldMkLst>
        <pc:spChg chg="mod">
          <ac:chgData name="Links, Ronald" userId="a214375d-509e-426f-9881-a99cf1b8df71" providerId="ADAL" clId="{D98B9602-51E0-444A-9909-D73D986155DE}" dt="2021-09-15T08:13:36.277" v="464" actId="14100"/>
          <ac:spMkLst>
            <pc:docMk/>
            <pc:sldMk cId="1587596849" sldId="267"/>
            <ac:spMk id="3" creationId="{E66620E2-0AC1-4D8B-B976-A05830657905}"/>
          </ac:spMkLst>
        </pc:spChg>
        <pc:spChg chg="mod">
          <ac:chgData name="Links, Ronald" userId="a214375d-509e-426f-9881-a99cf1b8df71" providerId="ADAL" clId="{D98B9602-51E0-444A-9909-D73D986155DE}" dt="2021-09-15T08:13:48.351" v="473" actId="20577"/>
          <ac:spMkLst>
            <pc:docMk/>
            <pc:sldMk cId="1587596849" sldId="267"/>
            <ac:spMk id="4" creationId="{5E8B34FD-5255-4A4E-AC75-C102EF8F0D5B}"/>
          </ac:spMkLst>
        </pc:spChg>
      </pc:sldChg>
    </pc:docChg>
  </pc:docChgLst>
  <pc:docChgLst>
    <pc:chgData name="Roordink, Bas" userId="e6b80f22-b7ea-4a1b-9826-4cad8536796c" providerId="ADAL" clId="{E648C59A-A802-460D-8114-512BF95EFACC}"/>
    <pc:docChg chg="custSel modSld">
      <pc:chgData name="Roordink, Bas" userId="e6b80f22-b7ea-4a1b-9826-4cad8536796c" providerId="ADAL" clId="{E648C59A-A802-460D-8114-512BF95EFACC}" dt="2021-12-16T15:33:11.447" v="13"/>
      <pc:docMkLst>
        <pc:docMk/>
      </pc:docMkLst>
      <pc:sldChg chg="addSp delSp modSp mod delAnim modAnim">
        <pc:chgData name="Roordink, Bas" userId="e6b80f22-b7ea-4a1b-9826-4cad8536796c" providerId="ADAL" clId="{E648C59A-A802-460D-8114-512BF95EFACC}" dt="2021-12-16T15:32:10.300" v="1" actId="21"/>
        <pc:sldMkLst>
          <pc:docMk/>
          <pc:sldMk cId="192953906" sldId="257"/>
        </pc:sldMkLst>
        <pc:picChg chg="add del mod">
          <ac:chgData name="Roordink, Bas" userId="e6b80f22-b7ea-4a1b-9826-4cad8536796c" providerId="ADAL" clId="{E648C59A-A802-460D-8114-512BF95EFACC}" dt="2021-12-16T15:32:10.300" v="1" actId="21"/>
          <ac:picMkLst>
            <pc:docMk/>
            <pc:sldMk cId="192953906" sldId="257"/>
            <ac:picMk id="3" creationId="{E5D860FE-F982-41A5-8A8D-3C678B78C880}"/>
          </ac:picMkLst>
        </pc:picChg>
      </pc:sldChg>
      <pc:sldChg chg="addSp delSp modSp mod delAnim modAnim modNotesTx">
        <pc:chgData name="Roordink, Bas" userId="e6b80f22-b7ea-4a1b-9826-4cad8536796c" providerId="ADAL" clId="{E648C59A-A802-460D-8114-512BF95EFACC}" dt="2021-12-16T15:33:11.447" v="13"/>
        <pc:sldMkLst>
          <pc:docMk/>
          <pc:sldMk cId="1885442784" sldId="263"/>
        </pc:sldMkLst>
        <pc:spChg chg="mod">
          <ac:chgData name="Roordink, Bas" userId="e6b80f22-b7ea-4a1b-9826-4cad8536796c" providerId="ADAL" clId="{E648C59A-A802-460D-8114-512BF95EFACC}" dt="2021-12-16T15:32:55.113" v="10" actId="1076"/>
          <ac:spMkLst>
            <pc:docMk/>
            <pc:sldMk cId="1885442784" sldId="263"/>
            <ac:spMk id="6" creationId="{0D114B56-608F-456E-AD2D-C48853B0DFF0}"/>
          </ac:spMkLst>
        </pc:spChg>
        <pc:picChg chg="del">
          <ac:chgData name="Roordink, Bas" userId="e6b80f22-b7ea-4a1b-9826-4cad8536796c" providerId="ADAL" clId="{E648C59A-A802-460D-8114-512BF95EFACC}" dt="2021-12-16T15:32:14.355" v="2" actId="478"/>
          <ac:picMkLst>
            <pc:docMk/>
            <pc:sldMk cId="1885442784" sldId="263"/>
            <ac:picMk id="2" creationId="{B945541E-5082-494E-8F3F-026602E61121}"/>
          </ac:picMkLst>
        </pc:picChg>
        <pc:picChg chg="add mod">
          <ac:chgData name="Roordink, Bas" userId="e6b80f22-b7ea-4a1b-9826-4cad8536796c" providerId="ADAL" clId="{E648C59A-A802-460D-8114-512BF95EFACC}" dt="2021-12-16T15:33:00.951" v="12" actId="1076"/>
          <ac:picMkLst>
            <pc:docMk/>
            <pc:sldMk cId="1885442784" sldId="263"/>
            <ac:picMk id="7" creationId="{CC6BF2C6-9A20-4C78-8EE0-BD0837D164DA}"/>
          </ac:picMkLst>
        </pc:picChg>
      </pc:sldChg>
    </pc:docChg>
  </pc:docChgLst>
  <pc:docChgLst>
    <pc:chgData name="Roordink, Bas" userId="e6b80f22-b7ea-4a1b-9826-4cad8536796c" providerId="ADAL" clId="{C63FE316-4E81-4C89-A560-4C79A74D6D11}"/>
    <pc:docChg chg="undo custSel addSld delSld modSld">
      <pc:chgData name="Roordink, Bas" userId="e6b80f22-b7ea-4a1b-9826-4cad8536796c" providerId="ADAL" clId="{C63FE316-4E81-4C89-A560-4C79A74D6D11}" dt="2021-11-29T09:02:00.518" v="371" actId="20577"/>
      <pc:docMkLst>
        <pc:docMk/>
      </pc:docMkLst>
      <pc:sldChg chg="modSp mod">
        <pc:chgData name="Roordink, Bas" userId="e6b80f22-b7ea-4a1b-9826-4cad8536796c" providerId="ADAL" clId="{C63FE316-4E81-4C89-A560-4C79A74D6D11}" dt="2021-11-29T08:59:19.665" v="305" actId="6549"/>
        <pc:sldMkLst>
          <pc:docMk/>
          <pc:sldMk cId="192953906" sldId="257"/>
        </pc:sldMkLst>
        <pc:spChg chg="mod">
          <ac:chgData name="Roordink, Bas" userId="e6b80f22-b7ea-4a1b-9826-4cad8536796c" providerId="ADAL" clId="{C63FE316-4E81-4C89-A560-4C79A74D6D11}" dt="2021-11-29T08:59:19.665" v="305" actId="6549"/>
          <ac:spMkLst>
            <pc:docMk/>
            <pc:sldMk cId="192953906" sldId="257"/>
            <ac:spMk id="2" creationId="{8BFA767E-3DB7-7B46-855B-3C179A0A7873}"/>
          </ac:spMkLst>
        </pc:spChg>
      </pc:sldChg>
      <pc:sldChg chg="modSp mod">
        <pc:chgData name="Roordink, Bas" userId="e6b80f22-b7ea-4a1b-9826-4cad8536796c" providerId="ADAL" clId="{C63FE316-4E81-4C89-A560-4C79A74D6D11}" dt="2021-11-29T09:00:28.166" v="359" actId="20577"/>
        <pc:sldMkLst>
          <pc:docMk/>
          <pc:sldMk cId="3753470074" sldId="260"/>
        </pc:sldMkLst>
        <pc:spChg chg="mod">
          <ac:chgData name="Roordink, Bas" userId="e6b80f22-b7ea-4a1b-9826-4cad8536796c" providerId="ADAL" clId="{C63FE316-4E81-4C89-A560-4C79A74D6D11}" dt="2021-11-29T09:00:28.166" v="359" actId="20577"/>
          <ac:spMkLst>
            <pc:docMk/>
            <pc:sldMk cId="3753470074" sldId="260"/>
            <ac:spMk id="3" creationId="{BB2A0E52-A3D1-AC44-97E9-4AE4FCB62B0E}"/>
          </ac:spMkLst>
        </pc:spChg>
      </pc:sldChg>
      <pc:sldChg chg="modSp mod">
        <pc:chgData name="Roordink, Bas" userId="e6b80f22-b7ea-4a1b-9826-4cad8536796c" providerId="ADAL" clId="{C63FE316-4E81-4C89-A560-4C79A74D6D11}" dt="2021-11-24T10:26:40.633" v="187" actId="20577"/>
        <pc:sldMkLst>
          <pc:docMk/>
          <pc:sldMk cId="28953270" sldId="266"/>
        </pc:sldMkLst>
        <pc:spChg chg="mod">
          <ac:chgData name="Roordink, Bas" userId="e6b80f22-b7ea-4a1b-9826-4cad8536796c" providerId="ADAL" clId="{C63FE316-4E81-4C89-A560-4C79A74D6D11}" dt="2021-11-24T10:26:40.633" v="187" actId="20577"/>
          <ac:spMkLst>
            <pc:docMk/>
            <pc:sldMk cId="28953270" sldId="266"/>
            <ac:spMk id="3" creationId="{BB2A0E52-A3D1-AC44-97E9-4AE4FCB62B0E}"/>
          </ac:spMkLst>
        </pc:spChg>
      </pc:sldChg>
      <pc:sldChg chg="del">
        <pc:chgData name="Roordink, Bas" userId="e6b80f22-b7ea-4a1b-9826-4cad8536796c" providerId="ADAL" clId="{C63FE316-4E81-4C89-A560-4C79A74D6D11}" dt="2021-11-24T10:25:41.430" v="97" actId="47"/>
        <pc:sldMkLst>
          <pc:docMk/>
          <pc:sldMk cId="2458678374" sldId="272"/>
        </pc:sldMkLst>
      </pc:sldChg>
      <pc:sldChg chg="modSp mod">
        <pc:chgData name="Roordink, Bas" userId="e6b80f22-b7ea-4a1b-9826-4cad8536796c" providerId="ADAL" clId="{C63FE316-4E81-4C89-A560-4C79A74D6D11}" dt="2021-11-29T09:00:42.633" v="360" actId="20577"/>
        <pc:sldMkLst>
          <pc:docMk/>
          <pc:sldMk cId="302852690" sldId="276"/>
        </pc:sldMkLst>
        <pc:spChg chg="mod">
          <ac:chgData name="Roordink, Bas" userId="e6b80f22-b7ea-4a1b-9826-4cad8536796c" providerId="ADAL" clId="{C63FE316-4E81-4C89-A560-4C79A74D6D11}" dt="2021-11-24T10:25:58.851" v="121" actId="20577"/>
          <ac:spMkLst>
            <pc:docMk/>
            <pc:sldMk cId="302852690" sldId="276"/>
            <ac:spMk id="2" creationId="{7EF37B29-2284-49C7-B6FD-0D13E07E6E6E}"/>
          </ac:spMkLst>
        </pc:spChg>
        <pc:spChg chg="mod">
          <ac:chgData name="Roordink, Bas" userId="e6b80f22-b7ea-4a1b-9826-4cad8536796c" providerId="ADAL" clId="{C63FE316-4E81-4C89-A560-4C79A74D6D11}" dt="2021-11-29T09:00:42.633" v="360" actId="20577"/>
          <ac:spMkLst>
            <pc:docMk/>
            <pc:sldMk cId="302852690" sldId="276"/>
            <ac:spMk id="3" creationId="{4C2B7F20-70D7-4C99-950D-8D2D542E151C}"/>
          </ac:spMkLst>
        </pc:spChg>
      </pc:sldChg>
      <pc:sldChg chg="modSp mod">
        <pc:chgData name="Roordink, Bas" userId="e6b80f22-b7ea-4a1b-9826-4cad8536796c" providerId="ADAL" clId="{C63FE316-4E81-4C89-A560-4C79A74D6D11}" dt="2021-11-29T09:01:05.016" v="364" actId="1076"/>
        <pc:sldMkLst>
          <pc:docMk/>
          <pc:sldMk cId="1011204222" sldId="277"/>
        </pc:sldMkLst>
        <pc:spChg chg="mod">
          <ac:chgData name="Roordink, Bas" userId="e6b80f22-b7ea-4a1b-9826-4cad8536796c" providerId="ADAL" clId="{C63FE316-4E81-4C89-A560-4C79A74D6D11}" dt="2021-11-24T10:26:22.435" v="158" actId="20577"/>
          <ac:spMkLst>
            <pc:docMk/>
            <pc:sldMk cId="1011204222" sldId="277"/>
            <ac:spMk id="2" creationId="{7EF37B29-2284-49C7-B6FD-0D13E07E6E6E}"/>
          </ac:spMkLst>
        </pc:spChg>
        <pc:spChg chg="mod">
          <ac:chgData name="Roordink, Bas" userId="e6b80f22-b7ea-4a1b-9826-4cad8536796c" providerId="ADAL" clId="{C63FE316-4E81-4C89-A560-4C79A74D6D11}" dt="2021-11-29T09:01:05.016" v="364" actId="1076"/>
          <ac:spMkLst>
            <pc:docMk/>
            <pc:sldMk cId="1011204222" sldId="277"/>
            <ac:spMk id="3" creationId="{4C2B7F20-70D7-4C99-950D-8D2D542E151C}"/>
          </ac:spMkLst>
        </pc:spChg>
      </pc:sldChg>
      <pc:sldChg chg="addSp delSp modSp add mod delAnim">
        <pc:chgData name="Roordink, Bas" userId="e6b80f22-b7ea-4a1b-9826-4cad8536796c" providerId="ADAL" clId="{C63FE316-4E81-4C89-A560-4C79A74D6D11}" dt="2021-11-29T09:02:00.518" v="371" actId="20577"/>
        <pc:sldMkLst>
          <pc:docMk/>
          <pc:sldMk cId="2114411305" sldId="278"/>
        </pc:sldMkLst>
        <pc:spChg chg="mod">
          <ac:chgData name="Roordink, Bas" userId="e6b80f22-b7ea-4a1b-9826-4cad8536796c" providerId="ADAL" clId="{C63FE316-4E81-4C89-A560-4C79A74D6D11}" dt="2021-11-24T10:26:48.707" v="203" actId="20577"/>
          <ac:spMkLst>
            <pc:docMk/>
            <pc:sldMk cId="2114411305" sldId="278"/>
            <ac:spMk id="6" creationId="{0D114B56-608F-456E-AD2D-C48853B0DFF0}"/>
          </ac:spMkLst>
        </pc:spChg>
        <pc:spChg chg="add mod">
          <ac:chgData name="Roordink, Bas" userId="e6b80f22-b7ea-4a1b-9826-4cad8536796c" providerId="ADAL" clId="{C63FE316-4E81-4C89-A560-4C79A74D6D11}" dt="2021-11-29T09:02:00.518" v="371" actId="20577"/>
          <ac:spMkLst>
            <pc:docMk/>
            <pc:sldMk cId="2114411305" sldId="278"/>
            <ac:spMk id="7" creationId="{C42809BB-8338-4502-B908-B43B89744AF7}"/>
          </ac:spMkLst>
        </pc:spChg>
        <pc:picChg chg="del">
          <ac:chgData name="Roordink, Bas" userId="e6b80f22-b7ea-4a1b-9826-4cad8536796c" providerId="ADAL" clId="{C63FE316-4E81-4C89-A560-4C79A74D6D11}" dt="2021-11-24T10:26:51.114" v="204" actId="478"/>
          <ac:picMkLst>
            <pc:docMk/>
            <pc:sldMk cId="2114411305" sldId="278"/>
            <ac:picMk id="2" creationId="{B945541E-5082-494E-8F3F-026602E61121}"/>
          </ac:picMkLst>
        </pc:picChg>
      </pc:sldChg>
    </pc:docChg>
  </pc:docChgLst>
  <pc:docChgLst>
    <pc:chgData name="Sluik, Jeroen" userId="S::jsluik@volkerwessels.com::a2f384d2-6950-4c55-b611-7bc0b629c119" providerId="AD" clId="Web-{8617C422-BA46-3E1D-68ED-9EDAE905957A}"/>
    <pc:docChg chg="modSld">
      <pc:chgData name="Sluik, Jeroen" userId="S::jsluik@volkerwessels.com::a2f384d2-6950-4c55-b611-7bc0b629c119" providerId="AD" clId="Web-{8617C422-BA46-3E1D-68ED-9EDAE905957A}" dt="2021-11-26T11:30:52.933" v="47" actId="20577"/>
      <pc:docMkLst>
        <pc:docMk/>
      </pc:docMkLst>
      <pc:sldChg chg="modSp">
        <pc:chgData name="Sluik, Jeroen" userId="S::jsluik@volkerwessels.com::a2f384d2-6950-4c55-b611-7bc0b629c119" providerId="AD" clId="Web-{8617C422-BA46-3E1D-68ED-9EDAE905957A}" dt="2021-11-26T11:30:52.933" v="47" actId="20577"/>
        <pc:sldMkLst>
          <pc:docMk/>
          <pc:sldMk cId="3753470074" sldId="260"/>
        </pc:sldMkLst>
        <pc:spChg chg="mod">
          <ac:chgData name="Sluik, Jeroen" userId="S::jsluik@volkerwessels.com::a2f384d2-6950-4c55-b611-7bc0b629c119" providerId="AD" clId="Web-{8617C422-BA46-3E1D-68ED-9EDAE905957A}" dt="2021-11-26T11:30:52.933" v="47" actId="20577"/>
          <ac:spMkLst>
            <pc:docMk/>
            <pc:sldMk cId="3753470074" sldId="260"/>
            <ac:spMk id="3" creationId="{BB2A0E52-A3D1-AC44-97E9-4AE4FCB62B0E}"/>
          </ac:spMkLst>
        </pc:spChg>
      </pc:sldChg>
    </pc:docChg>
  </pc:docChgLst>
  <pc:docChgLst>
    <pc:chgData name="Roordink, Bas" userId="e6b80f22-b7ea-4a1b-9826-4cad8536796c" providerId="ADAL" clId="{FC09EBA9-140F-4B97-8FB1-3DC00F5655B0}"/>
    <pc:docChg chg="custSel addSld delSld modSld">
      <pc:chgData name="Roordink, Bas" userId="e6b80f22-b7ea-4a1b-9826-4cad8536796c" providerId="ADAL" clId="{FC09EBA9-140F-4B97-8FB1-3DC00F5655B0}" dt="2021-11-09T10:49:49.384" v="151" actId="1076"/>
      <pc:docMkLst>
        <pc:docMk/>
      </pc:docMkLst>
      <pc:sldChg chg="modSp mod">
        <pc:chgData name="Roordink, Bas" userId="e6b80f22-b7ea-4a1b-9826-4cad8536796c" providerId="ADAL" clId="{FC09EBA9-140F-4B97-8FB1-3DC00F5655B0}" dt="2021-11-09T10:13:38.170" v="79" actId="1076"/>
        <pc:sldMkLst>
          <pc:docMk/>
          <pc:sldMk cId="192953906" sldId="257"/>
        </pc:sldMkLst>
        <pc:spChg chg="mod">
          <ac:chgData name="Roordink, Bas" userId="e6b80f22-b7ea-4a1b-9826-4cad8536796c" providerId="ADAL" clId="{FC09EBA9-140F-4B97-8FB1-3DC00F5655B0}" dt="2021-11-09T10:13:38.170" v="79" actId="1076"/>
          <ac:spMkLst>
            <pc:docMk/>
            <pc:sldMk cId="192953906" sldId="257"/>
            <ac:spMk id="2" creationId="{8BFA767E-3DB7-7B46-855B-3C179A0A7873}"/>
          </ac:spMkLst>
        </pc:spChg>
      </pc:sldChg>
      <pc:sldChg chg="modSp mod">
        <pc:chgData name="Roordink, Bas" userId="e6b80f22-b7ea-4a1b-9826-4cad8536796c" providerId="ADAL" clId="{FC09EBA9-140F-4B97-8FB1-3DC00F5655B0}" dt="2021-11-09T10:12:32.530" v="38" actId="207"/>
        <pc:sldMkLst>
          <pc:docMk/>
          <pc:sldMk cId="3753470074" sldId="260"/>
        </pc:sldMkLst>
        <pc:spChg chg="mod">
          <ac:chgData name="Roordink, Bas" userId="e6b80f22-b7ea-4a1b-9826-4cad8536796c" providerId="ADAL" clId="{FC09EBA9-140F-4B97-8FB1-3DC00F5655B0}" dt="2021-11-09T10:12:32.530" v="38" actId="207"/>
          <ac:spMkLst>
            <pc:docMk/>
            <pc:sldMk cId="3753470074" sldId="260"/>
            <ac:spMk id="3" creationId="{BB2A0E52-A3D1-AC44-97E9-4AE4FCB62B0E}"/>
          </ac:spMkLst>
        </pc:spChg>
      </pc:sldChg>
      <pc:sldChg chg="addSp delSp modSp mod delAnim modAnim">
        <pc:chgData name="Roordink, Bas" userId="e6b80f22-b7ea-4a1b-9826-4cad8536796c" providerId="ADAL" clId="{FC09EBA9-140F-4B97-8FB1-3DC00F5655B0}" dt="2021-11-09T10:49:49.384" v="151" actId="1076"/>
        <pc:sldMkLst>
          <pc:docMk/>
          <pc:sldMk cId="1885442784" sldId="263"/>
        </pc:sldMkLst>
        <pc:spChg chg="mod">
          <ac:chgData name="Roordink, Bas" userId="e6b80f22-b7ea-4a1b-9826-4cad8536796c" providerId="ADAL" clId="{FC09EBA9-140F-4B97-8FB1-3DC00F5655B0}" dt="2021-11-09T10:15:53.722" v="146" actId="20577"/>
          <ac:spMkLst>
            <pc:docMk/>
            <pc:sldMk cId="1885442784" sldId="263"/>
            <ac:spMk id="6" creationId="{0D114B56-608F-456E-AD2D-C48853B0DFF0}"/>
          </ac:spMkLst>
        </pc:spChg>
        <pc:picChg chg="add mod">
          <ac:chgData name="Roordink, Bas" userId="e6b80f22-b7ea-4a1b-9826-4cad8536796c" providerId="ADAL" clId="{FC09EBA9-140F-4B97-8FB1-3DC00F5655B0}" dt="2021-11-09T10:49:49.384" v="151" actId="1076"/>
          <ac:picMkLst>
            <pc:docMk/>
            <pc:sldMk cId="1885442784" sldId="263"/>
            <ac:picMk id="2" creationId="{B945541E-5082-494E-8F3F-026602E61121}"/>
          </ac:picMkLst>
        </pc:picChg>
        <pc:picChg chg="del">
          <ac:chgData name="Roordink, Bas" userId="e6b80f22-b7ea-4a1b-9826-4cad8536796c" providerId="ADAL" clId="{FC09EBA9-140F-4B97-8FB1-3DC00F5655B0}" dt="2021-11-09T10:15:42.111" v="102" actId="478"/>
          <ac:picMkLst>
            <pc:docMk/>
            <pc:sldMk cId="1885442784" sldId="263"/>
            <ac:picMk id="3" creationId="{4345E48E-7182-4FBC-903B-B5CD0F17DE41}"/>
          </ac:picMkLst>
        </pc:picChg>
      </pc:sldChg>
      <pc:sldChg chg="modSp mod">
        <pc:chgData name="Roordink, Bas" userId="e6b80f22-b7ea-4a1b-9826-4cad8536796c" providerId="ADAL" clId="{FC09EBA9-140F-4B97-8FB1-3DC00F5655B0}" dt="2021-11-09T10:14:18.245" v="100" actId="20577"/>
        <pc:sldMkLst>
          <pc:docMk/>
          <pc:sldMk cId="28953270" sldId="266"/>
        </pc:sldMkLst>
        <pc:spChg chg="mod">
          <ac:chgData name="Roordink, Bas" userId="e6b80f22-b7ea-4a1b-9826-4cad8536796c" providerId="ADAL" clId="{FC09EBA9-140F-4B97-8FB1-3DC00F5655B0}" dt="2021-11-09T10:14:18.245" v="100" actId="20577"/>
          <ac:spMkLst>
            <pc:docMk/>
            <pc:sldMk cId="28953270" sldId="266"/>
            <ac:spMk id="3" creationId="{BB2A0E52-A3D1-AC44-97E9-4AE4FCB62B0E}"/>
          </ac:spMkLst>
        </pc:spChg>
      </pc:sldChg>
      <pc:sldChg chg="del">
        <pc:chgData name="Roordink, Bas" userId="e6b80f22-b7ea-4a1b-9826-4cad8536796c" providerId="ADAL" clId="{FC09EBA9-140F-4B97-8FB1-3DC00F5655B0}" dt="2021-11-09T10:14:22.003" v="101" actId="47"/>
        <pc:sldMkLst>
          <pc:docMk/>
          <pc:sldMk cId="1587596849" sldId="267"/>
        </pc:sldMkLst>
      </pc:sldChg>
      <pc:sldChg chg="modSp add mod">
        <pc:chgData name="Roordink, Bas" userId="e6b80f22-b7ea-4a1b-9826-4cad8536796c" providerId="ADAL" clId="{FC09EBA9-140F-4B97-8FB1-3DC00F5655B0}" dt="2021-11-09T10:13:25.401" v="74" actId="20577"/>
        <pc:sldMkLst>
          <pc:docMk/>
          <pc:sldMk cId="2458678374" sldId="272"/>
        </pc:sldMkLst>
        <pc:spChg chg="mod">
          <ac:chgData name="Roordink, Bas" userId="e6b80f22-b7ea-4a1b-9826-4cad8536796c" providerId="ADAL" clId="{FC09EBA9-140F-4B97-8FB1-3DC00F5655B0}" dt="2021-11-09T10:13:25.401" v="74" actId="20577"/>
          <ac:spMkLst>
            <pc:docMk/>
            <pc:sldMk cId="2458678374" sldId="272"/>
            <ac:spMk id="2" creationId="{7EF37B29-2284-49C7-B6FD-0D13E07E6E6E}"/>
          </ac:spMkLst>
        </pc:spChg>
      </pc:sldChg>
      <pc:sldChg chg="add">
        <pc:chgData name="Roordink, Bas" userId="e6b80f22-b7ea-4a1b-9826-4cad8536796c" providerId="ADAL" clId="{FC09EBA9-140F-4B97-8FB1-3DC00F5655B0}" dt="2021-11-09T10:13:56.659" v="80"/>
        <pc:sldMkLst>
          <pc:docMk/>
          <pc:sldMk cId="302852690" sldId="276"/>
        </pc:sldMkLst>
      </pc:sldChg>
      <pc:sldChg chg="add">
        <pc:chgData name="Roordink, Bas" userId="e6b80f22-b7ea-4a1b-9826-4cad8536796c" providerId="ADAL" clId="{FC09EBA9-140F-4B97-8FB1-3DC00F5655B0}" dt="2021-11-09T10:13:56.659" v="80"/>
        <pc:sldMkLst>
          <pc:docMk/>
          <pc:sldMk cId="1011204222" sldId="27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16-12-2021</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16-12-2021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6hkydXn9SB0"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hlinkClick r:id="rId3"/>
              </a:rPr>
              <a:t>TOOLBOX LADEN en LOSSEN SUB RO - YouTube</a:t>
            </a:r>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8</a:t>
            </a:fld>
            <a:endParaRPr lang="nl-NL"/>
          </a:p>
        </p:txBody>
      </p:sp>
    </p:spTree>
    <p:extLst>
      <p:ext uri="{BB962C8B-B14F-4D97-AF65-F5344CB8AC3E}">
        <p14:creationId xmlns:p14="http://schemas.microsoft.com/office/powerpoint/2010/main" val="425028634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a:t>Laden en lossen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B4B125FC-2D3E-0244-AD16-4F1AB1E9342A}"/>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E59A9C6E-C737-0445-A5DF-459FC1CF0C4C}"/>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a:t>Laden en lossen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039DEE86-40DF-C74A-9A04-B6055F7B3F8B}"/>
              </a:ext>
            </a:extLst>
          </p:cNvPr>
          <p:cNvPicPr>
            <a:picLocks noChangeAspect="1"/>
          </p:cNvPicPr>
          <p:nvPr userDrawn="1"/>
        </p:nvPicPr>
        <p:blipFill>
          <a:blip r:embed="rId2"/>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a:t>Laden en lossen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9" name="Afbeelding 8">
            <a:extLst>
              <a:ext uri="{FF2B5EF4-FFF2-40B4-BE49-F238E27FC236}">
                <a16:creationId xmlns:a16="http://schemas.microsoft.com/office/drawing/2014/main" id="{8617EB2F-571B-2A4E-9F7B-E04F0A86F7A9}"/>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Laden en lossen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6hkydXn9SB0?feature=oembed"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077036" y="2415902"/>
            <a:ext cx="8321040" cy="1289739"/>
          </a:xfrm>
        </p:spPr>
        <p:txBody>
          <a:bodyPr>
            <a:normAutofit fontScale="90000"/>
          </a:bodyPr>
          <a:lstStyle/>
          <a:p>
            <a:r>
              <a:rPr lang="ro-RO"/>
              <a:t>Set de instrumente pentru încărcare și descărcare </a:t>
            </a:r>
            <a:endParaRPr lang="ro-RO"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Context</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r>
              <a:rPr lang="ro-RO" sz="1800">
                <a:latin typeface="Calibri"/>
                <a:cs typeface="Calibri"/>
              </a:rPr>
              <a:t>Încărcarea și descărcarea reprezintă unele dintre cele mai mari riscuri pe șantierele de construcții. Căderea sau prăbușirea materialelor și echipamentelor depozitate reprezintă un alt mare pericol, dacă acestea nu sunt asigurate. Din păcate, acest lucru a dus în trecut la accidente grave la VolkerWessels și chiar la moartea unor colegi.</a:t>
            </a:r>
            <a:endParaRPr lang="ro-RO" sz="1800">
              <a:solidFill>
                <a:srgbClr val="FF0000"/>
              </a:solidFill>
              <a:latin typeface="Calibri"/>
              <a:cs typeface="Calibri"/>
            </a:endParaRPr>
          </a:p>
          <a:p>
            <a:pPr marL="0" indent="0">
              <a:buNone/>
            </a:pPr>
            <a:r>
              <a:rPr lang="ro-RO" sz="1800">
                <a:latin typeface="Calibri"/>
                <a:cs typeface="Calibri"/>
              </a:rPr>
              <a:t>În cadrul acestui set de instrumente și în animația WAVE atașată, dorim să vă atragem atenția asupra unor puncte importante în faza de pregătire și în zona de lucru.</a:t>
            </a:r>
            <a:endParaRPr lang="ro-RO" sz="1800">
              <a:solidFill>
                <a:srgbClr val="FF0000"/>
              </a:solidFill>
              <a:latin typeface="Calibri"/>
              <a:cs typeface="Calibri"/>
            </a:endParaRPr>
          </a:p>
          <a:p>
            <a:pPr marL="0" indent="0">
              <a:buNone/>
            </a:pPr>
            <a:endParaRPr lang="ro-RO" sz="1800">
              <a:solidFill>
                <a:srgbClr val="FF0000"/>
              </a:solidFill>
              <a:latin typeface="Calibri"/>
              <a:cs typeface="Calibri"/>
            </a:endParaRPr>
          </a:p>
          <a:p>
            <a:pPr marL="0" indent="0">
              <a:buNone/>
            </a:pPr>
            <a:endParaRPr lang="ro-RO" sz="1100">
              <a:solidFill>
                <a:srgbClr val="FF0000"/>
              </a:solidFill>
              <a:latin typeface="Calibri"/>
              <a:cs typeface="Calibri"/>
            </a:endParaRPr>
          </a:p>
          <a:p>
            <a:pPr marL="0" indent="0">
              <a:buNone/>
            </a:pPr>
            <a:r>
              <a:rPr lang="ro-RO" sz="1800">
                <a:latin typeface="Calibri"/>
                <a:cs typeface="Calibri"/>
              </a:rPr>
              <a:t>  </a:t>
            </a:r>
            <a:endParaRPr lang="ro-RO" sz="1800" dirty="0">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Încărcare și descărcare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ro-RO"/>
              <a:t>3</a:t>
            </a:r>
            <a:endParaRPr lang="ro-RO"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Teme</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ro-RO" sz="1800">
              <a:effectLst/>
              <a:latin typeface="Calibri" panose="020F0502020204030204" pitchFamily="34" charset="0"/>
              <a:ea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Puncte importante</a:t>
            </a:r>
          </a:p>
          <a:p>
            <a:pPr>
              <a:buFont typeface="Wingdings" panose="05000000000000000000" pitchFamily="2" charset="2"/>
              <a:buChar char="§"/>
            </a:pPr>
            <a:endParaRPr lang="ro-RO" sz="1800">
              <a:latin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Evaluare de ultim moment a riscurilor (LMRA) în atelier</a:t>
            </a:r>
          </a:p>
          <a:p>
            <a:pPr marL="0" indent="0">
              <a:buNone/>
            </a:pPr>
            <a:endParaRPr lang="ro-RO" sz="1800">
              <a:latin typeface="Calibri" panose="020F0502020204030204" pitchFamily="34" charset="0"/>
            </a:endParaRPr>
          </a:p>
          <a:p>
            <a:pPr>
              <a:buFont typeface="Wingdings" panose="05000000000000000000" pitchFamily="2" charset="2"/>
              <a:buChar char="§"/>
            </a:pPr>
            <a:r>
              <a:rPr lang="ro-RO" sz="1800">
                <a:latin typeface="Calibri"/>
                <a:cs typeface="Calibri"/>
              </a:rPr>
              <a:t>Animația WAVE „Încărcare și descărcare”</a:t>
            </a:r>
          </a:p>
          <a:p>
            <a:pPr>
              <a:buFont typeface="Wingdings" panose="05000000000000000000" pitchFamily="2" charset="2"/>
              <a:buChar char="§"/>
            </a:pPr>
            <a:endParaRPr lang="ro-RO" sz="1800">
              <a:latin typeface="Calibri" panose="020F0502020204030204" pitchFamily="34" charset="0"/>
            </a:endParaRPr>
          </a:p>
          <a:p>
            <a:pPr>
              <a:buFont typeface="Wingdings" panose="05000000000000000000" pitchFamily="2" charset="2"/>
              <a:buChar char="§"/>
            </a:pPr>
            <a:r>
              <a:rPr lang="ro-RO" sz="1800">
                <a:latin typeface="Calibri" panose="020F0502020204030204" pitchFamily="34" charset="0"/>
              </a:rPr>
              <a:t>În dialog </a:t>
            </a:r>
            <a:endParaRPr lang="ro-RO"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ro-RO"/>
              <a:t>Încărcare și descărcare</a:t>
            </a:r>
            <a:endParaRPr lang="ro-RO"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r>
              <a:rPr lang="ro-RO"/>
              <a:t>4</a:t>
            </a:r>
            <a:endParaRPr lang="ro-RO"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a:bodyPr>
          <a:lstStyle/>
          <a:p>
            <a:r>
              <a:rPr lang="ro-RO"/>
              <a:t>Puncte importante</a:t>
            </a:r>
            <a:endParaRPr lang="ro-RO" dirty="0"/>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1825625"/>
            <a:ext cx="11069320" cy="4064000"/>
          </a:xfrm>
        </p:spPr>
        <p:txBody>
          <a:bodyPr vert="horz" lIns="91440" tIns="45720" rIns="91440" bIns="45720" rtlCol="0" anchor="t">
            <a:normAutofit/>
          </a:bodyPr>
          <a:lstStyle/>
          <a:p>
            <a:pPr marL="342900" lvl="0" indent="-342900">
              <a:lnSpc>
                <a:spcPct val="107000"/>
              </a:lnSpc>
              <a:buFont typeface="+mj-lt"/>
              <a:buAutoNum type="arabicPeriod"/>
            </a:pPr>
            <a:r>
              <a:rPr lang="ro-RO" sz="1800">
                <a:effectLst/>
                <a:latin typeface="+mj-lt"/>
                <a:ea typeface="Calibri" panose="020F0502020204030204" pitchFamily="34" charset="0"/>
                <a:cs typeface="Calibri" panose="020F0502020204030204" pitchFamily="34" charset="0"/>
              </a:rPr>
              <a:t>Înainte de a încărca și descărca obiecte periculoase, efectuați întotdeauna o analiză de risc a sarcinii.</a:t>
            </a:r>
            <a:endParaRPr lang="ro-RO"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o-RO" sz="1800">
                <a:effectLst/>
                <a:latin typeface="+mj-lt"/>
                <a:ea typeface="Calibri" panose="020F0502020204030204" pitchFamily="34" charset="0"/>
                <a:cs typeface="Calibri"/>
              </a:rPr>
              <a:t>Manual de utilizare pentru echipamentul de transport</a:t>
            </a:r>
            <a:endParaRPr lang="ro-RO"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ro-RO" sz="1800">
                <a:effectLst/>
                <a:latin typeface="+mj-lt"/>
                <a:ea typeface="Calibri" panose="020F0502020204030204" pitchFamily="34" charset="0"/>
                <a:cs typeface="Calibri"/>
              </a:rPr>
              <a:t>Echipamentul de transport este potrivit ca dispozitiv de înălțare pentru transportul vertical.</a:t>
            </a:r>
          </a:p>
          <a:p>
            <a:pPr marL="342900" lvl="0" indent="-342900">
              <a:lnSpc>
                <a:spcPct val="107000"/>
              </a:lnSpc>
              <a:buFont typeface="+mj-lt"/>
              <a:buAutoNum type="arabicPeriod"/>
            </a:pPr>
            <a:r>
              <a:rPr lang="ro-RO" sz="1800">
                <a:effectLst/>
                <a:latin typeface="+mj-lt"/>
                <a:ea typeface="Calibri" panose="020F0502020204030204" pitchFamily="34" charset="0"/>
                <a:cs typeface="Calibri"/>
              </a:rPr>
              <a:t>Greutatea pe unitate este indicată pe fișa de ambalare și, pentru încărcături grele, și pe obiect.</a:t>
            </a:r>
            <a:endParaRPr lang="ro-RO" sz="1800">
              <a:effectLst/>
              <a:latin typeface="+mj-lt"/>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ro-RO" sz="1800">
                <a:effectLst/>
                <a:latin typeface="+mj-lt"/>
                <a:ea typeface="Calibri" panose="020F0502020204030204" pitchFamily="34" charset="0"/>
                <a:cs typeface="Calibri"/>
              </a:rPr>
              <a:t>Obiectele grele au, de preferință, puncte de ridicare fiabile.</a:t>
            </a:r>
          </a:p>
          <a:p>
            <a:pPr marL="342900" lvl="0" indent="-342900">
              <a:lnSpc>
                <a:spcPct val="107000"/>
              </a:lnSpc>
              <a:buFont typeface="+mj-lt"/>
              <a:buAutoNum type="arabicPeriod"/>
            </a:pPr>
            <a:r>
              <a:rPr lang="ro-RO" sz="1800">
                <a:effectLst/>
                <a:latin typeface="+mj-lt"/>
                <a:ea typeface="Calibri" panose="020F0502020204030204" pitchFamily="34" charset="0"/>
                <a:cs typeface="Calibri" panose="020F0502020204030204" pitchFamily="34" charset="0"/>
              </a:rPr>
              <a:t>În cazul obiectelor descentrate sau instabile, conveniți asupra metodei de livrare, depozitare și ridicare. </a:t>
            </a:r>
            <a:endParaRPr lang="ro-RO"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o-RO" sz="1800">
                <a:effectLst/>
                <a:latin typeface="+mj-lt"/>
                <a:ea typeface="Calibri" panose="020F0502020204030204" pitchFamily="34" charset="0"/>
                <a:cs typeface="Calibri" panose="020F0502020204030204" pitchFamily="34" charset="0"/>
              </a:rPr>
              <a:t>Toate articolele aflate pe containerele de transport trebuie să fie împiedicate individual să cadă.</a:t>
            </a:r>
            <a:endParaRPr lang="ro-RO" sz="1800">
              <a:effectLst/>
              <a:latin typeface="+mj-lt"/>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ro-RO" sz="1800">
                <a:effectLst/>
                <a:latin typeface="+mj-lt"/>
                <a:ea typeface="Calibri" panose="020F0502020204030204" pitchFamily="34" charset="0"/>
                <a:cs typeface="Calibri" panose="020F0502020204030204" pitchFamily="34" charset="0"/>
              </a:rPr>
              <a:t>Conveniți asupra ordinii de livrare și a metodei de încărcare.</a:t>
            </a:r>
          </a:p>
          <a:p>
            <a:pPr marL="342900" indent="-342900">
              <a:lnSpc>
                <a:spcPct val="107000"/>
              </a:lnSpc>
              <a:buFont typeface="+mj-lt"/>
              <a:buAutoNum type="arabicPeriod"/>
            </a:pPr>
            <a:r>
              <a:rPr lang="ro-RO" sz="1800">
                <a:effectLst/>
                <a:latin typeface="+mj-lt"/>
                <a:ea typeface="Calibri" panose="020F0502020204030204" pitchFamily="34" charset="0"/>
              </a:rPr>
              <a:t>Echipamente de transport, de înălțare sau de ridicare (de preferință) închiriate de la departamentul de echipamente VolkerWessels.</a:t>
            </a:r>
            <a:endParaRPr lang="ro-RO" dirty="0">
              <a:latin typeface="+mj-lt"/>
            </a:endParaRPr>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ro-RO"/>
              <a:t>5</a:t>
            </a:r>
            <a:endParaRPr lang="ro-RO" dirty="0"/>
          </a:p>
        </p:txBody>
      </p:sp>
      <p:sp>
        <p:nvSpPr>
          <p:cNvPr id="4" name="Tijdelijke aanduiding voor voettekst 3">
            <a:extLst>
              <a:ext uri="{FF2B5EF4-FFF2-40B4-BE49-F238E27FC236}">
                <a16:creationId xmlns:a16="http://schemas.microsoft.com/office/drawing/2014/main" id="{CC559334-1B5A-423B-872B-6A4DCB5AEEFA}"/>
              </a:ext>
            </a:extLst>
          </p:cNvPr>
          <p:cNvSpPr>
            <a:spLocks noGrp="1"/>
          </p:cNvSpPr>
          <p:nvPr>
            <p:ph type="ftr" sz="quarter" idx="10"/>
          </p:nvPr>
        </p:nvSpPr>
        <p:spPr/>
        <p:txBody>
          <a:bodyPr/>
          <a:lstStyle/>
          <a:p>
            <a:r>
              <a:rPr lang="ro-RO"/>
              <a:t>Încărcare și descărcare</a:t>
            </a:r>
            <a:endParaRPr lang="ro-RO" dirty="0"/>
          </a:p>
        </p:txBody>
      </p:sp>
    </p:spTree>
    <p:extLst>
      <p:ext uri="{BB962C8B-B14F-4D97-AF65-F5344CB8AC3E}">
        <p14:creationId xmlns:p14="http://schemas.microsoft.com/office/powerpoint/2010/main" val="30285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F37B29-2284-49C7-B6FD-0D13E07E6E6E}"/>
              </a:ext>
            </a:extLst>
          </p:cNvPr>
          <p:cNvSpPr>
            <a:spLocks noGrp="1"/>
          </p:cNvSpPr>
          <p:nvPr>
            <p:ph type="title"/>
          </p:nvPr>
        </p:nvSpPr>
        <p:spPr/>
        <p:txBody>
          <a:bodyPr>
            <a:normAutofit fontScale="90000"/>
          </a:bodyPr>
          <a:lstStyle/>
          <a:p>
            <a:r>
              <a:rPr lang="ro-RO" dirty="0"/>
              <a:t>Încărcare și descărcare: Evaluare de ultim moment a riscurilor (LMRA) în atelier</a:t>
            </a:r>
          </a:p>
        </p:txBody>
      </p:sp>
      <p:sp>
        <p:nvSpPr>
          <p:cNvPr id="3" name="Tijdelijke aanduiding voor inhoud 2">
            <a:extLst>
              <a:ext uri="{FF2B5EF4-FFF2-40B4-BE49-F238E27FC236}">
                <a16:creationId xmlns:a16="http://schemas.microsoft.com/office/drawing/2014/main" id="{4C2B7F20-70D7-4C99-950D-8D2D542E151C}"/>
              </a:ext>
            </a:extLst>
          </p:cNvPr>
          <p:cNvSpPr>
            <a:spLocks noGrp="1"/>
          </p:cNvSpPr>
          <p:nvPr>
            <p:ph idx="1"/>
          </p:nvPr>
        </p:nvSpPr>
        <p:spPr>
          <a:xfrm>
            <a:off x="838200" y="2150874"/>
            <a:ext cx="10515600" cy="2556252"/>
          </a:xfrm>
        </p:spPr>
        <p:txBody>
          <a:bodyPr>
            <a:normAutofit lnSpcReduction="10000"/>
          </a:bodyPr>
          <a:lstStyle/>
          <a:p>
            <a:pPr>
              <a:buFont typeface="Wingdings" panose="05000000000000000000" pitchFamily="2" charset="2"/>
              <a:buChar char="n"/>
            </a:pPr>
            <a:r>
              <a:rPr lang="ro-RO" sz="2000" dirty="0"/>
              <a:t>INSTRUCȚIUNI</a:t>
            </a:r>
          </a:p>
          <a:p>
            <a:pPr>
              <a:buFont typeface="Wingdings" panose="05000000000000000000" pitchFamily="2" charset="2"/>
              <a:buChar char="n"/>
            </a:pPr>
            <a:r>
              <a:rPr lang="ro-RO" sz="2000" dirty="0"/>
              <a:t>PASUL 1 - Știu ce urmează să încarc sau să descarc</a:t>
            </a:r>
          </a:p>
          <a:p>
            <a:pPr>
              <a:buFont typeface="Wingdings" panose="05000000000000000000" pitchFamily="2" charset="2"/>
              <a:buChar char="n"/>
            </a:pPr>
            <a:r>
              <a:rPr lang="ro-RO" sz="2000" dirty="0"/>
              <a:t>PASUL 2 - Știu cum să folosesc echipamentul de transport</a:t>
            </a:r>
          </a:p>
          <a:p>
            <a:pPr>
              <a:buFont typeface="Wingdings" panose="05000000000000000000" pitchFamily="2" charset="2"/>
              <a:buChar char="n"/>
            </a:pPr>
            <a:r>
              <a:rPr lang="ro-RO" sz="2000" dirty="0"/>
              <a:t>PASUL 3 - Folosesc echipamentul de înălțare sau de ridicare adecvat, conform celor convenite</a:t>
            </a:r>
          </a:p>
          <a:p>
            <a:pPr>
              <a:buFont typeface="Wingdings" panose="05000000000000000000" pitchFamily="2" charset="2"/>
              <a:buChar char="n"/>
            </a:pPr>
            <a:r>
              <a:rPr lang="ro-RO" sz="2000" dirty="0"/>
              <a:t>PASUL 4 - Am verificat zona de depozitare </a:t>
            </a:r>
          </a:p>
          <a:p>
            <a:pPr>
              <a:buFont typeface="Wingdings" panose="05000000000000000000" pitchFamily="2" charset="2"/>
              <a:buChar char="n"/>
            </a:pPr>
            <a:r>
              <a:rPr lang="ro-RO" sz="2000" dirty="0"/>
              <a:t>PASUL 5 - M-am asigurat că zona de lucru este sigură</a:t>
            </a:r>
          </a:p>
          <a:p>
            <a:endParaRPr lang="ro-RO" dirty="0"/>
          </a:p>
        </p:txBody>
      </p:sp>
      <p:sp>
        <p:nvSpPr>
          <p:cNvPr id="5" name="Tijdelijke aanduiding voor dianummer 4">
            <a:extLst>
              <a:ext uri="{FF2B5EF4-FFF2-40B4-BE49-F238E27FC236}">
                <a16:creationId xmlns:a16="http://schemas.microsoft.com/office/drawing/2014/main" id="{1039205A-1120-4079-B7D8-FBEA08009754}"/>
              </a:ext>
            </a:extLst>
          </p:cNvPr>
          <p:cNvSpPr>
            <a:spLocks noGrp="1"/>
          </p:cNvSpPr>
          <p:nvPr>
            <p:ph type="sldNum" sz="quarter" idx="11"/>
          </p:nvPr>
        </p:nvSpPr>
        <p:spPr/>
        <p:txBody>
          <a:bodyPr/>
          <a:lstStyle/>
          <a:p>
            <a:r>
              <a:rPr lang="ro-RO"/>
              <a:t>6</a:t>
            </a:r>
            <a:endParaRPr lang="ro-RO" dirty="0"/>
          </a:p>
        </p:txBody>
      </p:sp>
      <p:sp>
        <p:nvSpPr>
          <p:cNvPr id="4" name="Tijdelijke aanduiding voor voettekst 3">
            <a:extLst>
              <a:ext uri="{FF2B5EF4-FFF2-40B4-BE49-F238E27FC236}">
                <a16:creationId xmlns:a16="http://schemas.microsoft.com/office/drawing/2014/main" id="{4ADCA93E-23FA-4E69-A65C-294D041EA233}"/>
              </a:ext>
            </a:extLst>
          </p:cNvPr>
          <p:cNvSpPr>
            <a:spLocks noGrp="1"/>
          </p:cNvSpPr>
          <p:nvPr>
            <p:ph type="ftr" sz="quarter" idx="10"/>
          </p:nvPr>
        </p:nvSpPr>
        <p:spPr/>
        <p:txBody>
          <a:bodyPr/>
          <a:lstStyle/>
          <a:p>
            <a:r>
              <a:rPr lang="ro-RO"/>
              <a:t>Încărcare și descărcare</a:t>
            </a:r>
            <a:endParaRPr lang="ro-RO" dirty="0"/>
          </a:p>
        </p:txBody>
      </p:sp>
    </p:spTree>
    <p:extLst>
      <p:ext uri="{BB962C8B-B14F-4D97-AF65-F5344CB8AC3E}">
        <p14:creationId xmlns:p14="http://schemas.microsoft.com/office/powerpoint/2010/main" val="1011204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Încărcare și descărcare</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ro-RO"/>
              <a:t>7</a:t>
            </a:r>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342900" y="331152"/>
            <a:ext cx="10763250" cy="949008"/>
          </a:xfrm>
        </p:spPr>
        <p:txBody>
          <a:bodyPr>
            <a:normAutofit fontScale="90000"/>
          </a:bodyPr>
          <a:lstStyle/>
          <a:p>
            <a:r>
              <a:rPr lang="ro-RO" dirty="0"/>
              <a:t>Animație privind încărcarea și</a:t>
            </a:r>
            <a:r>
              <a:rPr lang="nl-NL" dirty="0"/>
              <a:t> </a:t>
            </a:r>
            <a:r>
              <a:rPr lang="ro-RO" dirty="0"/>
              <a:t>descărcarea</a:t>
            </a:r>
          </a:p>
        </p:txBody>
      </p:sp>
      <p:pic>
        <p:nvPicPr>
          <p:cNvPr id="7" name="Onlinemedia 2" title="TOOLBOX LADEN en LOSSEN  SUB RO">
            <a:hlinkClick r:id="" action="ppaction://media"/>
            <a:extLst>
              <a:ext uri="{FF2B5EF4-FFF2-40B4-BE49-F238E27FC236}">
                <a16:creationId xmlns:a16="http://schemas.microsoft.com/office/drawing/2014/main" id="{CC6BF2C6-9A20-4C78-8EE0-BD0837D164DA}"/>
              </a:ext>
            </a:extLst>
          </p:cNvPr>
          <p:cNvPicPr>
            <a:picLocks noRot="1" noChangeAspect="1"/>
          </p:cNvPicPr>
          <p:nvPr>
            <a:videoFile r:link="rId1"/>
          </p:nvPr>
        </p:nvPicPr>
        <p:blipFill>
          <a:blip r:embed="rId4"/>
          <a:stretch>
            <a:fillRect/>
          </a:stretch>
        </p:blipFill>
        <p:spPr>
          <a:xfrm>
            <a:off x="2255520" y="1109028"/>
            <a:ext cx="7223760" cy="5417820"/>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vol="80000">
                <p:cTn id="12" fill="hold" display="0">
                  <p:stCondLst>
                    <p:cond delay="indefinite"/>
                  </p:stCondLst>
                </p:cTn>
                <p:tgtEl>
                  <p:spTgt spid="7"/>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ro-RO"/>
              <a:t>Încărcare și descărcare</a:t>
            </a:r>
            <a:endParaRPr lang="ro-RO"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r>
              <a:rPr lang="ro-RO"/>
              <a:t>8</a:t>
            </a:r>
            <a:endParaRPr lang="ro-RO"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ro-RO"/>
              <a:t>În dialog</a:t>
            </a:r>
            <a:endParaRPr lang="ro-RO" dirty="0"/>
          </a:p>
        </p:txBody>
      </p:sp>
      <p:sp>
        <p:nvSpPr>
          <p:cNvPr id="7" name="Tijdelijke aanduiding voor inhoud 2">
            <a:extLst>
              <a:ext uri="{FF2B5EF4-FFF2-40B4-BE49-F238E27FC236}">
                <a16:creationId xmlns:a16="http://schemas.microsoft.com/office/drawing/2014/main" id="{C42809BB-8338-4502-B908-B43B89744AF7}"/>
              </a:ext>
            </a:extLst>
          </p:cNvPr>
          <p:cNvSpPr>
            <a:spLocks noGrp="1"/>
          </p:cNvSpPr>
          <p:nvPr>
            <p:ph idx="1"/>
          </p:nvPr>
        </p:nvSpPr>
        <p:spPr>
          <a:xfrm>
            <a:off x="838200" y="1825625"/>
            <a:ext cx="10515600" cy="4064000"/>
          </a:xfrm>
          <a:ln>
            <a:solidFill>
              <a:schemeClr val="bg1"/>
            </a:solidFill>
          </a:ln>
        </p:spPr>
        <p:txBody>
          <a:bodyPr vert="horz" lIns="91440" tIns="45720" rIns="91440" bIns="45720" rtlCol="0" anchor="t">
            <a:normAutofit/>
          </a:bodyPr>
          <a:lstStyle/>
          <a:p>
            <a:pPr marL="514350" indent="-514350">
              <a:buAutoNum type="arabicPeriod"/>
            </a:pPr>
            <a:r>
              <a:rPr lang="ro-RO" sz="2000" dirty="0">
                <a:cs typeface="Arial"/>
              </a:rPr>
              <a:t>V-a oferit animația WAVE suficientă încredere și înțelegere pentru a aplica măsura/ măsurile de control corecte?</a:t>
            </a:r>
            <a:endParaRPr lang="nl-NL" sz="2000" dirty="0">
              <a:cs typeface="Arial"/>
            </a:endParaRPr>
          </a:p>
          <a:p>
            <a:pPr marL="514350" indent="-514350">
              <a:buAutoNum type="arabicPeriod"/>
            </a:pPr>
            <a:endParaRPr lang="nl-NL" sz="2000" dirty="0">
              <a:cs typeface="Arial"/>
            </a:endParaRPr>
          </a:p>
          <a:p>
            <a:pPr marL="514350" indent="-514350">
              <a:buAutoNum type="arabicPeriod"/>
            </a:pPr>
            <a:r>
              <a:rPr lang="ro-RO" sz="2000" dirty="0">
                <a:cs typeface="Arial"/>
              </a:rPr>
              <a:t>Care măsură (măsuri) de control este (sunt) cea (cele) mai importantă (importante) pentru dvs. și cum puteți aplica acest lucru la locul dvs. de muncă?</a:t>
            </a:r>
          </a:p>
          <a:p>
            <a:endParaRPr lang="ro-RO" dirty="0">
              <a:cs typeface="Arial"/>
            </a:endParaRPr>
          </a:p>
        </p:txBody>
      </p:sp>
    </p:spTree>
    <p:extLst>
      <p:ext uri="{BB962C8B-B14F-4D97-AF65-F5344CB8AC3E}">
        <p14:creationId xmlns:p14="http://schemas.microsoft.com/office/powerpoint/2010/main" val="2114411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ro-RO"/>
              <a:t>Vă mulțumesc pentru atenție!</a:t>
            </a:r>
            <a:endParaRPr lang="ro-RO"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endParaRPr lang="ro-RO"/>
          </a:p>
          <a:p>
            <a:pPr marL="0" indent="0">
              <a:buNone/>
            </a:pPr>
            <a:r>
              <a:rPr lang="ro-RO" sz="1800"/>
              <a:t>veiligheid@volkerwessels.com</a:t>
            </a:r>
          </a:p>
          <a:p>
            <a:pPr marL="0" indent="0">
              <a:buNone/>
            </a:pPr>
            <a:endParaRPr lang="ro-RO"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ro-RO"/>
              <a:t>Încărcare și descărcare</a:t>
            </a:r>
            <a:endParaRPr lang="ro-RO"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r>
              <a:rPr lang="ro-RO"/>
              <a:t>9</a:t>
            </a:r>
            <a:endParaRPr lang="ro-RO"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0" ma:contentTypeDescription="Een nieuw document maken." ma:contentTypeScope="" ma:versionID="3888620e5dcf94262ef448185b956c0f">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8074ce57ca77ed0cecaf9965165db853"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customXml/itemProps3.xml><?xml version="1.0" encoding="utf-8"?>
<ds:datastoreItem xmlns:ds="http://schemas.openxmlformats.org/officeDocument/2006/customXml" ds:itemID="{08BC37F4-43CC-4B08-B07C-FB8C88C9C2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Template>
  <TotalTime>1</TotalTime>
  <Words>433</Words>
  <Application>Microsoft Office PowerPoint</Application>
  <PresentationFormat>Breedbeeld</PresentationFormat>
  <Paragraphs>64</Paragraphs>
  <Slides>8</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Wingdings</vt:lpstr>
      <vt:lpstr>Kantoorthema</vt:lpstr>
      <vt:lpstr>Set de instrumente pentru încărcare și descărcare </vt:lpstr>
      <vt:lpstr>Context</vt:lpstr>
      <vt:lpstr>Teme</vt:lpstr>
      <vt:lpstr>Puncte importante</vt:lpstr>
      <vt:lpstr>Încărcare și descărcare: Evaluare de ultim moment a riscurilor (LMRA) în atelier</vt:lpstr>
      <vt:lpstr>Animație privind încărcarea și descărcarea</vt:lpstr>
      <vt:lpstr>În dialog</vt:lpstr>
      <vt:lpstr>Vă mulțumesc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5</cp:revision>
  <dcterms:created xsi:type="dcterms:W3CDTF">2021-02-11T14:15:30Z</dcterms:created>
  <dcterms:modified xsi:type="dcterms:W3CDTF">2021-12-16T15:33:13Z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