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firstSlideNum="2" showSpecialPlsOnTitleSld="0" saveSubsetFonts="1" autoCompressPictures="0">
  <p:sldMasterIdLst>
    <p:sldMasterId id="2147483648" r:id="rId4"/>
  </p:sldMasterIdLst>
  <p:notesMasterIdLst>
    <p:notesMasterId r:id="rId13"/>
  </p:notesMasterIdLst>
  <p:handoutMasterIdLst>
    <p:handoutMasterId r:id="rId14"/>
  </p:handoutMasterIdLst>
  <p:sldIdLst>
    <p:sldId id="257" r:id="rId5"/>
    <p:sldId id="260" r:id="rId6"/>
    <p:sldId id="266" r:id="rId7"/>
    <p:sldId id="276" r:id="rId8"/>
    <p:sldId id="277" r:id="rId9"/>
    <p:sldId id="263" r:id="rId10"/>
    <p:sldId id="278" r:id="rId11"/>
    <p:sldId id="261" r:id="rId12"/>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Roordink, Bas" initials="RB" lastIdx="1" clrIdx="0">
    <p:extLst>
      <p:ext uri="{19B8F6BF-5375-455C-9EA6-DF929625EA0E}">
        <p15:presenceInfo xmlns:p15="http://schemas.microsoft.com/office/powerpoint/2012/main" userId="S::broordink@volkerwessels.com::e6b80f22-b7ea-4a1b-9826-4cad8536796c"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0567972-F724-47B5-AF4E-3ED25DE46D33}" v="1" dt="2021-12-16T15:29:32.19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6" d="100"/>
          <a:sy n="106" d="100"/>
        </p:scale>
        <p:origin x="756" y="96"/>
      </p:cViewPr>
      <p:guideLst/>
    </p:cSldViewPr>
  </p:slideViewPr>
  <p:notesTextViewPr>
    <p:cViewPr>
      <p:scale>
        <a:sx n="1" d="1"/>
        <a:sy n="1" d="1"/>
      </p:scale>
      <p:origin x="0" y="0"/>
    </p:cViewPr>
  </p:notesTextViewPr>
  <p:notesViewPr>
    <p:cSldViewPr snapToGrid="0">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notesMaster" Target="notesMasters/notesMaster1.xml"/><Relationship Id="rId18" Type="http://schemas.openxmlformats.org/officeDocument/2006/relationships/theme" Target="theme/theme1.xml"/><Relationship Id="rId3" Type="http://schemas.openxmlformats.org/officeDocument/2006/relationships/customXml" Target="../customXml/item3.xml"/><Relationship Id="rId21" Type="http://schemas.microsoft.com/office/2015/10/relationships/revisionInfo" Target="revisionInfo.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commentAuthors" Target="commentAuthors.xml"/><Relationship Id="rId10" Type="http://schemas.openxmlformats.org/officeDocument/2006/relationships/slide" Target="slides/slide6.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handoutMaster" Target="handoutMasters/handout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Roordink, Bas" userId="e6b80f22-b7ea-4a1b-9826-4cad8536796c" providerId="ADAL" clId="{FC09EBA9-140F-4B97-8FB1-3DC00F5655B0}"/>
    <pc:docChg chg="custSel addSld delSld modSld">
      <pc:chgData name="Roordink, Bas" userId="e6b80f22-b7ea-4a1b-9826-4cad8536796c" providerId="ADAL" clId="{FC09EBA9-140F-4B97-8FB1-3DC00F5655B0}" dt="2021-11-09T10:49:49.384" v="151" actId="1076"/>
      <pc:docMkLst>
        <pc:docMk/>
      </pc:docMkLst>
      <pc:sldChg chg="modSp mod">
        <pc:chgData name="Roordink, Bas" userId="e6b80f22-b7ea-4a1b-9826-4cad8536796c" providerId="ADAL" clId="{FC09EBA9-140F-4B97-8FB1-3DC00F5655B0}" dt="2021-11-09T10:13:38.170" v="79" actId="1076"/>
        <pc:sldMkLst>
          <pc:docMk/>
          <pc:sldMk cId="192953906" sldId="257"/>
        </pc:sldMkLst>
        <pc:spChg chg="mod">
          <ac:chgData name="Roordink, Bas" userId="e6b80f22-b7ea-4a1b-9826-4cad8536796c" providerId="ADAL" clId="{FC09EBA9-140F-4B97-8FB1-3DC00F5655B0}" dt="2021-11-09T10:13:38.170" v="79" actId="1076"/>
          <ac:spMkLst>
            <pc:docMk/>
            <pc:sldMk cId="192953906" sldId="257"/>
            <ac:spMk id="2" creationId="{8BFA767E-3DB7-7B46-855B-3C179A0A7873}"/>
          </ac:spMkLst>
        </pc:spChg>
      </pc:sldChg>
      <pc:sldChg chg="modSp mod">
        <pc:chgData name="Roordink, Bas" userId="e6b80f22-b7ea-4a1b-9826-4cad8536796c" providerId="ADAL" clId="{FC09EBA9-140F-4B97-8FB1-3DC00F5655B0}" dt="2021-11-09T10:12:32.530" v="38" actId="207"/>
        <pc:sldMkLst>
          <pc:docMk/>
          <pc:sldMk cId="3753470074" sldId="260"/>
        </pc:sldMkLst>
        <pc:spChg chg="mod">
          <ac:chgData name="Roordink, Bas" userId="e6b80f22-b7ea-4a1b-9826-4cad8536796c" providerId="ADAL" clId="{FC09EBA9-140F-4B97-8FB1-3DC00F5655B0}" dt="2021-11-09T10:12:32.530" v="38" actId="207"/>
          <ac:spMkLst>
            <pc:docMk/>
            <pc:sldMk cId="3753470074" sldId="260"/>
            <ac:spMk id="3" creationId="{BB2A0E52-A3D1-AC44-97E9-4AE4FCB62B0E}"/>
          </ac:spMkLst>
        </pc:spChg>
      </pc:sldChg>
      <pc:sldChg chg="addSp delSp modSp mod delAnim modAnim">
        <pc:chgData name="Roordink, Bas" userId="e6b80f22-b7ea-4a1b-9826-4cad8536796c" providerId="ADAL" clId="{FC09EBA9-140F-4B97-8FB1-3DC00F5655B0}" dt="2021-11-09T10:49:49.384" v="151" actId="1076"/>
        <pc:sldMkLst>
          <pc:docMk/>
          <pc:sldMk cId="1885442784" sldId="263"/>
        </pc:sldMkLst>
        <pc:spChg chg="mod">
          <ac:chgData name="Roordink, Bas" userId="e6b80f22-b7ea-4a1b-9826-4cad8536796c" providerId="ADAL" clId="{FC09EBA9-140F-4B97-8FB1-3DC00F5655B0}" dt="2021-11-09T10:15:53.722" v="146" actId="20577"/>
          <ac:spMkLst>
            <pc:docMk/>
            <pc:sldMk cId="1885442784" sldId="263"/>
            <ac:spMk id="6" creationId="{0D114B56-608F-456E-AD2D-C48853B0DFF0}"/>
          </ac:spMkLst>
        </pc:spChg>
        <pc:picChg chg="add mod">
          <ac:chgData name="Roordink, Bas" userId="e6b80f22-b7ea-4a1b-9826-4cad8536796c" providerId="ADAL" clId="{FC09EBA9-140F-4B97-8FB1-3DC00F5655B0}" dt="2021-11-09T10:49:49.384" v="151" actId="1076"/>
          <ac:picMkLst>
            <pc:docMk/>
            <pc:sldMk cId="1885442784" sldId="263"/>
            <ac:picMk id="2" creationId="{B945541E-5082-494E-8F3F-026602E61121}"/>
          </ac:picMkLst>
        </pc:picChg>
        <pc:picChg chg="del">
          <ac:chgData name="Roordink, Bas" userId="e6b80f22-b7ea-4a1b-9826-4cad8536796c" providerId="ADAL" clId="{FC09EBA9-140F-4B97-8FB1-3DC00F5655B0}" dt="2021-11-09T10:15:42.111" v="102" actId="478"/>
          <ac:picMkLst>
            <pc:docMk/>
            <pc:sldMk cId="1885442784" sldId="263"/>
            <ac:picMk id="3" creationId="{4345E48E-7182-4FBC-903B-B5CD0F17DE41}"/>
          </ac:picMkLst>
        </pc:picChg>
      </pc:sldChg>
      <pc:sldChg chg="modSp mod">
        <pc:chgData name="Roordink, Bas" userId="e6b80f22-b7ea-4a1b-9826-4cad8536796c" providerId="ADAL" clId="{FC09EBA9-140F-4B97-8FB1-3DC00F5655B0}" dt="2021-11-09T10:14:18.245" v="100" actId="20577"/>
        <pc:sldMkLst>
          <pc:docMk/>
          <pc:sldMk cId="28953270" sldId="266"/>
        </pc:sldMkLst>
        <pc:spChg chg="mod">
          <ac:chgData name="Roordink, Bas" userId="e6b80f22-b7ea-4a1b-9826-4cad8536796c" providerId="ADAL" clId="{FC09EBA9-140F-4B97-8FB1-3DC00F5655B0}" dt="2021-11-09T10:14:18.245" v="100" actId="20577"/>
          <ac:spMkLst>
            <pc:docMk/>
            <pc:sldMk cId="28953270" sldId="266"/>
            <ac:spMk id="3" creationId="{BB2A0E52-A3D1-AC44-97E9-4AE4FCB62B0E}"/>
          </ac:spMkLst>
        </pc:spChg>
      </pc:sldChg>
      <pc:sldChg chg="del">
        <pc:chgData name="Roordink, Bas" userId="e6b80f22-b7ea-4a1b-9826-4cad8536796c" providerId="ADAL" clId="{FC09EBA9-140F-4B97-8FB1-3DC00F5655B0}" dt="2021-11-09T10:14:22.003" v="101" actId="47"/>
        <pc:sldMkLst>
          <pc:docMk/>
          <pc:sldMk cId="1587596849" sldId="267"/>
        </pc:sldMkLst>
      </pc:sldChg>
      <pc:sldChg chg="modSp add mod">
        <pc:chgData name="Roordink, Bas" userId="e6b80f22-b7ea-4a1b-9826-4cad8536796c" providerId="ADAL" clId="{FC09EBA9-140F-4B97-8FB1-3DC00F5655B0}" dt="2021-11-09T10:13:25.401" v="74" actId="20577"/>
        <pc:sldMkLst>
          <pc:docMk/>
          <pc:sldMk cId="2458678374" sldId="272"/>
        </pc:sldMkLst>
        <pc:spChg chg="mod">
          <ac:chgData name="Roordink, Bas" userId="e6b80f22-b7ea-4a1b-9826-4cad8536796c" providerId="ADAL" clId="{FC09EBA9-140F-4B97-8FB1-3DC00F5655B0}" dt="2021-11-09T10:13:25.401" v="74" actId="20577"/>
          <ac:spMkLst>
            <pc:docMk/>
            <pc:sldMk cId="2458678374" sldId="272"/>
            <ac:spMk id="2" creationId="{7EF37B29-2284-49C7-B6FD-0D13E07E6E6E}"/>
          </ac:spMkLst>
        </pc:spChg>
      </pc:sldChg>
      <pc:sldChg chg="add">
        <pc:chgData name="Roordink, Bas" userId="e6b80f22-b7ea-4a1b-9826-4cad8536796c" providerId="ADAL" clId="{FC09EBA9-140F-4B97-8FB1-3DC00F5655B0}" dt="2021-11-09T10:13:56.659" v="80"/>
        <pc:sldMkLst>
          <pc:docMk/>
          <pc:sldMk cId="302852690" sldId="276"/>
        </pc:sldMkLst>
      </pc:sldChg>
      <pc:sldChg chg="add">
        <pc:chgData name="Roordink, Bas" userId="e6b80f22-b7ea-4a1b-9826-4cad8536796c" providerId="ADAL" clId="{FC09EBA9-140F-4B97-8FB1-3DC00F5655B0}" dt="2021-11-09T10:13:56.659" v="80"/>
        <pc:sldMkLst>
          <pc:docMk/>
          <pc:sldMk cId="1011204222" sldId="277"/>
        </pc:sldMkLst>
      </pc:sldChg>
    </pc:docChg>
  </pc:docChgLst>
  <pc:docChgLst>
    <pc:chgData name="Roordink, Bas" userId="e6b80f22-b7ea-4a1b-9826-4cad8536796c" providerId="ADAL" clId="{C63FE316-4E81-4C89-A560-4C79A74D6D11}"/>
    <pc:docChg chg="undo custSel addSld delSld modSld">
      <pc:chgData name="Roordink, Bas" userId="e6b80f22-b7ea-4a1b-9826-4cad8536796c" providerId="ADAL" clId="{C63FE316-4E81-4C89-A560-4C79A74D6D11}" dt="2021-11-29T09:02:00.518" v="371" actId="20577"/>
      <pc:docMkLst>
        <pc:docMk/>
      </pc:docMkLst>
      <pc:sldChg chg="modSp mod">
        <pc:chgData name="Roordink, Bas" userId="e6b80f22-b7ea-4a1b-9826-4cad8536796c" providerId="ADAL" clId="{C63FE316-4E81-4C89-A560-4C79A74D6D11}" dt="2021-11-29T08:59:19.665" v="305" actId="6549"/>
        <pc:sldMkLst>
          <pc:docMk/>
          <pc:sldMk cId="192953906" sldId="257"/>
        </pc:sldMkLst>
        <pc:spChg chg="mod">
          <ac:chgData name="Roordink, Bas" userId="e6b80f22-b7ea-4a1b-9826-4cad8536796c" providerId="ADAL" clId="{C63FE316-4E81-4C89-A560-4C79A74D6D11}" dt="2021-11-29T08:59:19.665" v="305" actId="6549"/>
          <ac:spMkLst>
            <pc:docMk/>
            <pc:sldMk cId="192953906" sldId="257"/>
            <ac:spMk id="2" creationId="{8BFA767E-3DB7-7B46-855B-3C179A0A7873}"/>
          </ac:spMkLst>
        </pc:spChg>
      </pc:sldChg>
      <pc:sldChg chg="modSp mod">
        <pc:chgData name="Roordink, Bas" userId="e6b80f22-b7ea-4a1b-9826-4cad8536796c" providerId="ADAL" clId="{C63FE316-4E81-4C89-A560-4C79A74D6D11}" dt="2021-11-29T09:00:28.166" v="359" actId="20577"/>
        <pc:sldMkLst>
          <pc:docMk/>
          <pc:sldMk cId="3753470074" sldId="260"/>
        </pc:sldMkLst>
        <pc:spChg chg="mod">
          <ac:chgData name="Roordink, Bas" userId="e6b80f22-b7ea-4a1b-9826-4cad8536796c" providerId="ADAL" clId="{C63FE316-4E81-4C89-A560-4C79A74D6D11}" dt="2021-11-29T09:00:28.166" v="359" actId="20577"/>
          <ac:spMkLst>
            <pc:docMk/>
            <pc:sldMk cId="3753470074" sldId="260"/>
            <ac:spMk id="3" creationId="{BB2A0E52-A3D1-AC44-97E9-4AE4FCB62B0E}"/>
          </ac:spMkLst>
        </pc:spChg>
      </pc:sldChg>
      <pc:sldChg chg="modSp mod">
        <pc:chgData name="Roordink, Bas" userId="e6b80f22-b7ea-4a1b-9826-4cad8536796c" providerId="ADAL" clId="{C63FE316-4E81-4C89-A560-4C79A74D6D11}" dt="2021-11-24T10:26:40.633" v="187" actId="20577"/>
        <pc:sldMkLst>
          <pc:docMk/>
          <pc:sldMk cId="28953270" sldId="266"/>
        </pc:sldMkLst>
        <pc:spChg chg="mod">
          <ac:chgData name="Roordink, Bas" userId="e6b80f22-b7ea-4a1b-9826-4cad8536796c" providerId="ADAL" clId="{C63FE316-4E81-4C89-A560-4C79A74D6D11}" dt="2021-11-24T10:26:40.633" v="187" actId="20577"/>
          <ac:spMkLst>
            <pc:docMk/>
            <pc:sldMk cId="28953270" sldId="266"/>
            <ac:spMk id="3" creationId="{BB2A0E52-A3D1-AC44-97E9-4AE4FCB62B0E}"/>
          </ac:spMkLst>
        </pc:spChg>
      </pc:sldChg>
      <pc:sldChg chg="del">
        <pc:chgData name="Roordink, Bas" userId="e6b80f22-b7ea-4a1b-9826-4cad8536796c" providerId="ADAL" clId="{C63FE316-4E81-4C89-A560-4C79A74D6D11}" dt="2021-11-24T10:25:41.430" v="97" actId="47"/>
        <pc:sldMkLst>
          <pc:docMk/>
          <pc:sldMk cId="2458678374" sldId="272"/>
        </pc:sldMkLst>
      </pc:sldChg>
      <pc:sldChg chg="modSp mod">
        <pc:chgData name="Roordink, Bas" userId="e6b80f22-b7ea-4a1b-9826-4cad8536796c" providerId="ADAL" clId="{C63FE316-4E81-4C89-A560-4C79A74D6D11}" dt="2021-11-29T09:00:42.633" v="360" actId="20577"/>
        <pc:sldMkLst>
          <pc:docMk/>
          <pc:sldMk cId="302852690" sldId="276"/>
        </pc:sldMkLst>
        <pc:spChg chg="mod">
          <ac:chgData name="Roordink, Bas" userId="e6b80f22-b7ea-4a1b-9826-4cad8536796c" providerId="ADAL" clId="{C63FE316-4E81-4C89-A560-4C79A74D6D11}" dt="2021-11-24T10:25:58.851" v="121" actId="20577"/>
          <ac:spMkLst>
            <pc:docMk/>
            <pc:sldMk cId="302852690" sldId="276"/>
            <ac:spMk id="2" creationId="{7EF37B29-2284-49C7-B6FD-0D13E07E6E6E}"/>
          </ac:spMkLst>
        </pc:spChg>
        <pc:spChg chg="mod">
          <ac:chgData name="Roordink, Bas" userId="e6b80f22-b7ea-4a1b-9826-4cad8536796c" providerId="ADAL" clId="{C63FE316-4E81-4C89-A560-4C79A74D6D11}" dt="2021-11-29T09:00:42.633" v="360" actId="20577"/>
          <ac:spMkLst>
            <pc:docMk/>
            <pc:sldMk cId="302852690" sldId="276"/>
            <ac:spMk id="3" creationId="{4C2B7F20-70D7-4C99-950D-8D2D542E151C}"/>
          </ac:spMkLst>
        </pc:spChg>
      </pc:sldChg>
      <pc:sldChg chg="modSp mod">
        <pc:chgData name="Roordink, Bas" userId="e6b80f22-b7ea-4a1b-9826-4cad8536796c" providerId="ADAL" clId="{C63FE316-4E81-4C89-A560-4C79A74D6D11}" dt="2021-11-29T09:01:05.016" v="364" actId="1076"/>
        <pc:sldMkLst>
          <pc:docMk/>
          <pc:sldMk cId="1011204222" sldId="277"/>
        </pc:sldMkLst>
        <pc:spChg chg="mod">
          <ac:chgData name="Roordink, Bas" userId="e6b80f22-b7ea-4a1b-9826-4cad8536796c" providerId="ADAL" clId="{C63FE316-4E81-4C89-A560-4C79A74D6D11}" dt="2021-11-24T10:26:22.435" v="158" actId="20577"/>
          <ac:spMkLst>
            <pc:docMk/>
            <pc:sldMk cId="1011204222" sldId="277"/>
            <ac:spMk id="2" creationId="{7EF37B29-2284-49C7-B6FD-0D13E07E6E6E}"/>
          </ac:spMkLst>
        </pc:spChg>
        <pc:spChg chg="mod">
          <ac:chgData name="Roordink, Bas" userId="e6b80f22-b7ea-4a1b-9826-4cad8536796c" providerId="ADAL" clId="{C63FE316-4E81-4C89-A560-4C79A74D6D11}" dt="2021-11-29T09:01:05.016" v="364" actId="1076"/>
          <ac:spMkLst>
            <pc:docMk/>
            <pc:sldMk cId="1011204222" sldId="277"/>
            <ac:spMk id="3" creationId="{4C2B7F20-70D7-4C99-950D-8D2D542E151C}"/>
          </ac:spMkLst>
        </pc:spChg>
      </pc:sldChg>
      <pc:sldChg chg="addSp delSp modSp add mod delAnim">
        <pc:chgData name="Roordink, Bas" userId="e6b80f22-b7ea-4a1b-9826-4cad8536796c" providerId="ADAL" clId="{C63FE316-4E81-4C89-A560-4C79A74D6D11}" dt="2021-11-29T09:02:00.518" v="371" actId="20577"/>
        <pc:sldMkLst>
          <pc:docMk/>
          <pc:sldMk cId="2114411305" sldId="278"/>
        </pc:sldMkLst>
        <pc:spChg chg="mod">
          <ac:chgData name="Roordink, Bas" userId="e6b80f22-b7ea-4a1b-9826-4cad8536796c" providerId="ADAL" clId="{C63FE316-4E81-4C89-A560-4C79A74D6D11}" dt="2021-11-24T10:26:48.707" v="203" actId="20577"/>
          <ac:spMkLst>
            <pc:docMk/>
            <pc:sldMk cId="2114411305" sldId="278"/>
            <ac:spMk id="6" creationId="{0D114B56-608F-456E-AD2D-C48853B0DFF0}"/>
          </ac:spMkLst>
        </pc:spChg>
        <pc:spChg chg="add mod">
          <ac:chgData name="Roordink, Bas" userId="e6b80f22-b7ea-4a1b-9826-4cad8536796c" providerId="ADAL" clId="{C63FE316-4E81-4C89-A560-4C79A74D6D11}" dt="2021-11-29T09:02:00.518" v="371" actId="20577"/>
          <ac:spMkLst>
            <pc:docMk/>
            <pc:sldMk cId="2114411305" sldId="278"/>
            <ac:spMk id="7" creationId="{C42809BB-8338-4502-B908-B43B89744AF7}"/>
          </ac:spMkLst>
        </pc:spChg>
        <pc:picChg chg="del">
          <ac:chgData name="Roordink, Bas" userId="e6b80f22-b7ea-4a1b-9826-4cad8536796c" providerId="ADAL" clId="{C63FE316-4E81-4C89-A560-4C79A74D6D11}" dt="2021-11-24T10:26:51.114" v="204" actId="478"/>
          <ac:picMkLst>
            <pc:docMk/>
            <pc:sldMk cId="2114411305" sldId="278"/>
            <ac:picMk id="2" creationId="{B945541E-5082-494E-8F3F-026602E61121}"/>
          </ac:picMkLst>
        </pc:picChg>
      </pc:sldChg>
    </pc:docChg>
  </pc:docChgLst>
  <pc:docChgLst>
    <pc:chgData name="Sluik, Jeroen" userId="S::jsluik@volkerwessels.com::a2f384d2-6950-4c55-b611-7bc0b629c119" providerId="AD" clId="Web-{8617C422-BA46-3E1D-68ED-9EDAE905957A}"/>
    <pc:docChg chg="modSld">
      <pc:chgData name="Sluik, Jeroen" userId="S::jsluik@volkerwessels.com::a2f384d2-6950-4c55-b611-7bc0b629c119" providerId="AD" clId="Web-{8617C422-BA46-3E1D-68ED-9EDAE905957A}" dt="2021-11-26T11:30:52.933" v="47" actId="20577"/>
      <pc:docMkLst>
        <pc:docMk/>
      </pc:docMkLst>
      <pc:sldChg chg="modSp">
        <pc:chgData name="Sluik, Jeroen" userId="S::jsluik@volkerwessels.com::a2f384d2-6950-4c55-b611-7bc0b629c119" providerId="AD" clId="Web-{8617C422-BA46-3E1D-68ED-9EDAE905957A}" dt="2021-11-26T11:30:52.933" v="47" actId="20577"/>
        <pc:sldMkLst>
          <pc:docMk/>
          <pc:sldMk cId="3753470074" sldId="260"/>
        </pc:sldMkLst>
        <pc:spChg chg="mod">
          <ac:chgData name="Sluik, Jeroen" userId="S::jsluik@volkerwessels.com::a2f384d2-6950-4c55-b611-7bc0b629c119" providerId="AD" clId="Web-{8617C422-BA46-3E1D-68ED-9EDAE905957A}" dt="2021-11-26T11:30:52.933" v="47" actId="20577"/>
          <ac:spMkLst>
            <pc:docMk/>
            <pc:sldMk cId="3753470074" sldId="260"/>
            <ac:spMk id="3" creationId="{BB2A0E52-A3D1-AC44-97E9-4AE4FCB62B0E}"/>
          </ac:spMkLst>
        </pc:spChg>
      </pc:sldChg>
    </pc:docChg>
  </pc:docChgLst>
  <pc:docChgLst>
    <pc:chgData name="Sluik, Jeroen" userId="S::jsluik@volkerwessels.com::a2f384d2-6950-4c55-b611-7bc0b629c119" providerId="AD" clId="Web-{AA759D8D-C192-01E5-14AB-4F7D5D25C420}"/>
    <pc:docChg chg="modSld">
      <pc:chgData name="Sluik, Jeroen" userId="S::jsluik@volkerwessels.com::a2f384d2-6950-4c55-b611-7bc0b629c119" providerId="AD" clId="Web-{AA759D8D-C192-01E5-14AB-4F7D5D25C420}" dt="2021-11-26T11:24:36.037" v="454" actId="20577"/>
      <pc:docMkLst>
        <pc:docMk/>
      </pc:docMkLst>
      <pc:sldChg chg="modSp">
        <pc:chgData name="Sluik, Jeroen" userId="S::jsluik@volkerwessels.com::a2f384d2-6950-4c55-b611-7bc0b629c119" providerId="AD" clId="Web-{AA759D8D-C192-01E5-14AB-4F7D5D25C420}" dt="2021-11-26T11:18:38.594" v="332" actId="20577"/>
        <pc:sldMkLst>
          <pc:docMk/>
          <pc:sldMk cId="3753470074" sldId="260"/>
        </pc:sldMkLst>
        <pc:spChg chg="mod">
          <ac:chgData name="Sluik, Jeroen" userId="S::jsluik@volkerwessels.com::a2f384d2-6950-4c55-b611-7bc0b629c119" providerId="AD" clId="Web-{AA759D8D-C192-01E5-14AB-4F7D5D25C420}" dt="2021-11-26T11:18:38.594" v="332" actId="20577"/>
          <ac:spMkLst>
            <pc:docMk/>
            <pc:sldMk cId="3753470074" sldId="260"/>
            <ac:spMk id="3" creationId="{BB2A0E52-A3D1-AC44-97E9-4AE4FCB62B0E}"/>
          </ac:spMkLst>
        </pc:spChg>
      </pc:sldChg>
      <pc:sldChg chg="modSp">
        <pc:chgData name="Sluik, Jeroen" userId="S::jsluik@volkerwessels.com::a2f384d2-6950-4c55-b611-7bc0b629c119" providerId="AD" clId="Web-{AA759D8D-C192-01E5-14AB-4F7D5D25C420}" dt="2021-11-26T11:19:36.692" v="346" actId="20577"/>
        <pc:sldMkLst>
          <pc:docMk/>
          <pc:sldMk cId="28953270" sldId="266"/>
        </pc:sldMkLst>
        <pc:spChg chg="mod">
          <ac:chgData name="Sluik, Jeroen" userId="S::jsluik@volkerwessels.com::a2f384d2-6950-4c55-b611-7bc0b629c119" providerId="AD" clId="Web-{AA759D8D-C192-01E5-14AB-4F7D5D25C420}" dt="2021-11-26T11:19:36.692" v="346" actId="20577"/>
          <ac:spMkLst>
            <pc:docMk/>
            <pc:sldMk cId="28953270" sldId="266"/>
            <ac:spMk id="3" creationId="{BB2A0E52-A3D1-AC44-97E9-4AE4FCB62B0E}"/>
          </ac:spMkLst>
        </pc:spChg>
      </pc:sldChg>
      <pc:sldChg chg="modSp">
        <pc:chgData name="Sluik, Jeroen" userId="S::jsluik@volkerwessels.com::a2f384d2-6950-4c55-b611-7bc0b629c119" providerId="AD" clId="Web-{AA759D8D-C192-01E5-14AB-4F7D5D25C420}" dt="2021-11-26T10:47:38.782" v="29" actId="20577"/>
        <pc:sldMkLst>
          <pc:docMk/>
          <pc:sldMk cId="302852690" sldId="276"/>
        </pc:sldMkLst>
        <pc:spChg chg="mod">
          <ac:chgData name="Sluik, Jeroen" userId="S::jsluik@volkerwessels.com::a2f384d2-6950-4c55-b611-7bc0b629c119" providerId="AD" clId="Web-{AA759D8D-C192-01E5-14AB-4F7D5D25C420}" dt="2021-11-26T10:47:38.782" v="29" actId="20577"/>
          <ac:spMkLst>
            <pc:docMk/>
            <pc:sldMk cId="302852690" sldId="276"/>
            <ac:spMk id="3" creationId="{4C2B7F20-70D7-4C99-950D-8D2D542E151C}"/>
          </ac:spMkLst>
        </pc:spChg>
      </pc:sldChg>
      <pc:sldChg chg="modSp">
        <pc:chgData name="Sluik, Jeroen" userId="S::jsluik@volkerwessels.com::a2f384d2-6950-4c55-b611-7bc0b629c119" providerId="AD" clId="Web-{AA759D8D-C192-01E5-14AB-4F7D5D25C420}" dt="2021-11-26T11:24:36.037" v="454" actId="20577"/>
        <pc:sldMkLst>
          <pc:docMk/>
          <pc:sldMk cId="2114411305" sldId="278"/>
        </pc:sldMkLst>
        <pc:spChg chg="mod">
          <ac:chgData name="Sluik, Jeroen" userId="S::jsluik@volkerwessels.com::a2f384d2-6950-4c55-b611-7bc0b629c119" providerId="AD" clId="Web-{AA759D8D-C192-01E5-14AB-4F7D5D25C420}" dt="2021-11-26T11:24:36.037" v="454" actId="20577"/>
          <ac:spMkLst>
            <pc:docMk/>
            <pc:sldMk cId="2114411305" sldId="278"/>
            <ac:spMk id="7" creationId="{C42809BB-8338-4502-B908-B43B89744AF7}"/>
          </ac:spMkLst>
        </pc:spChg>
      </pc:sldChg>
    </pc:docChg>
  </pc:docChgLst>
  <pc:docChgLst>
    <pc:chgData name="Roordink, Bas" userId="e6b80f22-b7ea-4a1b-9826-4cad8536796c" providerId="ADAL" clId="{50567972-F724-47B5-AF4E-3ED25DE46D33}"/>
    <pc:docChg chg="custSel modSld">
      <pc:chgData name="Roordink, Bas" userId="e6b80f22-b7ea-4a1b-9826-4cad8536796c" providerId="ADAL" clId="{50567972-F724-47B5-AF4E-3ED25DE46D33}" dt="2021-12-16T15:35:42.837" v="7" actId="12"/>
      <pc:docMkLst>
        <pc:docMk/>
      </pc:docMkLst>
      <pc:sldChg chg="addSp delSp modSp mod delAnim modAnim modNotesTx">
        <pc:chgData name="Roordink, Bas" userId="e6b80f22-b7ea-4a1b-9826-4cad8536796c" providerId="ADAL" clId="{50567972-F724-47B5-AF4E-3ED25DE46D33}" dt="2021-12-16T15:29:44.841" v="6"/>
        <pc:sldMkLst>
          <pc:docMk/>
          <pc:sldMk cId="1885442784" sldId="263"/>
        </pc:sldMkLst>
        <pc:picChg chg="del">
          <ac:chgData name="Roordink, Bas" userId="e6b80f22-b7ea-4a1b-9826-4cad8536796c" providerId="ADAL" clId="{50567972-F724-47B5-AF4E-3ED25DE46D33}" dt="2021-12-16T15:29:20.053" v="0" actId="478"/>
          <ac:picMkLst>
            <pc:docMk/>
            <pc:sldMk cId="1885442784" sldId="263"/>
            <ac:picMk id="2" creationId="{B945541E-5082-494E-8F3F-026602E61121}"/>
          </ac:picMkLst>
        </pc:picChg>
        <pc:picChg chg="add mod">
          <ac:chgData name="Roordink, Bas" userId="e6b80f22-b7ea-4a1b-9826-4cad8536796c" providerId="ADAL" clId="{50567972-F724-47B5-AF4E-3ED25DE46D33}" dt="2021-12-16T15:29:38.301" v="5" actId="1076"/>
          <ac:picMkLst>
            <pc:docMk/>
            <pc:sldMk cId="1885442784" sldId="263"/>
            <ac:picMk id="3" creationId="{01EC2DD3-6E0A-425D-954A-BDD2F0011BFC}"/>
          </ac:picMkLst>
        </pc:picChg>
      </pc:sldChg>
      <pc:sldChg chg="modSp mod">
        <pc:chgData name="Roordink, Bas" userId="e6b80f22-b7ea-4a1b-9826-4cad8536796c" providerId="ADAL" clId="{50567972-F724-47B5-AF4E-3ED25DE46D33}" dt="2021-12-16T15:29:32.313" v="2" actId="27636"/>
        <pc:sldMkLst>
          <pc:docMk/>
          <pc:sldMk cId="1011204222" sldId="277"/>
        </pc:sldMkLst>
        <pc:spChg chg="mod">
          <ac:chgData name="Roordink, Bas" userId="e6b80f22-b7ea-4a1b-9826-4cad8536796c" providerId="ADAL" clId="{50567972-F724-47B5-AF4E-3ED25DE46D33}" dt="2021-12-16T15:29:32.313" v="2" actId="27636"/>
          <ac:spMkLst>
            <pc:docMk/>
            <pc:sldMk cId="1011204222" sldId="277"/>
            <ac:spMk id="2" creationId="{7EF37B29-2284-49C7-B6FD-0D13E07E6E6E}"/>
          </ac:spMkLst>
        </pc:spChg>
      </pc:sldChg>
      <pc:sldChg chg="modSp mod">
        <pc:chgData name="Roordink, Bas" userId="e6b80f22-b7ea-4a1b-9826-4cad8536796c" providerId="ADAL" clId="{50567972-F724-47B5-AF4E-3ED25DE46D33}" dt="2021-12-16T15:35:42.837" v="7" actId="12"/>
        <pc:sldMkLst>
          <pc:docMk/>
          <pc:sldMk cId="2114411305" sldId="278"/>
        </pc:sldMkLst>
        <pc:spChg chg="mod">
          <ac:chgData name="Roordink, Bas" userId="e6b80f22-b7ea-4a1b-9826-4cad8536796c" providerId="ADAL" clId="{50567972-F724-47B5-AF4E-3ED25DE46D33}" dt="2021-12-16T15:35:42.837" v="7" actId="12"/>
          <ac:spMkLst>
            <pc:docMk/>
            <pc:sldMk cId="2114411305" sldId="278"/>
            <ac:spMk id="7" creationId="{C42809BB-8338-4502-B908-B43B89744AF7}"/>
          </ac:spMkLst>
        </pc:spChg>
      </pc:sldChg>
    </pc:docChg>
  </pc:docChgLst>
  <pc:docChgLst>
    <pc:chgData name="Links, Ronald" userId="a214375d-509e-426f-9881-a99cf1b8df71" providerId="ADAL" clId="{D98B9602-51E0-444A-9909-D73D986155DE}"/>
    <pc:docChg chg="undo custSel modSld">
      <pc:chgData name="Links, Ronald" userId="a214375d-509e-426f-9881-a99cf1b8df71" providerId="ADAL" clId="{D98B9602-51E0-444A-9909-D73D986155DE}" dt="2021-09-15T08:14:19.702" v="483" actId="1076"/>
      <pc:docMkLst>
        <pc:docMk/>
      </pc:docMkLst>
      <pc:sldChg chg="modSp mod">
        <pc:chgData name="Links, Ronald" userId="a214375d-509e-426f-9881-a99cf1b8df71" providerId="ADAL" clId="{D98B9602-51E0-444A-9909-D73D986155DE}" dt="2021-09-14T13:48:47.552" v="180" actId="20577"/>
        <pc:sldMkLst>
          <pc:docMk/>
          <pc:sldMk cId="192953906" sldId="257"/>
        </pc:sldMkLst>
        <pc:spChg chg="mod">
          <ac:chgData name="Links, Ronald" userId="a214375d-509e-426f-9881-a99cf1b8df71" providerId="ADAL" clId="{D98B9602-51E0-444A-9909-D73D986155DE}" dt="2021-09-14T13:48:47.552" v="180" actId="20577"/>
          <ac:spMkLst>
            <pc:docMk/>
            <pc:sldMk cId="192953906" sldId="257"/>
            <ac:spMk id="2" creationId="{8BFA767E-3DB7-7B46-855B-3C179A0A7873}"/>
          </ac:spMkLst>
        </pc:spChg>
      </pc:sldChg>
      <pc:sldChg chg="modSp mod">
        <pc:chgData name="Links, Ronald" userId="a214375d-509e-426f-9881-a99cf1b8df71" providerId="ADAL" clId="{D98B9602-51E0-444A-9909-D73D986155DE}" dt="2021-09-15T08:12:57.728" v="438" actId="20577"/>
        <pc:sldMkLst>
          <pc:docMk/>
          <pc:sldMk cId="3753470074" sldId="260"/>
        </pc:sldMkLst>
        <pc:spChg chg="mod">
          <ac:chgData name="Links, Ronald" userId="a214375d-509e-426f-9881-a99cf1b8df71" providerId="ADAL" clId="{D98B9602-51E0-444A-9909-D73D986155DE}" dt="2021-09-14T13:46:36.748" v="134" actId="20577"/>
          <ac:spMkLst>
            <pc:docMk/>
            <pc:sldMk cId="3753470074" sldId="260"/>
            <ac:spMk id="3" creationId="{BB2A0E52-A3D1-AC44-97E9-4AE4FCB62B0E}"/>
          </ac:spMkLst>
        </pc:spChg>
        <pc:spChg chg="mod">
          <ac:chgData name="Links, Ronald" userId="a214375d-509e-426f-9881-a99cf1b8df71" providerId="ADAL" clId="{D98B9602-51E0-444A-9909-D73D986155DE}" dt="2021-09-15T08:12:57.728" v="438" actId="20577"/>
          <ac:spMkLst>
            <pc:docMk/>
            <pc:sldMk cId="3753470074" sldId="260"/>
            <ac:spMk id="4" creationId="{7126FB9D-B883-6741-8B26-1B8549314BD4}"/>
          </ac:spMkLst>
        </pc:spChg>
      </pc:sldChg>
      <pc:sldChg chg="modSp mod">
        <pc:chgData name="Links, Ronald" userId="a214375d-509e-426f-9881-a99cf1b8df71" providerId="ADAL" clId="{D98B9602-51E0-444A-9909-D73D986155DE}" dt="2021-09-15T08:13:56.542" v="482" actId="20577"/>
        <pc:sldMkLst>
          <pc:docMk/>
          <pc:sldMk cId="634627726" sldId="261"/>
        </pc:sldMkLst>
        <pc:spChg chg="mod">
          <ac:chgData name="Links, Ronald" userId="a214375d-509e-426f-9881-a99cf1b8df71" providerId="ADAL" clId="{D98B9602-51E0-444A-9909-D73D986155DE}" dt="2021-09-15T08:13:56.542" v="482" actId="20577"/>
          <ac:spMkLst>
            <pc:docMk/>
            <pc:sldMk cId="634627726" sldId="261"/>
            <ac:spMk id="4" creationId="{370EDB71-C56E-2D4C-97D8-90041AF473F8}"/>
          </ac:spMkLst>
        </pc:spChg>
      </pc:sldChg>
      <pc:sldChg chg="addSp delSp modSp mod modAnim">
        <pc:chgData name="Links, Ronald" userId="a214375d-509e-426f-9881-a99cf1b8df71" providerId="ADAL" clId="{D98B9602-51E0-444A-9909-D73D986155DE}" dt="2021-09-15T08:14:19.702" v="483" actId="1076"/>
        <pc:sldMkLst>
          <pc:docMk/>
          <pc:sldMk cId="1885442784" sldId="263"/>
        </pc:sldMkLst>
        <pc:spChg chg="del mod">
          <ac:chgData name="Links, Ronald" userId="a214375d-509e-426f-9881-a99cf1b8df71" providerId="ADAL" clId="{D98B9602-51E0-444A-9909-D73D986155DE}" dt="2021-09-14T13:48:18.931" v="165" actId="478"/>
          <ac:spMkLst>
            <pc:docMk/>
            <pc:sldMk cId="1885442784" sldId="263"/>
            <ac:spMk id="2" creationId="{4E56FE9C-2C5C-4EED-B300-A82F3FEFD66A}"/>
          </ac:spMkLst>
        </pc:spChg>
        <pc:spChg chg="mod">
          <ac:chgData name="Links, Ronald" userId="a214375d-509e-426f-9881-a99cf1b8df71" providerId="ADAL" clId="{D98B9602-51E0-444A-9909-D73D986155DE}" dt="2021-09-15T08:13:08.383" v="456" actId="20577"/>
          <ac:spMkLst>
            <pc:docMk/>
            <pc:sldMk cId="1885442784" sldId="263"/>
            <ac:spMk id="4" creationId="{5E8B34FD-5255-4A4E-AC75-C102EF8F0D5B}"/>
          </ac:spMkLst>
        </pc:spChg>
        <pc:spChg chg="mod">
          <ac:chgData name="Links, Ronald" userId="a214375d-509e-426f-9881-a99cf1b8df71" providerId="ADAL" clId="{D98B9602-51E0-444A-9909-D73D986155DE}" dt="2021-09-14T13:49:19.141" v="210" actId="20577"/>
          <ac:spMkLst>
            <pc:docMk/>
            <pc:sldMk cId="1885442784" sldId="263"/>
            <ac:spMk id="6" creationId="{0D114B56-608F-456E-AD2D-C48853B0DFF0}"/>
          </ac:spMkLst>
        </pc:spChg>
        <pc:picChg chg="add mod">
          <ac:chgData name="Links, Ronald" userId="a214375d-509e-426f-9881-a99cf1b8df71" providerId="ADAL" clId="{D98B9602-51E0-444A-9909-D73D986155DE}" dt="2021-09-15T08:14:19.702" v="483" actId="1076"/>
          <ac:picMkLst>
            <pc:docMk/>
            <pc:sldMk cId="1885442784" sldId="263"/>
            <ac:picMk id="3" creationId="{4345E48E-7182-4FBC-903B-B5CD0F17DE41}"/>
          </ac:picMkLst>
        </pc:picChg>
      </pc:sldChg>
      <pc:sldChg chg="modSp mod">
        <pc:chgData name="Links, Ronald" userId="a214375d-509e-426f-9881-a99cf1b8df71" providerId="ADAL" clId="{D98B9602-51E0-444A-9909-D73D986155DE}" dt="2021-09-15T08:13:03.391" v="447" actId="20577"/>
        <pc:sldMkLst>
          <pc:docMk/>
          <pc:sldMk cId="28953270" sldId="266"/>
        </pc:sldMkLst>
        <pc:spChg chg="mod">
          <ac:chgData name="Links, Ronald" userId="a214375d-509e-426f-9881-a99cf1b8df71" providerId="ADAL" clId="{D98B9602-51E0-444A-9909-D73D986155DE}" dt="2021-09-14T13:49:23.367" v="214" actId="20577"/>
          <ac:spMkLst>
            <pc:docMk/>
            <pc:sldMk cId="28953270" sldId="266"/>
            <ac:spMk id="3" creationId="{BB2A0E52-A3D1-AC44-97E9-4AE4FCB62B0E}"/>
          </ac:spMkLst>
        </pc:spChg>
        <pc:spChg chg="mod">
          <ac:chgData name="Links, Ronald" userId="a214375d-509e-426f-9881-a99cf1b8df71" providerId="ADAL" clId="{D98B9602-51E0-444A-9909-D73D986155DE}" dt="2021-09-15T08:13:03.391" v="447" actId="20577"/>
          <ac:spMkLst>
            <pc:docMk/>
            <pc:sldMk cId="28953270" sldId="266"/>
            <ac:spMk id="4" creationId="{7126FB9D-B883-6741-8B26-1B8549314BD4}"/>
          </ac:spMkLst>
        </pc:spChg>
      </pc:sldChg>
      <pc:sldChg chg="modSp mod modNotesTx">
        <pc:chgData name="Links, Ronald" userId="a214375d-509e-426f-9881-a99cf1b8df71" providerId="ADAL" clId="{D98B9602-51E0-444A-9909-D73D986155DE}" dt="2021-09-15T08:13:48.351" v="473" actId="20577"/>
        <pc:sldMkLst>
          <pc:docMk/>
          <pc:sldMk cId="1587596849" sldId="267"/>
        </pc:sldMkLst>
        <pc:spChg chg="mod">
          <ac:chgData name="Links, Ronald" userId="a214375d-509e-426f-9881-a99cf1b8df71" providerId="ADAL" clId="{D98B9602-51E0-444A-9909-D73D986155DE}" dt="2021-09-15T08:13:36.277" v="464" actId="14100"/>
          <ac:spMkLst>
            <pc:docMk/>
            <pc:sldMk cId="1587596849" sldId="267"/>
            <ac:spMk id="3" creationId="{E66620E2-0AC1-4D8B-B976-A05830657905}"/>
          </ac:spMkLst>
        </pc:spChg>
        <pc:spChg chg="mod">
          <ac:chgData name="Links, Ronald" userId="a214375d-509e-426f-9881-a99cf1b8df71" providerId="ADAL" clId="{D98B9602-51E0-444A-9909-D73D986155DE}" dt="2021-09-15T08:13:48.351" v="473" actId="20577"/>
          <ac:spMkLst>
            <pc:docMk/>
            <pc:sldMk cId="1587596849" sldId="267"/>
            <ac:spMk id="4" creationId="{5E8B34FD-5255-4A4E-AC75-C102EF8F0D5B}"/>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a:extLst>
              <a:ext uri="{FF2B5EF4-FFF2-40B4-BE49-F238E27FC236}">
                <a16:creationId xmlns:a16="http://schemas.microsoft.com/office/drawing/2014/main" id="{3C9284CA-EE09-4B3F-9B00-2DDCC75282EA}"/>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a:extLst>
              <a:ext uri="{FF2B5EF4-FFF2-40B4-BE49-F238E27FC236}">
                <a16:creationId xmlns:a16="http://schemas.microsoft.com/office/drawing/2014/main" id="{406FA12D-EBC8-405D-A962-9ADF9107298D}"/>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A88317C7-521E-4CAE-AC4F-38E8DAB6A462}" type="datetimeFigureOut">
              <a:rPr lang="nl-NL" smtClean="0"/>
              <a:t>16-12-2021</a:t>
            </a:fld>
            <a:endParaRPr lang="nl-NL"/>
          </a:p>
        </p:txBody>
      </p:sp>
      <p:sp>
        <p:nvSpPr>
          <p:cNvPr id="4" name="Tijdelijke aanduiding voor voettekst 3">
            <a:extLst>
              <a:ext uri="{FF2B5EF4-FFF2-40B4-BE49-F238E27FC236}">
                <a16:creationId xmlns:a16="http://schemas.microsoft.com/office/drawing/2014/main" id="{C7D59D3B-EF79-4626-9877-36215975A2FA}"/>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5" name="Tijdelijke aanduiding voor dianummer 4">
            <a:extLst>
              <a:ext uri="{FF2B5EF4-FFF2-40B4-BE49-F238E27FC236}">
                <a16:creationId xmlns:a16="http://schemas.microsoft.com/office/drawing/2014/main" id="{BD50ACBB-A86D-4D70-BC3C-4659F1B339E5}"/>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530DE843-64F8-4497-BDD2-590291499EAE}" type="slidenum">
              <a:rPr lang="nl-NL" smtClean="0"/>
              <a:t>‹nr.›</a:t>
            </a:fld>
            <a:endParaRPr lang="nl-NL"/>
          </a:p>
        </p:txBody>
      </p:sp>
    </p:spTree>
    <p:extLst>
      <p:ext uri="{BB962C8B-B14F-4D97-AF65-F5344CB8AC3E}">
        <p14:creationId xmlns:p14="http://schemas.microsoft.com/office/powerpoint/2010/main" val="198530838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F85C2C8-B723-4546-AA45-0F060A885A57}" type="datetimeFigureOut">
              <a:rPr lang="nl-NL" smtClean="0"/>
              <a:t>16-12-2021</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1730059-9356-5542-B7AC-C623CB1A6CD8}" type="slidenum">
              <a:rPr lang="nl-NL" smtClean="0"/>
              <a:t>‹nr.›</a:t>
            </a:fld>
            <a:endParaRPr lang="nl-NL"/>
          </a:p>
        </p:txBody>
      </p:sp>
    </p:spTree>
    <p:extLst>
      <p:ext uri="{BB962C8B-B14F-4D97-AF65-F5344CB8AC3E}">
        <p14:creationId xmlns:p14="http://schemas.microsoft.com/office/powerpoint/2010/main" val="276429655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hyperlink" Target="https://www.youtube.com/watch?v=N_59mjNySRM" TargetMode="External"/><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a:hlinkClick r:id="rId3"/>
              </a:rPr>
              <a:t>TOOLBOX LADEN en LOSSEN SUB EN - YouTube</a:t>
            </a:r>
            <a:endParaRPr lang="nl-NL"/>
          </a:p>
        </p:txBody>
      </p:sp>
      <p:sp>
        <p:nvSpPr>
          <p:cNvPr id="4" name="Tijdelijke aanduiding voor dianummer 3"/>
          <p:cNvSpPr>
            <a:spLocks noGrp="1"/>
          </p:cNvSpPr>
          <p:nvPr>
            <p:ph type="sldNum" sz="quarter" idx="5"/>
          </p:nvPr>
        </p:nvSpPr>
        <p:spPr/>
        <p:txBody>
          <a:bodyPr/>
          <a:lstStyle/>
          <a:p>
            <a:fld id="{71730059-9356-5542-B7AC-C623CB1A6CD8}" type="slidenum">
              <a:rPr lang="nl-NL" smtClean="0"/>
              <a:t>7</a:t>
            </a:fld>
            <a:endParaRPr lang="nl-NL"/>
          </a:p>
        </p:txBody>
      </p:sp>
    </p:spTree>
    <p:extLst>
      <p:ext uri="{BB962C8B-B14F-4D97-AF65-F5344CB8AC3E}">
        <p14:creationId xmlns:p14="http://schemas.microsoft.com/office/powerpoint/2010/main" val="372906887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5"/>
          </p:nvPr>
        </p:nvSpPr>
        <p:spPr/>
        <p:txBody>
          <a:bodyPr/>
          <a:lstStyle/>
          <a:p>
            <a:fld id="{71730059-9356-5542-B7AC-C623CB1A6CD8}" type="slidenum">
              <a:rPr lang="nl-NL" smtClean="0"/>
              <a:t>8</a:t>
            </a:fld>
            <a:endParaRPr lang="nl-NL"/>
          </a:p>
        </p:txBody>
      </p:sp>
    </p:spTree>
    <p:extLst>
      <p:ext uri="{BB962C8B-B14F-4D97-AF65-F5344CB8AC3E}">
        <p14:creationId xmlns:p14="http://schemas.microsoft.com/office/powerpoint/2010/main" val="4250286348"/>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OMSLAG">
    <p:bg>
      <p:bgRef idx="1001">
        <a:schemeClr val="bg2"/>
      </p:bgRef>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6DD8FB9-68D9-3A4E-BA36-E98222042F9B}"/>
              </a:ext>
            </a:extLst>
          </p:cNvPr>
          <p:cNvSpPr>
            <a:spLocks noGrp="1"/>
          </p:cNvSpPr>
          <p:nvPr>
            <p:ph type="ctrTitle" hasCustomPrompt="1"/>
          </p:nvPr>
        </p:nvSpPr>
        <p:spPr>
          <a:xfrm>
            <a:off x="1524000" y="1122363"/>
            <a:ext cx="8321040" cy="2387600"/>
          </a:xfrm>
        </p:spPr>
        <p:txBody>
          <a:bodyPr anchor="b"/>
          <a:lstStyle>
            <a:lvl1pPr algn="l">
              <a:defRPr sz="6000" b="1"/>
            </a:lvl1pPr>
          </a:lstStyle>
          <a:p>
            <a:r>
              <a:rPr lang="nl-NL"/>
              <a:t>KLIK OM STIJL TE BEWERKEN</a:t>
            </a:r>
          </a:p>
        </p:txBody>
      </p:sp>
      <p:sp>
        <p:nvSpPr>
          <p:cNvPr id="3" name="Ondertitel 2">
            <a:extLst>
              <a:ext uri="{FF2B5EF4-FFF2-40B4-BE49-F238E27FC236}">
                <a16:creationId xmlns:a16="http://schemas.microsoft.com/office/drawing/2014/main" id="{91372C4B-75E6-804D-9777-948308A865E7}"/>
              </a:ext>
            </a:extLst>
          </p:cNvPr>
          <p:cNvSpPr>
            <a:spLocks noGrp="1"/>
          </p:cNvSpPr>
          <p:nvPr>
            <p:ph type="subTitle" idx="1" hasCustomPrompt="1"/>
          </p:nvPr>
        </p:nvSpPr>
        <p:spPr>
          <a:xfrm>
            <a:off x="1524000" y="3602038"/>
            <a:ext cx="8321040" cy="1655762"/>
          </a:xfrm>
        </p:spPr>
        <p:txBody>
          <a:bodyPr/>
          <a:lstStyle>
            <a:lvl1pPr marL="0" indent="0" algn="l">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p>
        </p:txBody>
      </p:sp>
      <p:pic>
        <p:nvPicPr>
          <p:cNvPr id="6" name="Afbeelding 5">
            <a:extLst>
              <a:ext uri="{FF2B5EF4-FFF2-40B4-BE49-F238E27FC236}">
                <a16:creationId xmlns:a16="http://schemas.microsoft.com/office/drawing/2014/main" id="{A54E2AAF-7BCC-8B4F-90E2-B7A0A3CDE3B0}"/>
              </a:ext>
            </a:extLst>
          </p:cNvPr>
          <p:cNvPicPr>
            <a:picLocks noChangeAspect="1"/>
          </p:cNvPicPr>
          <p:nvPr userDrawn="1"/>
        </p:nvPicPr>
        <p:blipFill>
          <a:blip r:embed="rId2"/>
          <a:srcRect/>
          <a:stretch/>
        </p:blipFill>
        <p:spPr>
          <a:xfrm>
            <a:off x="11007114" y="0"/>
            <a:ext cx="841985" cy="1250950"/>
          </a:xfrm>
          <a:prstGeom prst="rect">
            <a:avLst/>
          </a:prstGeom>
        </p:spPr>
      </p:pic>
      <p:sp>
        <p:nvSpPr>
          <p:cNvPr id="4" name="Tijdelijke aanduiding voor voettekst 3">
            <a:extLst>
              <a:ext uri="{FF2B5EF4-FFF2-40B4-BE49-F238E27FC236}">
                <a16:creationId xmlns:a16="http://schemas.microsoft.com/office/drawing/2014/main" id="{DFDBD2BC-DA55-2D4E-8862-5C21587C474A}"/>
              </a:ext>
            </a:extLst>
          </p:cNvPr>
          <p:cNvSpPr>
            <a:spLocks noGrp="1"/>
          </p:cNvSpPr>
          <p:nvPr>
            <p:ph type="ftr" sz="quarter" idx="10"/>
          </p:nvPr>
        </p:nvSpPr>
        <p:spPr/>
        <p:txBody>
          <a:bodyPr/>
          <a:lstStyle/>
          <a:p>
            <a:r>
              <a:rPr lang="nl-NL"/>
              <a:t>Laden en lossen</a:t>
            </a:r>
          </a:p>
        </p:txBody>
      </p:sp>
      <p:sp>
        <p:nvSpPr>
          <p:cNvPr id="5" name="Tijdelijke aanduiding voor dianummer 4">
            <a:extLst>
              <a:ext uri="{FF2B5EF4-FFF2-40B4-BE49-F238E27FC236}">
                <a16:creationId xmlns:a16="http://schemas.microsoft.com/office/drawing/2014/main" id="{F89539FD-5243-4C46-8F82-AD1320F7297A}"/>
              </a:ext>
            </a:extLst>
          </p:cNvPr>
          <p:cNvSpPr>
            <a:spLocks noGrp="1"/>
          </p:cNvSpPr>
          <p:nvPr>
            <p:ph type="sldNum" sz="quarter" idx="11"/>
          </p:nvPr>
        </p:nvSpPr>
        <p:spPr/>
        <p:txBody>
          <a:bodyPr/>
          <a:lstStyle/>
          <a:p>
            <a:fld id="{4EE4AD8C-2841-0441-ABCE-FDDBA89E857F}" type="slidenum">
              <a:rPr lang="nl-NL" smtClean="0"/>
              <a:pPr/>
              <a:t>‹nr.›</a:t>
            </a:fld>
            <a:endParaRPr lang="nl-NL"/>
          </a:p>
        </p:txBody>
      </p:sp>
      <p:pic>
        <p:nvPicPr>
          <p:cNvPr id="7" name="Afbeelding 6">
            <a:extLst>
              <a:ext uri="{FF2B5EF4-FFF2-40B4-BE49-F238E27FC236}">
                <a16:creationId xmlns:a16="http://schemas.microsoft.com/office/drawing/2014/main" id="{B4B125FC-2D3E-0244-AD16-4F1AB1E9342A}"/>
              </a:ext>
            </a:extLst>
          </p:cNvPr>
          <p:cNvPicPr>
            <a:picLocks noChangeAspect="1"/>
          </p:cNvPicPr>
          <p:nvPr userDrawn="1"/>
        </p:nvPicPr>
        <p:blipFill>
          <a:blip r:embed="rId3"/>
          <a:stretch>
            <a:fillRect/>
          </a:stretch>
        </p:blipFill>
        <p:spPr>
          <a:xfrm>
            <a:off x="9690100" y="5938520"/>
            <a:ext cx="2159000" cy="355600"/>
          </a:xfrm>
          <a:prstGeom prst="rect">
            <a:avLst/>
          </a:prstGeom>
        </p:spPr>
      </p:pic>
    </p:spTree>
    <p:extLst>
      <p:ext uri="{BB962C8B-B14F-4D97-AF65-F5344CB8AC3E}">
        <p14:creationId xmlns:p14="http://schemas.microsoft.com/office/powerpoint/2010/main" val="1051067155"/>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 preserve="1">
  <p:cSld name="1_Pagina 1 geel">
    <p:bg>
      <p:bgRef idx="1001">
        <a:schemeClr val="bg2"/>
      </p:bgRef>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FD4D016-C12F-444E-AACE-DC1D196DD8F8}"/>
              </a:ext>
            </a:extLst>
          </p:cNvPr>
          <p:cNvSpPr>
            <a:spLocks noGrp="1"/>
          </p:cNvSpPr>
          <p:nvPr>
            <p:ph type="title" hasCustomPrompt="1"/>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B11B3BE7-3259-5E46-815A-2CC5881101E7}"/>
              </a:ext>
            </a:extLst>
          </p:cNvPr>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8" name="Tijdelijke aanduiding voor dianummer 7">
            <a:extLst>
              <a:ext uri="{FF2B5EF4-FFF2-40B4-BE49-F238E27FC236}">
                <a16:creationId xmlns:a16="http://schemas.microsoft.com/office/drawing/2014/main" id="{3E5EECF5-25A3-0B4B-A3A3-A7C94E7D7036}"/>
              </a:ext>
            </a:extLst>
          </p:cNvPr>
          <p:cNvSpPr>
            <a:spLocks noGrp="1"/>
          </p:cNvSpPr>
          <p:nvPr>
            <p:ph type="sldNum" sz="quarter" idx="11"/>
          </p:nvPr>
        </p:nvSpPr>
        <p:spPr/>
        <p:txBody>
          <a:bodyPr/>
          <a:lstStyle/>
          <a:p>
            <a:fld id="{4EE4AD8C-2841-0441-ABCE-FDDBA89E857F}" type="slidenum">
              <a:rPr lang="nl-NL" smtClean="0"/>
              <a:pPr/>
              <a:t>‹nr.›</a:t>
            </a:fld>
            <a:endParaRPr lang="nl-NL"/>
          </a:p>
        </p:txBody>
      </p:sp>
      <p:pic>
        <p:nvPicPr>
          <p:cNvPr id="6" name="Afbeelding 5">
            <a:extLst>
              <a:ext uri="{FF2B5EF4-FFF2-40B4-BE49-F238E27FC236}">
                <a16:creationId xmlns:a16="http://schemas.microsoft.com/office/drawing/2014/main" id="{B6DBA526-162B-0B4C-823B-DD00F481D284}"/>
              </a:ext>
            </a:extLst>
          </p:cNvPr>
          <p:cNvPicPr>
            <a:picLocks noChangeAspect="1"/>
          </p:cNvPicPr>
          <p:nvPr userDrawn="1"/>
        </p:nvPicPr>
        <p:blipFill>
          <a:blip r:embed="rId2"/>
          <a:srcRect/>
          <a:stretch/>
        </p:blipFill>
        <p:spPr>
          <a:xfrm>
            <a:off x="11007114" y="0"/>
            <a:ext cx="841985" cy="1250950"/>
          </a:xfrm>
          <a:prstGeom prst="rect">
            <a:avLst/>
          </a:prstGeom>
        </p:spPr>
      </p:pic>
    </p:spTree>
    <p:extLst>
      <p:ext uri="{BB962C8B-B14F-4D97-AF65-F5344CB8AC3E}">
        <p14:creationId xmlns:p14="http://schemas.microsoft.com/office/powerpoint/2010/main" val="3662854059"/>
      </p:ext>
    </p:extLst>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1_OMSLAG">
    <p:bg>
      <p:bgRef idx="1001">
        <a:schemeClr val="bg2"/>
      </p:bgRef>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6DD8FB9-68D9-3A4E-BA36-E98222042F9B}"/>
              </a:ext>
            </a:extLst>
          </p:cNvPr>
          <p:cNvSpPr>
            <a:spLocks noGrp="1"/>
          </p:cNvSpPr>
          <p:nvPr>
            <p:ph type="ctrTitle" hasCustomPrompt="1"/>
          </p:nvPr>
        </p:nvSpPr>
        <p:spPr>
          <a:xfrm>
            <a:off x="1524000" y="1122363"/>
            <a:ext cx="8321040" cy="2387600"/>
          </a:xfrm>
        </p:spPr>
        <p:txBody>
          <a:bodyPr anchor="b"/>
          <a:lstStyle>
            <a:lvl1pPr algn="l">
              <a:defRPr sz="6000" b="1"/>
            </a:lvl1pPr>
          </a:lstStyle>
          <a:p>
            <a:r>
              <a:rPr lang="nl-NL"/>
              <a:t>KLIK OM STIJL TE BEWERKEN</a:t>
            </a:r>
          </a:p>
        </p:txBody>
      </p:sp>
      <p:sp>
        <p:nvSpPr>
          <p:cNvPr id="3" name="Ondertitel 2">
            <a:extLst>
              <a:ext uri="{FF2B5EF4-FFF2-40B4-BE49-F238E27FC236}">
                <a16:creationId xmlns:a16="http://schemas.microsoft.com/office/drawing/2014/main" id="{91372C4B-75E6-804D-9777-948308A865E7}"/>
              </a:ext>
            </a:extLst>
          </p:cNvPr>
          <p:cNvSpPr>
            <a:spLocks noGrp="1"/>
          </p:cNvSpPr>
          <p:nvPr>
            <p:ph type="subTitle" idx="1" hasCustomPrompt="1"/>
          </p:nvPr>
        </p:nvSpPr>
        <p:spPr>
          <a:xfrm>
            <a:off x="1524000" y="3602038"/>
            <a:ext cx="8321040" cy="1655762"/>
          </a:xfrm>
        </p:spPr>
        <p:txBody>
          <a:bodyPr/>
          <a:lstStyle>
            <a:lvl1pPr marL="0" indent="0" algn="l">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p>
        </p:txBody>
      </p:sp>
      <p:pic>
        <p:nvPicPr>
          <p:cNvPr id="6" name="Afbeelding 5">
            <a:extLst>
              <a:ext uri="{FF2B5EF4-FFF2-40B4-BE49-F238E27FC236}">
                <a16:creationId xmlns:a16="http://schemas.microsoft.com/office/drawing/2014/main" id="{A54E2AAF-7BCC-8B4F-90E2-B7A0A3CDE3B0}"/>
              </a:ext>
            </a:extLst>
          </p:cNvPr>
          <p:cNvPicPr>
            <a:picLocks noChangeAspect="1"/>
          </p:cNvPicPr>
          <p:nvPr userDrawn="1"/>
        </p:nvPicPr>
        <p:blipFill>
          <a:blip r:embed="rId2"/>
          <a:srcRect/>
          <a:stretch/>
        </p:blipFill>
        <p:spPr>
          <a:xfrm>
            <a:off x="11007114" y="0"/>
            <a:ext cx="841985" cy="1250950"/>
          </a:xfrm>
          <a:prstGeom prst="rect">
            <a:avLst/>
          </a:prstGeom>
        </p:spPr>
      </p:pic>
      <p:sp>
        <p:nvSpPr>
          <p:cNvPr id="5" name="Tijdelijke aanduiding voor dianummer 4">
            <a:extLst>
              <a:ext uri="{FF2B5EF4-FFF2-40B4-BE49-F238E27FC236}">
                <a16:creationId xmlns:a16="http://schemas.microsoft.com/office/drawing/2014/main" id="{F89539FD-5243-4C46-8F82-AD1320F7297A}"/>
              </a:ext>
            </a:extLst>
          </p:cNvPr>
          <p:cNvSpPr>
            <a:spLocks noGrp="1"/>
          </p:cNvSpPr>
          <p:nvPr>
            <p:ph type="sldNum" sz="quarter" idx="11"/>
          </p:nvPr>
        </p:nvSpPr>
        <p:spPr/>
        <p:txBody>
          <a:bodyPr/>
          <a:lstStyle/>
          <a:p>
            <a:fld id="{4EE4AD8C-2841-0441-ABCE-FDDBA89E857F}" type="slidenum">
              <a:rPr lang="nl-NL" smtClean="0"/>
              <a:pPr/>
              <a:t>‹nr.›</a:t>
            </a:fld>
            <a:endParaRPr lang="nl-NL"/>
          </a:p>
        </p:txBody>
      </p:sp>
    </p:spTree>
    <p:extLst>
      <p:ext uri="{BB962C8B-B14F-4D97-AF65-F5344CB8AC3E}">
        <p14:creationId xmlns:p14="http://schemas.microsoft.com/office/powerpoint/2010/main" val="867535932"/>
      </p:ext>
    </p:extLst>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Pagina">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6DD8FB9-68D9-3A4E-BA36-E98222042F9B}"/>
              </a:ext>
            </a:extLst>
          </p:cNvPr>
          <p:cNvSpPr>
            <a:spLocks noGrp="1"/>
          </p:cNvSpPr>
          <p:nvPr>
            <p:ph type="ctrTitle" hasCustomPrompt="1"/>
          </p:nvPr>
        </p:nvSpPr>
        <p:spPr>
          <a:xfrm>
            <a:off x="1524000" y="1122363"/>
            <a:ext cx="9144000" cy="2387600"/>
          </a:xfrm>
        </p:spPr>
        <p:txBody>
          <a:bodyPr anchor="b"/>
          <a:lstStyle>
            <a:lvl1pPr algn="ctr">
              <a:defRPr sz="6000" b="1"/>
            </a:lvl1pPr>
          </a:lstStyle>
          <a:p>
            <a:r>
              <a:rPr lang="nl-NL"/>
              <a:t>KLIK OM STIJL TE BEWERKEN</a:t>
            </a:r>
          </a:p>
        </p:txBody>
      </p:sp>
      <p:sp>
        <p:nvSpPr>
          <p:cNvPr id="3" name="Ondertitel 2">
            <a:extLst>
              <a:ext uri="{FF2B5EF4-FFF2-40B4-BE49-F238E27FC236}">
                <a16:creationId xmlns:a16="http://schemas.microsoft.com/office/drawing/2014/main" id="{91372C4B-75E6-804D-9777-948308A865E7}"/>
              </a:ext>
            </a:extLst>
          </p:cNvPr>
          <p:cNvSpPr>
            <a:spLocks noGrp="1"/>
          </p:cNvSpPr>
          <p:nvPr>
            <p:ph type="subTitle" idx="1" hasCustomPrompt="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p>
        </p:txBody>
      </p:sp>
      <p:sp>
        <p:nvSpPr>
          <p:cNvPr id="10" name="Tijdelijke aanduiding voor voettekst 9">
            <a:extLst>
              <a:ext uri="{FF2B5EF4-FFF2-40B4-BE49-F238E27FC236}">
                <a16:creationId xmlns:a16="http://schemas.microsoft.com/office/drawing/2014/main" id="{91471414-5971-9847-A9FC-BFE54C434B23}"/>
              </a:ext>
            </a:extLst>
          </p:cNvPr>
          <p:cNvSpPr>
            <a:spLocks noGrp="1"/>
          </p:cNvSpPr>
          <p:nvPr>
            <p:ph type="ftr" sz="quarter" idx="10"/>
          </p:nvPr>
        </p:nvSpPr>
        <p:spPr/>
        <p:txBody>
          <a:bodyPr/>
          <a:lstStyle/>
          <a:p>
            <a:r>
              <a:rPr lang="nl-NL"/>
              <a:t>Laden en lossen</a:t>
            </a:r>
          </a:p>
        </p:txBody>
      </p:sp>
      <p:sp>
        <p:nvSpPr>
          <p:cNvPr id="11" name="Tijdelijke aanduiding voor dianummer 10">
            <a:extLst>
              <a:ext uri="{FF2B5EF4-FFF2-40B4-BE49-F238E27FC236}">
                <a16:creationId xmlns:a16="http://schemas.microsoft.com/office/drawing/2014/main" id="{A7E0E0D9-0E6B-004D-96FC-F9322EA8A181}"/>
              </a:ext>
            </a:extLst>
          </p:cNvPr>
          <p:cNvSpPr>
            <a:spLocks noGrp="1"/>
          </p:cNvSpPr>
          <p:nvPr>
            <p:ph type="sldNum" sz="quarter" idx="11"/>
          </p:nvPr>
        </p:nvSpPr>
        <p:spPr/>
        <p:txBody>
          <a:bodyPr/>
          <a:lstStyle/>
          <a:p>
            <a:fld id="{4EE4AD8C-2841-0441-ABCE-FDDBA89E857F}" type="slidenum">
              <a:rPr lang="nl-NL" smtClean="0"/>
              <a:pPr/>
              <a:t>‹nr.›</a:t>
            </a:fld>
            <a:endParaRPr lang="nl-NL"/>
          </a:p>
        </p:txBody>
      </p:sp>
      <p:pic>
        <p:nvPicPr>
          <p:cNvPr id="6" name="Afbeelding 5">
            <a:extLst>
              <a:ext uri="{FF2B5EF4-FFF2-40B4-BE49-F238E27FC236}">
                <a16:creationId xmlns:a16="http://schemas.microsoft.com/office/drawing/2014/main" id="{E59A9C6E-C737-0445-A5DF-459FC1CF0C4C}"/>
              </a:ext>
            </a:extLst>
          </p:cNvPr>
          <p:cNvPicPr>
            <a:picLocks noChangeAspect="1"/>
          </p:cNvPicPr>
          <p:nvPr userDrawn="1"/>
        </p:nvPicPr>
        <p:blipFill>
          <a:blip r:embed="rId2"/>
          <a:stretch>
            <a:fillRect/>
          </a:stretch>
        </p:blipFill>
        <p:spPr>
          <a:xfrm>
            <a:off x="9690100" y="5938520"/>
            <a:ext cx="2159000" cy="355600"/>
          </a:xfrm>
          <a:prstGeom prst="rect">
            <a:avLst/>
          </a:prstGeom>
        </p:spPr>
      </p:pic>
    </p:spTree>
    <p:extLst>
      <p:ext uri="{BB962C8B-B14F-4D97-AF65-F5344CB8AC3E}">
        <p14:creationId xmlns:p14="http://schemas.microsoft.com/office/powerpoint/2010/main" val="37587204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1_Pagina">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6DD8FB9-68D9-3A4E-BA36-E98222042F9B}"/>
              </a:ext>
            </a:extLst>
          </p:cNvPr>
          <p:cNvSpPr>
            <a:spLocks noGrp="1"/>
          </p:cNvSpPr>
          <p:nvPr>
            <p:ph type="ctrTitle" hasCustomPrompt="1"/>
          </p:nvPr>
        </p:nvSpPr>
        <p:spPr>
          <a:xfrm>
            <a:off x="1524000" y="1122363"/>
            <a:ext cx="9144000" cy="2387600"/>
          </a:xfrm>
        </p:spPr>
        <p:txBody>
          <a:bodyPr anchor="b"/>
          <a:lstStyle>
            <a:lvl1pPr algn="ctr">
              <a:defRPr sz="6000" b="1"/>
            </a:lvl1pPr>
          </a:lstStyle>
          <a:p>
            <a:r>
              <a:rPr lang="nl-NL"/>
              <a:t>KLIK OM STIJL TE BEWERKEN</a:t>
            </a:r>
          </a:p>
        </p:txBody>
      </p:sp>
      <p:sp>
        <p:nvSpPr>
          <p:cNvPr id="3" name="Ondertitel 2">
            <a:extLst>
              <a:ext uri="{FF2B5EF4-FFF2-40B4-BE49-F238E27FC236}">
                <a16:creationId xmlns:a16="http://schemas.microsoft.com/office/drawing/2014/main" id="{91372C4B-75E6-804D-9777-948308A865E7}"/>
              </a:ext>
            </a:extLst>
          </p:cNvPr>
          <p:cNvSpPr>
            <a:spLocks noGrp="1"/>
          </p:cNvSpPr>
          <p:nvPr>
            <p:ph type="subTitle" idx="1" hasCustomPrompt="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p>
        </p:txBody>
      </p:sp>
      <p:sp>
        <p:nvSpPr>
          <p:cNvPr id="11" name="Tijdelijke aanduiding voor dianummer 10">
            <a:extLst>
              <a:ext uri="{FF2B5EF4-FFF2-40B4-BE49-F238E27FC236}">
                <a16:creationId xmlns:a16="http://schemas.microsoft.com/office/drawing/2014/main" id="{A7E0E0D9-0E6B-004D-96FC-F9322EA8A181}"/>
              </a:ext>
            </a:extLst>
          </p:cNvPr>
          <p:cNvSpPr>
            <a:spLocks noGrp="1"/>
          </p:cNvSpPr>
          <p:nvPr>
            <p:ph type="sldNum" sz="quarter" idx="11"/>
          </p:nvPr>
        </p:nvSpPr>
        <p:spPr/>
        <p:txBody>
          <a:bodyPr/>
          <a:lstStyle/>
          <a:p>
            <a:fld id="{4EE4AD8C-2841-0441-ABCE-FDDBA89E857F}" type="slidenum">
              <a:rPr lang="nl-NL" smtClean="0"/>
              <a:pPr/>
              <a:t>‹nr.›</a:t>
            </a:fld>
            <a:endParaRPr lang="nl-NL"/>
          </a:p>
        </p:txBody>
      </p:sp>
    </p:spTree>
    <p:extLst>
      <p:ext uri="{BB962C8B-B14F-4D97-AF65-F5344CB8AC3E}">
        <p14:creationId xmlns:p14="http://schemas.microsoft.com/office/powerpoint/2010/main" val="23229442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 preserve="1">
  <p:cSld name="Pagina geel">
    <p:bg>
      <p:bgRef idx="1001">
        <a:schemeClr val="bg2"/>
      </p:bgRef>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6DD8FB9-68D9-3A4E-BA36-E98222042F9B}"/>
              </a:ext>
            </a:extLst>
          </p:cNvPr>
          <p:cNvSpPr>
            <a:spLocks noGrp="1"/>
          </p:cNvSpPr>
          <p:nvPr>
            <p:ph type="ctrTitle" hasCustomPrompt="1"/>
          </p:nvPr>
        </p:nvSpPr>
        <p:spPr>
          <a:xfrm>
            <a:off x="1524000" y="1122363"/>
            <a:ext cx="9144000" cy="2387600"/>
          </a:xfrm>
        </p:spPr>
        <p:txBody>
          <a:bodyPr anchor="b"/>
          <a:lstStyle>
            <a:lvl1pPr algn="ctr">
              <a:defRPr sz="6000" b="1"/>
            </a:lvl1pPr>
          </a:lstStyle>
          <a:p>
            <a:r>
              <a:rPr lang="nl-NL"/>
              <a:t>KLIK OM STIJL TE BEWERKEN</a:t>
            </a:r>
          </a:p>
        </p:txBody>
      </p:sp>
      <p:sp>
        <p:nvSpPr>
          <p:cNvPr id="3" name="Ondertitel 2">
            <a:extLst>
              <a:ext uri="{FF2B5EF4-FFF2-40B4-BE49-F238E27FC236}">
                <a16:creationId xmlns:a16="http://schemas.microsoft.com/office/drawing/2014/main" id="{91372C4B-75E6-804D-9777-948308A865E7}"/>
              </a:ext>
            </a:extLst>
          </p:cNvPr>
          <p:cNvSpPr>
            <a:spLocks noGrp="1"/>
          </p:cNvSpPr>
          <p:nvPr>
            <p:ph type="subTitle" idx="1" hasCustomPrompt="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p>
        </p:txBody>
      </p:sp>
      <p:sp>
        <p:nvSpPr>
          <p:cNvPr id="10" name="Tijdelijke aanduiding voor voettekst 9">
            <a:extLst>
              <a:ext uri="{FF2B5EF4-FFF2-40B4-BE49-F238E27FC236}">
                <a16:creationId xmlns:a16="http://schemas.microsoft.com/office/drawing/2014/main" id="{91471414-5971-9847-A9FC-BFE54C434B23}"/>
              </a:ext>
            </a:extLst>
          </p:cNvPr>
          <p:cNvSpPr>
            <a:spLocks noGrp="1"/>
          </p:cNvSpPr>
          <p:nvPr>
            <p:ph type="ftr" sz="quarter" idx="10"/>
          </p:nvPr>
        </p:nvSpPr>
        <p:spPr/>
        <p:txBody>
          <a:bodyPr/>
          <a:lstStyle/>
          <a:p>
            <a:r>
              <a:rPr lang="nl-NL"/>
              <a:t>Laden en lossen</a:t>
            </a:r>
          </a:p>
        </p:txBody>
      </p:sp>
      <p:sp>
        <p:nvSpPr>
          <p:cNvPr id="11" name="Tijdelijke aanduiding voor dianummer 10">
            <a:extLst>
              <a:ext uri="{FF2B5EF4-FFF2-40B4-BE49-F238E27FC236}">
                <a16:creationId xmlns:a16="http://schemas.microsoft.com/office/drawing/2014/main" id="{A7E0E0D9-0E6B-004D-96FC-F9322EA8A181}"/>
              </a:ext>
            </a:extLst>
          </p:cNvPr>
          <p:cNvSpPr>
            <a:spLocks noGrp="1"/>
          </p:cNvSpPr>
          <p:nvPr>
            <p:ph type="sldNum" sz="quarter" idx="11"/>
          </p:nvPr>
        </p:nvSpPr>
        <p:spPr/>
        <p:txBody>
          <a:bodyPr/>
          <a:lstStyle/>
          <a:p>
            <a:fld id="{4EE4AD8C-2841-0441-ABCE-FDDBA89E857F}" type="slidenum">
              <a:rPr lang="nl-NL" smtClean="0"/>
              <a:pPr/>
              <a:t>‹nr.›</a:t>
            </a:fld>
            <a:endParaRPr lang="nl-NL"/>
          </a:p>
        </p:txBody>
      </p:sp>
      <p:pic>
        <p:nvPicPr>
          <p:cNvPr id="6" name="Afbeelding 5">
            <a:extLst>
              <a:ext uri="{FF2B5EF4-FFF2-40B4-BE49-F238E27FC236}">
                <a16:creationId xmlns:a16="http://schemas.microsoft.com/office/drawing/2014/main" id="{A54E2AAF-7BCC-8B4F-90E2-B7A0A3CDE3B0}"/>
              </a:ext>
            </a:extLst>
          </p:cNvPr>
          <p:cNvPicPr>
            <a:picLocks noChangeAspect="1"/>
          </p:cNvPicPr>
          <p:nvPr userDrawn="1"/>
        </p:nvPicPr>
        <p:blipFill>
          <a:blip r:embed="rId2"/>
          <a:srcRect/>
          <a:stretch/>
        </p:blipFill>
        <p:spPr>
          <a:xfrm>
            <a:off x="11007114" y="0"/>
            <a:ext cx="841985" cy="1250950"/>
          </a:xfrm>
          <a:prstGeom prst="rect">
            <a:avLst/>
          </a:prstGeom>
        </p:spPr>
      </p:pic>
      <p:pic>
        <p:nvPicPr>
          <p:cNvPr id="7" name="Afbeelding 6">
            <a:extLst>
              <a:ext uri="{FF2B5EF4-FFF2-40B4-BE49-F238E27FC236}">
                <a16:creationId xmlns:a16="http://schemas.microsoft.com/office/drawing/2014/main" id="{8D2AD3EC-E0F6-7645-929A-86B49ED34BBB}"/>
              </a:ext>
            </a:extLst>
          </p:cNvPr>
          <p:cNvPicPr>
            <a:picLocks noChangeAspect="1"/>
          </p:cNvPicPr>
          <p:nvPr userDrawn="1"/>
        </p:nvPicPr>
        <p:blipFill>
          <a:blip r:embed="rId3"/>
          <a:stretch>
            <a:fillRect/>
          </a:stretch>
        </p:blipFill>
        <p:spPr>
          <a:xfrm>
            <a:off x="9690100" y="5938520"/>
            <a:ext cx="2159000" cy="355600"/>
          </a:xfrm>
          <a:prstGeom prst="rect">
            <a:avLst/>
          </a:prstGeom>
        </p:spPr>
      </p:pic>
    </p:spTree>
    <p:extLst>
      <p:ext uri="{BB962C8B-B14F-4D97-AF65-F5344CB8AC3E}">
        <p14:creationId xmlns:p14="http://schemas.microsoft.com/office/powerpoint/2010/main" val="1341624264"/>
      </p:ext>
    </p:extLst>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 preserve="1">
  <p:cSld name="1_Pagina geel">
    <p:bg>
      <p:bgRef idx="1001">
        <a:schemeClr val="bg2"/>
      </p:bgRef>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6DD8FB9-68D9-3A4E-BA36-E98222042F9B}"/>
              </a:ext>
            </a:extLst>
          </p:cNvPr>
          <p:cNvSpPr>
            <a:spLocks noGrp="1"/>
          </p:cNvSpPr>
          <p:nvPr>
            <p:ph type="ctrTitle" hasCustomPrompt="1"/>
          </p:nvPr>
        </p:nvSpPr>
        <p:spPr>
          <a:xfrm>
            <a:off x="1524000" y="1122363"/>
            <a:ext cx="9144000" cy="2387600"/>
          </a:xfrm>
        </p:spPr>
        <p:txBody>
          <a:bodyPr anchor="b"/>
          <a:lstStyle>
            <a:lvl1pPr algn="ctr">
              <a:defRPr sz="6000" b="1"/>
            </a:lvl1pPr>
          </a:lstStyle>
          <a:p>
            <a:r>
              <a:rPr lang="nl-NL"/>
              <a:t>KLIK OM STIJL TE BEWERKEN</a:t>
            </a:r>
          </a:p>
        </p:txBody>
      </p:sp>
      <p:sp>
        <p:nvSpPr>
          <p:cNvPr id="3" name="Ondertitel 2">
            <a:extLst>
              <a:ext uri="{FF2B5EF4-FFF2-40B4-BE49-F238E27FC236}">
                <a16:creationId xmlns:a16="http://schemas.microsoft.com/office/drawing/2014/main" id="{91372C4B-75E6-804D-9777-948308A865E7}"/>
              </a:ext>
            </a:extLst>
          </p:cNvPr>
          <p:cNvSpPr>
            <a:spLocks noGrp="1"/>
          </p:cNvSpPr>
          <p:nvPr>
            <p:ph type="subTitle" idx="1" hasCustomPrompt="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p>
        </p:txBody>
      </p:sp>
      <p:sp>
        <p:nvSpPr>
          <p:cNvPr id="11" name="Tijdelijke aanduiding voor dianummer 10">
            <a:extLst>
              <a:ext uri="{FF2B5EF4-FFF2-40B4-BE49-F238E27FC236}">
                <a16:creationId xmlns:a16="http://schemas.microsoft.com/office/drawing/2014/main" id="{A7E0E0D9-0E6B-004D-96FC-F9322EA8A181}"/>
              </a:ext>
            </a:extLst>
          </p:cNvPr>
          <p:cNvSpPr>
            <a:spLocks noGrp="1"/>
          </p:cNvSpPr>
          <p:nvPr>
            <p:ph type="sldNum" sz="quarter" idx="11"/>
          </p:nvPr>
        </p:nvSpPr>
        <p:spPr/>
        <p:txBody>
          <a:bodyPr/>
          <a:lstStyle/>
          <a:p>
            <a:fld id="{4EE4AD8C-2841-0441-ABCE-FDDBA89E857F}" type="slidenum">
              <a:rPr lang="nl-NL" smtClean="0"/>
              <a:pPr/>
              <a:t>‹nr.›</a:t>
            </a:fld>
            <a:endParaRPr lang="nl-NL"/>
          </a:p>
        </p:txBody>
      </p:sp>
      <p:pic>
        <p:nvPicPr>
          <p:cNvPr id="6" name="Afbeelding 5">
            <a:extLst>
              <a:ext uri="{FF2B5EF4-FFF2-40B4-BE49-F238E27FC236}">
                <a16:creationId xmlns:a16="http://schemas.microsoft.com/office/drawing/2014/main" id="{A54E2AAF-7BCC-8B4F-90E2-B7A0A3CDE3B0}"/>
              </a:ext>
            </a:extLst>
          </p:cNvPr>
          <p:cNvPicPr>
            <a:picLocks noChangeAspect="1"/>
          </p:cNvPicPr>
          <p:nvPr userDrawn="1"/>
        </p:nvPicPr>
        <p:blipFill>
          <a:blip r:embed="rId2"/>
          <a:srcRect/>
          <a:stretch/>
        </p:blipFill>
        <p:spPr>
          <a:xfrm>
            <a:off x="11007114" y="0"/>
            <a:ext cx="841985" cy="1250950"/>
          </a:xfrm>
          <a:prstGeom prst="rect">
            <a:avLst/>
          </a:prstGeom>
        </p:spPr>
      </p:pic>
    </p:spTree>
    <p:extLst>
      <p:ext uri="{BB962C8B-B14F-4D97-AF65-F5344CB8AC3E}">
        <p14:creationId xmlns:p14="http://schemas.microsoft.com/office/powerpoint/2010/main" val="2730041371"/>
      </p:ext>
    </p:extLst>
  </p:cSld>
  <p:clrMapOvr>
    <a:overrideClrMapping bg1="lt1" tx1="dk1" bg2="lt2" tx2="dk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Pagina 1">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FD4D016-C12F-444E-AACE-DC1D196DD8F8}"/>
              </a:ext>
            </a:extLst>
          </p:cNvPr>
          <p:cNvSpPr>
            <a:spLocks noGrp="1"/>
          </p:cNvSpPr>
          <p:nvPr>
            <p:ph type="title" hasCustomPrompt="1"/>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B11B3BE7-3259-5E46-815A-2CC5881101E7}"/>
              </a:ext>
            </a:extLst>
          </p:cNvPr>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voettekst 6">
            <a:extLst>
              <a:ext uri="{FF2B5EF4-FFF2-40B4-BE49-F238E27FC236}">
                <a16:creationId xmlns:a16="http://schemas.microsoft.com/office/drawing/2014/main" id="{E07D8E4D-B322-D942-BC38-D7F60409B252}"/>
              </a:ext>
            </a:extLst>
          </p:cNvPr>
          <p:cNvSpPr>
            <a:spLocks noGrp="1"/>
          </p:cNvSpPr>
          <p:nvPr>
            <p:ph type="ftr" sz="quarter" idx="10"/>
          </p:nvPr>
        </p:nvSpPr>
        <p:spPr/>
        <p:txBody>
          <a:bodyPr/>
          <a:lstStyle>
            <a:lvl1pPr>
              <a:defRPr sz="800"/>
            </a:lvl1pPr>
          </a:lstStyle>
          <a:p>
            <a:r>
              <a:rPr lang="nl-NL"/>
              <a:t>Laden en lossen</a:t>
            </a:r>
          </a:p>
        </p:txBody>
      </p:sp>
      <p:sp>
        <p:nvSpPr>
          <p:cNvPr id="8" name="Tijdelijke aanduiding voor dianummer 7">
            <a:extLst>
              <a:ext uri="{FF2B5EF4-FFF2-40B4-BE49-F238E27FC236}">
                <a16:creationId xmlns:a16="http://schemas.microsoft.com/office/drawing/2014/main" id="{3E5EECF5-25A3-0B4B-A3A3-A7C94E7D7036}"/>
              </a:ext>
            </a:extLst>
          </p:cNvPr>
          <p:cNvSpPr>
            <a:spLocks noGrp="1"/>
          </p:cNvSpPr>
          <p:nvPr>
            <p:ph type="sldNum" sz="quarter" idx="11"/>
          </p:nvPr>
        </p:nvSpPr>
        <p:spPr/>
        <p:txBody>
          <a:bodyPr/>
          <a:lstStyle>
            <a:lvl1pPr>
              <a:defRPr sz="800"/>
            </a:lvl1pPr>
          </a:lstStyle>
          <a:p>
            <a:fld id="{4EE4AD8C-2841-0441-ABCE-FDDBA89E857F}" type="slidenum">
              <a:rPr lang="nl-NL" smtClean="0"/>
              <a:pPr/>
              <a:t>‹nr.›</a:t>
            </a:fld>
            <a:endParaRPr lang="nl-NL"/>
          </a:p>
        </p:txBody>
      </p:sp>
      <p:pic>
        <p:nvPicPr>
          <p:cNvPr id="6" name="Afbeelding 5">
            <a:extLst>
              <a:ext uri="{FF2B5EF4-FFF2-40B4-BE49-F238E27FC236}">
                <a16:creationId xmlns:a16="http://schemas.microsoft.com/office/drawing/2014/main" id="{039DEE86-40DF-C74A-9A04-B6055F7B3F8B}"/>
              </a:ext>
            </a:extLst>
          </p:cNvPr>
          <p:cNvPicPr>
            <a:picLocks noChangeAspect="1"/>
          </p:cNvPicPr>
          <p:nvPr userDrawn="1"/>
        </p:nvPicPr>
        <p:blipFill>
          <a:blip r:embed="rId2"/>
          <a:stretch>
            <a:fillRect/>
          </a:stretch>
        </p:blipFill>
        <p:spPr>
          <a:xfrm>
            <a:off x="9690100" y="5938520"/>
            <a:ext cx="2159000" cy="355600"/>
          </a:xfrm>
          <a:prstGeom prst="rect">
            <a:avLst/>
          </a:prstGeom>
        </p:spPr>
      </p:pic>
    </p:spTree>
    <p:extLst>
      <p:ext uri="{BB962C8B-B14F-4D97-AF65-F5344CB8AC3E}">
        <p14:creationId xmlns:p14="http://schemas.microsoft.com/office/powerpoint/2010/main" val="26468467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1_Pagina 1">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FD4D016-C12F-444E-AACE-DC1D196DD8F8}"/>
              </a:ext>
            </a:extLst>
          </p:cNvPr>
          <p:cNvSpPr>
            <a:spLocks noGrp="1"/>
          </p:cNvSpPr>
          <p:nvPr>
            <p:ph type="title" hasCustomPrompt="1"/>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B11B3BE7-3259-5E46-815A-2CC5881101E7}"/>
              </a:ext>
            </a:extLst>
          </p:cNvPr>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8" name="Tijdelijke aanduiding voor dianummer 7">
            <a:extLst>
              <a:ext uri="{FF2B5EF4-FFF2-40B4-BE49-F238E27FC236}">
                <a16:creationId xmlns:a16="http://schemas.microsoft.com/office/drawing/2014/main" id="{3E5EECF5-25A3-0B4B-A3A3-A7C94E7D7036}"/>
              </a:ext>
            </a:extLst>
          </p:cNvPr>
          <p:cNvSpPr>
            <a:spLocks noGrp="1"/>
          </p:cNvSpPr>
          <p:nvPr>
            <p:ph type="sldNum" sz="quarter" idx="11"/>
          </p:nvPr>
        </p:nvSpPr>
        <p:spPr/>
        <p:txBody>
          <a:bodyPr/>
          <a:lstStyle/>
          <a:p>
            <a:fld id="{4EE4AD8C-2841-0441-ABCE-FDDBA89E857F}" type="slidenum">
              <a:rPr lang="nl-NL" smtClean="0"/>
              <a:pPr/>
              <a:t>‹nr.›</a:t>
            </a:fld>
            <a:endParaRPr lang="nl-NL"/>
          </a:p>
        </p:txBody>
      </p:sp>
    </p:spTree>
    <p:extLst>
      <p:ext uri="{BB962C8B-B14F-4D97-AF65-F5344CB8AC3E}">
        <p14:creationId xmlns:p14="http://schemas.microsoft.com/office/powerpoint/2010/main" val="10091690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 preserve="1">
  <p:cSld name="Pagina 1 geel">
    <p:bg>
      <p:bgRef idx="1001">
        <a:schemeClr val="bg2"/>
      </p:bgRef>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FD4D016-C12F-444E-AACE-DC1D196DD8F8}"/>
              </a:ext>
            </a:extLst>
          </p:cNvPr>
          <p:cNvSpPr>
            <a:spLocks noGrp="1"/>
          </p:cNvSpPr>
          <p:nvPr>
            <p:ph type="title" hasCustomPrompt="1"/>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B11B3BE7-3259-5E46-815A-2CC5881101E7}"/>
              </a:ext>
            </a:extLst>
          </p:cNvPr>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voettekst 6">
            <a:extLst>
              <a:ext uri="{FF2B5EF4-FFF2-40B4-BE49-F238E27FC236}">
                <a16:creationId xmlns:a16="http://schemas.microsoft.com/office/drawing/2014/main" id="{E07D8E4D-B322-D942-BC38-D7F60409B252}"/>
              </a:ext>
            </a:extLst>
          </p:cNvPr>
          <p:cNvSpPr>
            <a:spLocks noGrp="1"/>
          </p:cNvSpPr>
          <p:nvPr>
            <p:ph type="ftr" sz="quarter" idx="10"/>
          </p:nvPr>
        </p:nvSpPr>
        <p:spPr/>
        <p:txBody>
          <a:bodyPr/>
          <a:lstStyle/>
          <a:p>
            <a:r>
              <a:rPr lang="nl-NL"/>
              <a:t>Laden en lossen</a:t>
            </a:r>
          </a:p>
        </p:txBody>
      </p:sp>
      <p:sp>
        <p:nvSpPr>
          <p:cNvPr id="8" name="Tijdelijke aanduiding voor dianummer 7">
            <a:extLst>
              <a:ext uri="{FF2B5EF4-FFF2-40B4-BE49-F238E27FC236}">
                <a16:creationId xmlns:a16="http://schemas.microsoft.com/office/drawing/2014/main" id="{3E5EECF5-25A3-0B4B-A3A3-A7C94E7D7036}"/>
              </a:ext>
            </a:extLst>
          </p:cNvPr>
          <p:cNvSpPr>
            <a:spLocks noGrp="1"/>
          </p:cNvSpPr>
          <p:nvPr>
            <p:ph type="sldNum" sz="quarter" idx="11"/>
          </p:nvPr>
        </p:nvSpPr>
        <p:spPr/>
        <p:txBody>
          <a:bodyPr/>
          <a:lstStyle/>
          <a:p>
            <a:fld id="{4EE4AD8C-2841-0441-ABCE-FDDBA89E857F}" type="slidenum">
              <a:rPr lang="nl-NL" smtClean="0"/>
              <a:pPr/>
              <a:t>‹nr.›</a:t>
            </a:fld>
            <a:endParaRPr lang="nl-NL"/>
          </a:p>
        </p:txBody>
      </p:sp>
      <p:pic>
        <p:nvPicPr>
          <p:cNvPr id="6" name="Afbeelding 5">
            <a:extLst>
              <a:ext uri="{FF2B5EF4-FFF2-40B4-BE49-F238E27FC236}">
                <a16:creationId xmlns:a16="http://schemas.microsoft.com/office/drawing/2014/main" id="{B6DBA526-162B-0B4C-823B-DD00F481D284}"/>
              </a:ext>
            </a:extLst>
          </p:cNvPr>
          <p:cNvPicPr>
            <a:picLocks noChangeAspect="1"/>
          </p:cNvPicPr>
          <p:nvPr userDrawn="1"/>
        </p:nvPicPr>
        <p:blipFill>
          <a:blip r:embed="rId2"/>
          <a:srcRect/>
          <a:stretch/>
        </p:blipFill>
        <p:spPr>
          <a:xfrm>
            <a:off x="11007114" y="0"/>
            <a:ext cx="841985" cy="1250950"/>
          </a:xfrm>
          <a:prstGeom prst="rect">
            <a:avLst/>
          </a:prstGeom>
        </p:spPr>
      </p:pic>
      <p:pic>
        <p:nvPicPr>
          <p:cNvPr id="9" name="Afbeelding 8">
            <a:extLst>
              <a:ext uri="{FF2B5EF4-FFF2-40B4-BE49-F238E27FC236}">
                <a16:creationId xmlns:a16="http://schemas.microsoft.com/office/drawing/2014/main" id="{8617EB2F-571B-2A4E-9F7B-E04F0A86F7A9}"/>
              </a:ext>
            </a:extLst>
          </p:cNvPr>
          <p:cNvPicPr>
            <a:picLocks noChangeAspect="1"/>
          </p:cNvPicPr>
          <p:nvPr userDrawn="1"/>
        </p:nvPicPr>
        <p:blipFill>
          <a:blip r:embed="rId3"/>
          <a:stretch>
            <a:fillRect/>
          </a:stretch>
        </p:blipFill>
        <p:spPr>
          <a:xfrm>
            <a:off x="9690100" y="5938520"/>
            <a:ext cx="2159000" cy="355600"/>
          </a:xfrm>
          <a:prstGeom prst="rect">
            <a:avLst/>
          </a:prstGeom>
        </p:spPr>
      </p:pic>
    </p:spTree>
    <p:extLst>
      <p:ext uri="{BB962C8B-B14F-4D97-AF65-F5344CB8AC3E}">
        <p14:creationId xmlns:p14="http://schemas.microsoft.com/office/powerpoint/2010/main" val="1340692724"/>
      </p:ext>
    </p:extLst>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a:extLst>
              <a:ext uri="{FF2B5EF4-FFF2-40B4-BE49-F238E27FC236}">
                <a16:creationId xmlns:a16="http://schemas.microsoft.com/office/drawing/2014/main" id="{C074628F-69FD-CA41-8C79-B23139C53FDC}"/>
              </a:ext>
            </a:extLst>
          </p:cNvPr>
          <p:cNvSpPr>
            <a:spLocks noGrp="1"/>
          </p:cNvSpPr>
          <p:nvPr>
            <p:ph type="title"/>
          </p:nvPr>
        </p:nvSpPr>
        <p:spPr>
          <a:xfrm>
            <a:off x="838200" y="741680"/>
            <a:ext cx="10515600" cy="949008"/>
          </a:xfrm>
          <a:prstGeom prst="rect">
            <a:avLst/>
          </a:prstGeom>
        </p:spPr>
        <p:txBody>
          <a:bodyPr vert="horz" lIns="91440" tIns="45720" rIns="91440" bIns="45720" rtlCol="0" anchor="ctr">
            <a:normAutofit/>
          </a:bodyPr>
          <a:lstStyle/>
          <a:p>
            <a:r>
              <a:rPr lang="nl-NL"/>
              <a:t>KLIK OM STIJL TE BEWERKEN</a:t>
            </a:r>
          </a:p>
        </p:txBody>
      </p:sp>
      <p:sp>
        <p:nvSpPr>
          <p:cNvPr id="3" name="Tijdelijke aanduiding voor tekst 2">
            <a:extLst>
              <a:ext uri="{FF2B5EF4-FFF2-40B4-BE49-F238E27FC236}">
                <a16:creationId xmlns:a16="http://schemas.microsoft.com/office/drawing/2014/main" id="{70D8E5CA-E8EA-5C4A-8BE1-E97760729F04}"/>
              </a:ext>
            </a:extLst>
          </p:cNvPr>
          <p:cNvSpPr>
            <a:spLocks noGrp="1"/>
          </p:cNvSpPr>
          <p:nvPr>
            <p:ph type="body" idx="1"/>
          </p:nvPr>
        </p:nvSpPr>
        <p:spPr>
          <a:xfrm>
            <a:off x="838200" y="1825625"/>
            <a:ext cx="10515600" cy="4064000"/>
          </a:xfrm>
          <a:prstGeom prst="rect">
            <a:avLst/>
          </a:prstGeom>
        </p:spPr>
        <p:txBody>
          <a:bodyPr vert="horz" lIns="91440" tIns="45720" rIns="91440" bIns="45720" rtlCol="0">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voettekst 4">
            <a:extLst>
              <a:ext uri="{FF2B5EF4-FFF2-40B4-BE49-F238E27FC236}">
                <a16:creationId xmlns:a16="http://schemas.microsoft.com/office/drawing/2014/main" id="{F96F3169-F004-1E41-859E-C1F213D219E5}"/>
              </a:ext>
            </a:extLst>
          </p:cNvPr>
          <p:cNvSpPr>
            <a:spLocks noGrp="1"/>
          </p:cNvSpPr>
          <p:nvPr>
            <p:ph type="ftr" sz="quarter" idx="3"/>
          </p:nvPr>
        </p:nvSpPr>
        <p:spPr>
          <a:xfrm>
            <a:off x="838200" y="6066234"/>
            <a:ext cx="4185920" cy="221457"/>
          </a:xfrm>
          <a:prstGeom prst="rect">
            <a:avLst/>
          </a:prstGeom>
        </p:spPr>
        <p:txBody>
          <a:bodyPr/>
          <a:lstStyle>
            <a:lvl1pPr algn="l">
              <a:defRPr sz="1000">
                <a:solidFill>
                  <a:schemeClr val="tx1"/>
                </a:solidFill>
              </a:defRPr>
            </a:lvl1pPr>
          </a:lstStyle>
          <a:p>
            <a:r>
              <a:rPr lang="nl-NL"/>
              <a:t>Laden en lossen</a:t>
            </a:r>
          </a:p>
        </p:txBody>
      </p:sp>
      <p:sp>
        <p:nvSpPr>
          <p:cNvPr id="8" name="Tijdelijke aanduiding voor dianummer 5">
            <a:extLst>
              <a:ext uri="{FF2B5EF4-FFF2-40B4-BE49-F238E27FC236}">
                <a16:creationId xmlns:a16="http://schemas.microsoft.com/office/drawing/2014/main" id="{CAF06113-FFA7-1846-9695-2AC84ECFB0A3}"/>
              </a:ext>
            </a:extLst>
          </p:cNvPr>
          <p:cNvSpPr>
            <a:spLocks noGrp="1"/>
          </p:cNvSpPr>
          <p:nvPr>
            <p:ph type="sldNum" sz="quarter" idx="4"/>
          </p:nvPr>
        </p:nvSpPr>
        <p:spPr>
          <a:xfrm>
            <a:off x="342900" y="6066234"/>
            <a:ext cx="495300" cy="221457"/>
          </a:xfrm>
          <a:prstGeom prst="rect">
            <a:avLst/>
          </a:prstGeom>
        </p:spPr>
        <p:txBody>
          <a:bodyPr/>
          <a:lstStyle>
            <a:lvl1pPr algn="l">
              <a:defRPr sz="1000">
                <a:solidFill>
                  <a:schemeClr val="tx1"/>
                </a:solidFill>
              </a:defRPr>
            </a:lvl1pPr>
          </a:lstStyle>
          <a:p>
            <a:fld id="{4EE4AD8C-2841-0441-ABCE-FDDBA89E857F}" type="slidenum">
              <a:rPr lang="nl-NL" smtClean="0"/>
              <a:pPr/>
              <a:t>‹nr.›</a:t>
            </a:fld>
            <a:endParaRPr lang="nl-NL"/>
          </a:p>
        </p:txBody>
      </p:sp>
      <p:pic>
        <p:nvPicPr>
          <p:cNvPr id="9" name="Afbeelding 8">
            <a:extLst>
              <a:ext uri="{FF2B5EF4-FFF2-40B4-BE49-F238E27FC236}">
                <a16:creationId xmlns:a16="http://schemas.microsoft.com/office/drawing/2014/main" id="{2D734FFE-290E-224F-ACC3-02E50E931091}"/>
              </a:ext>
            </a:extLst>
          </p:cNvPr>
          <p:cNvPicPr>
            <a:picLocks noChangeAspect="1"/>
          </p:cNvPicPr>
          <p:nvPr userDrawn="1"/>
        </p:nvPicPr>
        <p:blipFill>
          <a:blip r:embed="rId12"/>
          <a:stretch>
            <a:fillRect/>
          </a:stretch>
        </p:blipFill>
        <p:spPr>
          <a:xfrm>
            <a:off x="0" y="0"/>
            <a:ext cx="12192000" cy="393700"/>
          </a:xfrm>
          <a:prstGeom prst="rect">
            <a:avLst/>
          </a:prstGeom>
        </p:spPr>
      </p:pic>
      <p:pic>
        <p:nvPicPr>
          <p:cNvPr id="10" name="Afbeelding 9">
            <a:extLst>
              <a:ext uri="{FF2B5EF4-FFF2-40B4-BE49-F238E27FC236}">
                <a16:creationId xmlns:a16="http://schemas.microsoft.com/office/drawing/2014/main" id="{6CF49184-0590-824E-BF9A-DE0914F033CA}"/>
              </a:ext>
            </a:extLst>
          </p:cNvPr>
          <p:cNvPicPr>
            <a:picLocks noChangeAspect="1"/>
          </p:cNvPicPr>
          <p:nvPr userDrawn="1"/>
        </p:nvPicPr>
        <p:blipFill>
          <a:blip r:embed="rId12"/>
          <a:stretch>
            <a:fillRect/>
          </a:stretch>
        </p:blipFill>
        <p:spPr>
          <a:xfrm>
            <a:off x="0" y="6464300"/>
            <a:ext cx="12192000" cy="393700"/>
          </a:xfrm>
          <a:prstGeom prst="rect">
            <a:avLst/>
          </a:prstGeom>
        </p:spPr>
      </p:pic>
      <p:pic>
        <p:nvPicPr>
          <p:cNvPr id="18" name="Afbeelding 17" descr="Afbeelding met geel, mensen, tekening, man&#10;&#10;Automatisch gegenereerde beschrijving">
            <a:extLst>
              <a:ext uri="{FF2B5EF4-FFF2-40B4-BE49-F238E27FC236}">
                <a16:creationId xmlns:a16="http://schemas.microsoft.com/office/drawing/2014/main" id="{62D31040-170C-634D-A801-DB5693374B0C}"/>
              </a:ext>
            </a:extLst>
          </p:cNvPr>
          <p:cNvPicPr>
            <a:picLocks noChangeAspect="1"/>
          </p:cNvPicPr>
          <p:nvPr userDrawn="1"/>
        </p:nvPicPr>
        <p:blipFill>
          <a:blip r:embed="rId13"/>
          <a:stretch>
            <a:fillRect/>
          </a:stretch>
        </p:blipFill>
        <p:spPr>
          <a:xfrm>
            <a:off x="11007114" y="0"/>
            <a:ext cx="841986" cy="1250950"/>
          </a:xfrm>
          <a:prstGeom prst="rect">
            <a:avLst/>
          </a:prstGeom>
        </p:spPr>
      </p:pic>
    </p:spTree>
    <p:extLst>
      <p:ext uri="{BB962C8B-B14F-4D97-AF65-F5344CB8AC3E}">
        <p14:creationId xmlns:p14="http://schemas.microsoft.com/office/powerpoint/2010/main" val="3641486974"/>
      </p:ext>
    </p:extLst>
  </p:cSld>
  <p:clrMap bg1="lt1" tx1="dk1" bg2="lt2" tx2="dk2" accent1="accent1" accent2="accent2" accent3="accent3" accent4="accent4" accent5="accent5" accent6="accent6" hlink="hlink" folHlink="folHlink"/>
  <p:sldLayoutIdLst>
    <p:sldLayoutId id="2147483655" r:id="rId1"/>
    <p:sldLayoutId id="2147483656" r:id="rId2"/>
    <p:sldLayoutId id="2147483649" r:id="rId3"/>
    <p:sldLayoutId id="2147483657" r:id="rId4"/>
    <p:sldLayoutId id="2147483653" r:id="rId5"/>
    <p:sldLayoutId id="2147483658" r:id="rId6"/>
    <p:sldLayoutId id="2147483650" r:id="rId7"/>
    <p:sldLayoutId id="2147483659" r:id="rId8"/>
    <p:sldLayoutId id="2147483654" r:id="rId9"/>
    <p:sldLayoutId id="2147483660" r:id="rId10"/>
  </p:sldLayoutIdLst>
  <p:hf hdr="0" dt="0"/>
  <p:txStyles>
    <p:titleStyle>
      <a:lvl1pPr algn="l" defTabSz="914400" rtl="0" eaLnBrk="1" latinLnBrk="0" hangingPunct="1">
        <a:lnSpc>
          <a:spcPct val="90000"/>
        </a:lnSpc>
        <a:spcBef>
          <a:spcPct val="0"/>
        </a:spcBef>
        <a:buNone/>
        <a:defRPr sz="4400" b="1"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7.xml"/><Relationship Id="rId1" Type="http://schemas.openxmlformats.org/officeDocument/2006/relationships/video" Target="https://www.youtube.com/embed/N_59mjNySRM?feature=oembed" TargetMode="External"/><Relationship Id="rId4" Type="http://schemas.openxmlformats.org/officeDocument/2006/relationships/image" Target="../media/image6.jpeg"/></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BFA767E-3DB7-7B46-855B-3C179A0A7873}"/>
              </a:ext>
            </a:extLst>
          </p:cNvPr>
          <p:cNvSpPr>
            <a:spLocks noGrp="1"/>
          </p:cNvSpPr>
          <p:nvPr>
            <p:ph type="ctrTitle"/>
          </p:nvPr>
        </p:nvSpPr>
        <p:spPr>
          <a:xfrm>
            <a:off x="3077036" y="2415902"/>
            <a:ext cx="8321040" cy="1289739"/>
          </a:xfrm>
        </p:spPr>
        <p:txBody>
          <a:bodyPr>
            <a:normAutofit fontScale="90000"/>
          </a:bodyPr>
          <a:lstStyle/>
          <a:p>
            <a:r>
              <a:rPr lang="en-GB"/>
              <a:t>Loading and Unloading toolbox </a:t>
            </a:r>
            <a:endParaRPr lang="en-GB" sz="2800" b="0" dirty="0"/>
          </a:p>
        </p:txBody>
      </p:sp>
      <p:pic>
        <p:nvPicPr>
          <p:cNvPr id="5" name="Afbeelding 4">
            <a:extLst>
              <a:ext uri="{FF2B5EF4-FFF2-40B4-BE49-F238E27FC236}">
                <a16:creationId xmlns:a16="http://schemas.microsoft.com/office/drawing/2014/main" id="{4EF3F3FF-6898-894B-BBBE-EC7B2543F4D6}"/>
              </a:ext>
            </a:extLst>
          </p:cNvPr>
          <p:cNvPicPr>
            <a:picLocks noChangeAspect="1"/>
          </p:cNvPicPr>
          <p:nvPr/>
        </p:nvPicPr>
        <p:blipFill>
          <a:blip r:embed="rId2"/>
          <a:stretch>
            <a:fillRect/>
          </a:stretch>
        </p:blipFill>
        <p:spPr>
          <a:xfrm>
            <a:off x="1207967" y="1199520"/>
            <a:ext cx="1514683" cy="4023377"/>
          </a:xfrm>
          <a:prstGeom prst="rect">
            <a:avLst/>
          </a:prstGeom>
        </p:spPr>
      </p:pic>
    </p:spTree>
    <p:extLst>
      <p:ext uri="{BB962C8B-B14F-4D97-AF65-F5344CB8AC3E}">
        <p14:creationId xmlns:p14="http://schemas.microsoft.com/office/powerpoint/2010/main" val="1929539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62358EB-E399-4443-BA65-484622651E66}"/>
              </a:ext>
            </a:extLst>
          </p:cNvPr>
          <p:cNvSpPr>
            <a:spLocks noGrp="1"/>
          </p:cNvSpPr>
          <p:nvPr>
            <p:ph type="title"/>
          </p:nvPr>
        </p:nvSpPr>
        <p:spPr/>
        <p:txBody>
          <a:bodyPr/>
          <a:lstStyle/>
          <a:p>
            <a:r>
              <a:rPr lang="en-GB"/>
              <a:t>Background</a:t>
            </a:r>
            <a:endParaRPr lang="en-GB" dirty="0"/>
          </a:p>
        </p:txBody>
      </p:sp>
      <p:sp>
        <p:nvSpPr>
          <p:cNvPr id="3" name="Tijdelijke aanduiding voor inhoud 2">
            <a:extLst>
              <a:ext uri="{FF2B5EF4-FFF2-40B4-BE49-F238E27FC236}">
                <a16:creationId xmlns:a16="http://schemas.microsoft.com/office/drawing/2014/main" id="{BB2A0E52-A3D1-AC44-97E9-4AE4FCB62B0E}"/>
              </a:ext>
            </a:extLst>
          </p:cNvPr>
          <p:cNvSpPr>
            <a:spLocks noGrp="1"/>
          </p:cNvSpPr>
          <p:nvPr>
            <p:ph idx="1"/>
          </p:nvPr>
        </p:nvSpPr>
        <p:spPr/>
        <p:txBody>
          <a:bodyPr vert="horz" lIns="91440" tIns="45720" rIns="91440" bIns="45720" rtlCol="0" anchor="t">
            <a:normAutofit/>
          </a:bodyPr>
          <a:lstStyle/>
          <a:p>
            <a:pPr marL="0" indent="0">
              <a:buNone/>
            </a:pPr>
            <a:r>
              <a:rPr lang="en-GB" sz="1800">
                <a:latin typeface="Calibri"/>
                <a:cs typeface="Calibri"/>
              </a:rPr>
              <a:t>Loading and unloading presents one of the greatest risks at construction sites. The toppling or collapsing of stored materials and equipment is another big hazard, if these are not secured. Unfortunately this has led to serious accidents at VolkerWessels in the past, and even the death of colleagues.</a:t>
            </a:r>
            <a:endParaRPr lang="en-GB" sz="1800">
              <a:solidFill>
                <a:srgbClr val="FF0000"/>
              </a:solidFill>
              <a:latin typeface="Calibri"/>
              <a:cs typeface="Calibri"/>
            </a:endParaRPr>
          </a:p>
          <a:p>
            <a:pPr marL="0" indent="0">
              <a:buNone/>
            </a:pPr>
            <a:r>
              <a:rPr lang="en-GB" sz="1800">
                <a:latin typeface="Calibri"/>
                <a:cs typeface="Calibri"/>
              </a:rPr>
              <a:t>In this toolbox, and in the attached WAVE animation, we want to draw your attention to important points in the preparatory phase and in the work area.</a:t>
            </a:r>
            <a:endParaRPr lang="en-GB" sz="1800">
              <a:solidFill>
                <a:srgbClr val="FF0000"/>
              </a:solidFill>
              <a:latin typeface="Calibri"/>
              <a:cs typeface="Calibri"/>
            </a:endParaRPr>
          </a:p>
          <a:p>
            <a:pPr marL="0" indent="0">
              <a:buNone/>
            </a:pPr>
            <a:endParaRPr lang="en-GB" sz="1800">
              <a:solidFill>
                <a:srgbClr val="FF0000"/>
              </a:solidFill>
              <a:latin typeface="Calibri"/>
              <a:cs typeface="Calibri"/>
            </a:endParaRPr>
          </a:p>
          <a:p>
            <a:pPr marL="0" indent="0">
              <a:buNone/>
            </a:pPr>
            <a:endParaRPr lang="en-GB" sz="1100">
              <a:solidFill>
                <a:srgbClr val="FF0000"/>
              </a:solidFill>
              <a:latin typeface="Calibri"/>
              <a:cs typeface="Calibri"/>
            </a:endParaRPr>
          </a:p>
          <a:p>
            <a:pPr marL="0" indent="0">
              <a:buNone/>
            </a:pPr>
            <a:r>
              <a:rPr lang="en-GB" sz="1800">
                <a:latin typeface="Calibri"/>
                <a:cs typeface="Calibri"/>
              </a:rPr>
              <a:t>  </a:t>
            </a:r>
            <a:endParaRPr lang="en-GB" sz="1800" dirty="0">
              <a:latin typeface="Calibri"/>
              <a:cs typeface="Calibri"/>
            </a:endParaRPr>
          </a:p>
        </p:txBody>
      </p:sp>
      <p:sp>
        <p:nvSpPr>
          <p:cNvPr id="4" name="Tijdelijke aanduiding voor voettekst 3">
            <a:extLst>
              <a:ext uri="{FF2B5EF4-FFF2-40B4-BE49-F238E27FC236}">
                <a16:creationId xmlns:a16="http://schemas.microsoft.com/office/drawing/2014/main" id="{7126FB9D-B883-6741-8B26-1B8549314BD4}"/>
              </a:ext>
            </a:extLst>
          </p:cNvPr>
          <p:cNvSpPr>
            <a:spLocks noGrp="1"/>
          </p:cNvSpPr>
          <p:nvPr>
            <p:ph type="ftr" sz="quarter" idx="10"/>
          </p:nvPr>
        </p:nvSpPr>
        <p:spPr/>
        <p:txBody>
          <a:bodyPr/>
          <a:lstStyle/>
          <a:p>
            <a:r>
              <a:rPr lang="en-GB"/>
              <a:t>Loading and unloading</a:t>
            </a:r>
            <a:endParaRPr lang="en-GB" dirty="0"/>
          </a:p>
        </p:txBody>
      </p:sp>
      <p:sp>
        <p:nvSpPr>
          <p:cNvPr id="5" name="Tijdelijke aanduiding voor dianummer 4">
            <a:extLst>
              <a:ext uri="{FF2B5EF4-FFF2-40B4-BE49-F238E27FC236}">
                <a16:creationId xmlns:a16="http://schemas.microsoft.com/office/drawing/2014/main" id="{4C4B5DED-CBC7-9242-98B4-62FC47718688}"/>
              </a:ext>
            </a:extLst>
          </p:cNvPr>
          <p:cNvSpPr>
            <a:spLocks noGrp="1"/>
          </p:cNvSpPr>
          <p:nvPr>
            <p:ph type="sldNum" sz="quarter" idx="11"/>
          </p:nvPr>
        </p:nvSpPr>
        <p:spPr/>
        <p:txBody>
          <a:bodyPr/>
          <a:lstStyle/>
          <a:p>
            <a:r>
              <a:rPr lang="en-GB"/>
              <a:t>3</a:t>
            </a:r>
            <a:endParaRPr lang="en-GB" dirty="0"/>
          </a:p>
        </p:txBody>
      </p:sp>
    </p:spTree>
    <p:extLst>
      <p:ext uri="{BB962C8B-B14F-4D97-AF65-F5344CB8AC3E}">
        <p14:creationId xmlns:p14="http://schemas.microsoft.com/office/powerpoint/2010/main" val="37534700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62358EB-E399-4443-BA65-484622651E66}"/>
              </a:ext>
            </a:extLst>
          </p:cNvPr>
          <p:cNvSpPr>
            <a:spLocks noGrp="1"/>
          </p:cNvSpPr>
          <p:nvPr>
            <p:ph type="title"/>
          </p:nvPr>
        </p:nvSpPr>
        <p:spPr/>
        <p:txBody>
          <a:bodyPr/>
          <a:lstStyle/>
          <a:p>
            <a:r>
              <a:rPr lang="en-GB"/>
              <a:t>Topics</a:t>
            </a:r>
            <a:endParaRPr lang="en-GB" dirty="0"/>
          </a:p>
        </p:txBody>
      </p:sp>
      <p:sp>
        <p:nvSpPr>
          <p:cNvPr id="3" name="Tijdelijke aanduiding voor inhoud 2">
            <a:extLst>
              <a:ext uri="{FF2B5EF4-FFF2-40B4-BE49-F238E27FC236}">
                <a16:creationId xmlns:a16="http://schemas.microsoft.com/office/drawing/2014/main" id="{BB2A0E52-A3D1-AC44-97E9-4AE4FCB62B0E}"/>
              </a:ext>
            </a:extLst>
          </p:cNvPr>
          <p:cNvSpPr>
            <a:spLocks noGrp="1"/>
          </p:cNvSpPr>
          <p:nvPr>
            <p:ph idx="1"/>
          </p:nvPr>
        </p:nvSpPr>
        <p:spPr/>
        <p:txBody>
          <a:bodyPr vert="horz" lIns="91440" tIns="45720" rIns="91440" bIns="45720" rtlCol="0" anchor="t">
            <a:normAutofit/>
          </a:bodyPr>
          <a:lstStyle/>
          <a:p>
            <a:pPr marL="0" indent="0">
              <a:buNone/>
            </a:pPr>
            <a:endParaRPr lang="en-GB" sz="1800">
              <a:effectLst/>
              <a:latin typeface="Calibri" panose="020F0502020204030204" pitchFamily="34" charset="0"/>
              <a:ea typeface="Calibri" panose="020F0502020204030204" pitchFamily="34" charset="0"/>
            </a:endParaRPr>
          </a:p>
          <a:p>
            <a:pPr>
              <a:buFont typeface="Wingdings" panose="05000000000000000000" pitchFamily="2" charset="2"/>
              <a:buChar char="§"/>
            </a:pPr>
            <a:r>
              <a:rPr lang="en-GB" sz="1800">
                <a:latin typeface="Calibri" panose="020F0502020204030204" pitchFamily="34" charset="0"/>
              </a:rPr>
              <a:t>Important points</a:t>
            </a:r>
          </a:p>
          <a:p>
            <a:pPr>
              <a:buFont typeface="Wingdings" panose="05000000000000000000" pitchFamily="2" charset="2"/>
              <a:buChar char="§"/>
            </a:pPr>
            <a:endParaRPr lang="en-GB" sz="1800">
              <a:latin typeface="Calibri" panose="020F0502020204030204" pitchFamily="34" charset="0"/>
            </a:endParaRPr>
          </a:p>
          <a:p>
            <a:pPr>
              <a:buFont typeface="Wingdings" panose="05000000000000000000" pitchFamily="2" charset="2"/>
              <a:buChar char="§"/>
            </a:pPr>
            <a:r>
              <a:rPr lang="en-GB" sz="1800">
                <a:latin typeface="Calibri" panose="020F0502020204030204" pitchFamily="34" charset="0"/>
              </a:rPr>
              <a:t>LMRA shop floor</a:t>
            </a:r>
          </a:p>
          <a:p>
            <a:pPr marL="0" indent="0">
              <a:buNone/>
            </a:pPr>
            <a:endParaRPr lang="en-GB" sz="1800">
              <a:latin typeface="Calibri" panose="020F0502020204030204" pitchFamily="34" charset="0"/>
            </a:endParaRPr>
          </a:p>
          <a:p>
            <a:pPr>
              <a:buFont typeface="Wingdings" panose="05000000000000000000" pitchFamily="2" charset="2"/>
              <a:buChar char="§"/>
            </a:pPr>
            <a:r>
              <a:rPr lang="en-GB" sz="1800">
                <a:latin typeface="Calibri"/>
                <a:cs typeface="Calibri"/>
              </a:rPr>
              <a:t>WAVE animation ‘Loading and Unloading’</a:t>
            </a:r>
          </a:p>
          <a:p>
            <a:pPr>
              <a:buFont typeface="Wingdings" panose="05000000000000000000" pitchFamily="2" charset="2"/>
              <a:buChar char="§"/>
            </a:pPr>
            <a:endParaRPr lang="en-GB" sz="1800">
              <a:latin typeface="Calibri" panose="020F0502020204030204" pitchFamily="34" charset="0"/>
            </a:endParaRPr>
          </a:p>
          <a:p>
            <a:pPr>
              <a:buFont typeface="Wingdings" panose="05000000000000000000" pitchFamily="2" charset="2"/>
              <a:buChar char="§"/>
            </a:pPr>
            <a:r>
              <a:rPr lang="en-GB" sz="1800">
                <a:latin typeface="Calibri" panose="020F0502020204030204" pitchFamily="34" charset="0"/>
              </a:rPr>
              <a:t>In dialogue </a:t>
            </a:r>
            <a:endParaRPr lang="en-GB" sz="1800" dirty="0">
              <a:latin typeface="Calibri" panose="020F0502020204030204" pitchFamily="34" charset="0"/>
            </a:endParaRPr>
          </a:p>
        </p:txBody>
      </p:sp>
      <p:sp>
        <p:nvSpPr>
          <p:cNvPr id="4" name="Tijdelijke aanduiding voor voettekst 3">
            <a:extLst>
              <a:ext uri="{FF2B5EF4-FFF2-40B4-BE49-F238E27FC236}">
                <a16:creationId xmlns:a16="http://schemas.microsoft.com/office/drawing/2014/main" id="{7126FB9D-B883-6741-8B26-1B8549314BD4}"/>
              </a:ext>
            </a:extLst>
          </p:cNvPr>
          <p:cNvSpPr>
            <a:spLocks noGrp="1"/>
          </p:cNvSpPr>
          <p:nvPr>
            <p:ph type="ftr" sz="quarter" idx="10"/>
          </p:nvPr>
        </p:nvSpPr>
        <p:spPr/>
        <p:txBody>
          <a:bodyPr/>
          <a:lstStyle/>
          <a:p>
            <a:r>
              <a:rPr lang="en-GB"/>
              <a:t>Loading and unloading</a:t>
            </a:r>
            <a:endParaRPr lang="en-GB" dirty="0"/>
          </a:p>
        </p:txBody>
      </p:sp>
      <p:sp>
        <p:nvSpPr>
          <p:cNvPr id="5" name="Tijdelijke aanduiding voor dianummer 4">
            <a:extLst>
              <a:ext uri="{FF2B5EF4-FFF2-40B4-BE49-F238E27FC236}">
                <a16:creationId xmlns:a16="http://schemas.microsoft.com/office/drawing/2014/main" id="{4C4B5DED-CBC7-9242-98B4-62FC47718688}"/>
              </a:ext>
            </a:extLst>
          </p:cNvPr>
          <p:cNvSpPr>
            <a:spLocks noGrp="1"/>
          </p:cNvSpPr>
          <p:nvPr>
            <p:ph type="sldNum" sz="quarter" idx="11"/>
          </p:nvPr>
        </p:nvSpPr>
        <p:spPr/>
        <p:txBody>
          <a:bodyPr/>
          <a:lstStyle/>
          <a:p>
            <a:r>
              <a:rPr lang="en-GB"/>
              <a:t>4</a:t>
            </a:r>
            <a:endParaRPr lang="en-GB" dirty="0"/>
          </a:p>
        </p:txBody>
      </p:sp>
    </p:spTree>
    <p:extLst>
      <p:ext uri="{BB962C8B-B14F-4D97-AF65-F5344CB8AC3E}">
        <p14:creationId xmlns:p14="http://schemas.microsoft.com/office/powerpoint/2010/main" val="289532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EF37B29-2284-49C7-B6FD-0D13E07E6E6E}"/>
              </a:ext>
            </a:extLst>
          </p:cNvPr>
          <p:cNvSpPr>
            <a:spLocks noGrp="1"/>
          </p:cNvSpPr>
          <p:nvPr>
            <p:ph type="title"/>
          </p:nvPr>
        </p:nvSpPr>
        <p:spPr/>
        <p:txBody>
          <a:bodyPr>
            <a:normAutofit/>
          </a:bodyPr>
          <a:lstStyle/>
          <a:p>
            <a:r>
              <a:rPr lang="en-GB"/>
              <a:t>Important points</a:t>
            </a:r>
            <a:endParaRPr lang="en-GB" dirty="0"/>
          </a:p>
        </p:txBody>
      </p:sp>
      <p:sp>
        <p:nvSpPr>
          <p:cNvPr id="3" name="Tijdelijke aanduiding voor inhoud 2">
            <a:extLst>
              <a:ext uri="{FF2B5EF4-FFF2-40B4-BE49-F238E27FC236}">
                <a16:creationId xmlns:a16="http://schemas.microsoft.com/office/drawing/2014/main" id="{4C2B7F20-70D7-4C99-950D-8D2D542E151C}"/>
              </a:ext>
            </a:extLst>
          </p:cNvPr>
          <p:cNvSpPr>
            <a:spLocks noGrp="1"/>
          </p:cNvSpPr>
          <p:nvPr>
            <p:ph idx="1"/>
          </p:nvPr>
        </p:nvSpPr>
        <p:spPr>
          <a:xfrm>
            <a:off x="838200" y="1825625"/>
            <a:ext cx="11069320" cy="4064000"/>
          </a:xfrm>
        </p:spPr>
        <p:txBody>
          <a:bodyPr vert="horz" lIns="91440" tIns="45720" rIns="91440" bIns="45720" rtlCol="0" anchor="t">
            <a:normAutofit/>
          </a:bodyPr>
          <a:lstStyle/>
          <a:p>
            <a:pPr marL="342900" lvl="0" indent="-342900">
              <a:lnSpc>
                <a:spcPct val="107000"/>
              </a:lnSpc>
              <a:buFont typeface="+mj-lt"/>
              <a:buAutoNum type="arabicPeriod"/>
            </a:pPr>
            <a:r>
              <a:rPr lang="en-GB" sz="1800">
                <a:effectLst/>
                <a:latin typeface="+mj-lt"/>
                <a:ea typeface="Calibri" panose="020F0502020204030204" pitchFamily="34" charset="0"/>
                <a:cs typeface="Calibri" panose="020F0502020204030204" pitchFamily="34" charset="0"/>
              </a:rPr>
              <a:t>Before loading and unloading hazardous objects, always do a Task Risk Analysis.</a:t>
            </a:r>
            <a:endParaRPr lang="en-GB" sz="1800">
              <a:effectLst/>
              <a:latin typeface="+mj-lt"/>
              <a:ea typeface="Calibri" panose="020F0502020204030204" pitchFamily="34" charset="0"/>
              <a:cs typeface="Times New Roman" panose="02020603050405020304" pitchFamily="18" charset="0"/>
            </a:endParaRPr>
          </a:p>
          <a:p>
            <a:pPr marL="342900" lvl="0" indent="-342900">
              <a:lnSpc>
                <a:spcPct val="107000"/>
              </a:lnSpc>
              <a:buFont typeface="+mj-lt"/>
              <a:buAutoNum type="arabicPeriod"/>
            </a:pPr>
            <a:r>
              <a:rPr lang="en-GB" sz="1800">
                <a:effectLst/>
                <a:latin typeface="+mj-lt"/>
                <a:ea typeface="Calibri" panose="020F0502020204030204" pitchFamily="34" charset="0"/>
                <a:cs typeface="Calibri"/>
              </a:rPr>
              <a:t>User manual for transport equipment</a:t>
            </a:r>
            <a:endParaRPr lang="en-GB" sz="1800">
              <a:effectLst/>
              <a:latin typeface="+mj-lt"/>
              <a:ea typeface="Calibri" panose="020F0502020204030204" pitchFamily="34" charset="0"/>
              <a:cs typeface="Times New Roman" panose="02020603050405020304" pitchFamily="18" charset="0"/>
            </a:endParaRPr>
          </a:p>
          <a:p>
            <a:pPr marL="342900" indent="-342900">
              <a:lnSpc>
                <a:spcPct val="107000"/>
              </a:lnSpc>
              <a:buFont typeface="+mj-lt"/>
              <a:buAutoNum type="arabicPeriod"/>
            </a:pPr>
            <a:r>
              <a:rPr lang="en-GB" sz="1800">
                <a:effectLst/>
                <a:latin typeface="+mj-lt"/>
                <a:ea typeface="Calibri" panose="020F0502020204030204" pitchFamily="34" charset="0"/>
                <a:cs typeface="Calibri"/>
              </a:rPr>
              <a:t>Transport equipment is suitable as a hoisting device for vertical transportation.</a:t>
            </a:r>
          </a:p>
          <a:p>
            <a:pPr marL="342900" lvl="0" indent="-342900">
              <a:lnSpc>
                <a:spcPct val="107000"/>
              </a:lnSpc>
              <a:buFont typeface="+mj-lt"/>
              <a:buAutoNum type="arabicPeriod"/>
            </a:pPr>
            <a:r>
              <a:rPr lang="en-GB" sz="1800">
                <a:effectLst/>
                <a:latin typeface="+mj-lt"/>
                <a:ea typeface="Calibri" panose="020F0502020204030204" pitchFamily="34" charset="0"/>
                <a:cs typeface="Calibri"/>
              </a:rPr>
              <a:t>Weight per unit is indicated on the packing slip and for heavy loads, on the object as well.</a:t>
            </a:r>
            <a:endParaRPr lang="en-GB" sz="1800">
              <a:effectLst/>
              <a:latin typeface="+mj-lt"/>
              <a:ea typeface="Calibri" panose="020F0502020204030204" pitchFamily="34" charset="0"/>
              <a:cs typeface="Times New Roman" panose="02020603050405020304" pitchFamily="18" charset="0"/>
            </a:endParaRPr>
          </a:p>
          <a:p>
            <a:pPr marL="342900" indent="-342900">
              <a:lnSpc>
                <a:spcPct val="107000"/>
              </a:lnSpc>
              <a:buFont typeface="+mj-lt"/>
              <a:buAutoNum type="arabicPeriod"/>
            </a:pPr>
            <a:r>
              <a:rPr lang="en-GB" sz="1800">
                <a:effectLst/>
                <a:latin typeface="+mj-lt"/>
                <a:ea typeface="Calibri" panose="020F0502020204030204" pitchFamily="34" charset="0"/>
                <a:cs typeface="Calibri"/>
              </a:rPr>
              <a:t>Heavy items preferably have reliable lifting points.</a:t>
            </a:r>
          </a:p>
          <a:p>
            <a:pPr marL="342900" lvl="0" indent="-342900">
              <a:lnSpc>
                <a:spcPct val="107000"/>
              </a:lnSpc>
              <a:buFont typeface="+mj-lt"/>
              <a:buAutoNum type="arabicPeriod"/>
            </a:pPr>
            <a:r>
              <a:rPr lang="en-GB" sz="1800">
                <a:effectLst/>
                <a:latin typeface="+mj-lt"/>
                <a:ea typeface="Calibri" panose="020F0502020204030204" pitchFamily="34" charset="0"/>
                <a:cs typeface="Calibri" panose="020F0502020204030204" pitchFamily="34" charset="0"/>
              </a:rPr>
              <a:t>For off-centre or unstable items, agree on the delivery, storage and pick-up method. </a:t>
            </a:r>
            <a:endParaRPr lang="en-GB" sz="1800">
              <a:effectLst/>
              <a:latin typeface="+mj-lt"/>
              <a:ea typeface="Calibri" panose="020F0502020204030204" pitchFamily="34" charset="0"/>
              <a:cs typeface="Times New Roman" panose="02020603050405020304" pitchFamily="18" charset="0"/>
            </a:endParaRPr>
          </a:p>
          <a:p>
            <a:pPr marL="342900" lvl="0" indent="-342900">
              <a:lnSpc>
                <a:spcPct val="107000"/>
              </a:lnSpc>
              <a:buFont typeface="+mj-lt"/>
              <a:buAutoNum type="arabicPeriod"/>
            </a:pPr>
            <a:r>
              <a:rPr lang="en-GB" sz="1800">
                <a:effectLst/>
                <a:latin typeface="+mj-lt"/>
                <a:ea typeface="Calibri" panose="020F0502020204030204" pitchFamily="34" charset="0"/>
                <a:cs typeface="Calibri" panose="020F0502020204030204" pitchFamily="34" charset="0"/>
              </a:rPr>
              <a:t>All items on transport containers must individually be prevented from falling over.</a:t>
            </a:r>
            <a:endParaRPr lang="en-GB" sz="1800">
              <a:effectLst/>
              <a:latin typeface="+mj-lt"/>
              <a:ea typeface="Calibri" panose="020F0502020204030204" pitchFamily="34" charset="0"/>
              <a:cs typeface="Times New Roman" panose="02020603050405020304" pitchFamily="18" charset="0"/>
            </a:endParaRPr>
          </a:p>
          <a:p>
            <a:pPr marL="342900" lvl="0" indent="-342900">
              <a:lnSpc>
                <a:spcPct val="107000"/>
              </a:lnSpc>
              <a:buFont typeface="+mj-lt"/>
              <a:buAutoNum type="arabicPeriod"/>
            </a:pPr>
            <a:r>
              <a:rPr lang="en-GB" sz="1800">
                <a:effectLst/>
                <a:latin typeface="+mj-lt"/>
                <a:ea typeface="Calibri" panose="020F0502020204030204" pitchFamily="34" charset="0"/>
                <a:cs typeface="Calibri" panose="020F0502020204030204" pitchFamily="34" charset="0"/>
              </a:rPr>
              <a:t>Agreement on the order of delivery and the loading method.</a:t>
            </a:r>
          </a:p>
          <a:p>
            <a:pPr marL="342900" indent="-342900">
              <a:lnSpc>
                <a:spcPct val="107000"/>
              </a:lnSpc>
              <a:buFont typeface="+mj-lt"/>
              <a:buAutoNum type="arabicPeriod"/>
            </a:pPr>
            <a:r>
              <a:rPr lang="en-GB" sz="1800">
                <a:effectLst/>
                <a:latin typeface="+mj-lt"/>
                <a:ea typeface="Calibri" panose="020F0502020204030204" pitchFamily="34" charset="0"/>
              </a:rPr>
              <a:t>Transport, hoisting or lifting equipment (preferably) rented from the VolkerWessels equipment department.</a:t>
            </a:r>
            <a:endParaRPr lang="en-GB" dirty="0">
              <a:latin typeface="+mj-lt"/>
            </a:endParaRPr>
          </a:p>
        </p:txBody>
      </p:sp>
      <p:sp>
        <p:nvSpPr>
          <p:cNvPr id="5" name="Tijdelijke aanduiding voor dianummer 4">
            <a:extLst>
              <a:ext uri="{FF2B5EF4-FFF2-40B4-BE49-F238E27FC236}">
                <a16:creationId xmlns:a16="http://schemas.microsoft.com/office/drawing/2014/main" id="{1039205A-1120-4079-B7D8-FBEA08009754}"/>
              </a:ext>
            </a:extLst>
          </p:cNvPr>
          <p:cNvSpPr>
            <a:spLocks noGrp="1"/>
          </p:cNvSpPr>
          <p:nvPr>
            <p:ph type="sldNum" sz="quarter" idx="11"/>
          </p:nvPr>
        </p:nvSpPr>
        <p:spPr/>
        <p:txBody>
          <a:bodyPr/>
          <a:lstStyle/>
          <a:p>
            <a:r>
              <a:rPr lang="en-GB"/>
              <a:t>5</a:t>
            </a:r>
            <a:endParaRPr lang="en-GB" dirty="0"/>
          </a:p>
        </p:txBody>
      </p:sp>
      <p:sp>
        <p:nvSpPr>
          <p:cNvPr id="4" name="Tijdelijke aanduiding voor voettekst 3">
            <a:extLst>
              <a:ext uri="{FF2B5EF4-FFF2-40B4-BE49-F238E27FC236}">
                <a16:creationId xmlns:a16="http://schemas.microsoft.com/office/drawing/2014/main" id="{CC559334-1B5A-423B-872B-6A4DCB5AEEFA}"/>
              </a:ext>
            </a:extLst>
          </p:cNvPr>
          <p:cNvSpPr>
            <a:spLocks noGrp="1"/>
          </p:cNvSpPr>
          <p:nvPr>
            <p:ph type="ftr" sz="quarter" idx="10"/>
          </p:nvPr>
        </p:nvSpPr>
        <p:spPr/>
        <p:txBody>
          <a:bodyPr/>
          <a:lstStyle/>
          <a:p>
            <a:r>
              <a:rPr lang="en-GB"/>
              <a:t>Loading and unloading</a:t>
            </a:r>
            <a:endParaRPr lang="en-GB" dirty="0"/>
          </a:p>
        </p:txBody>
      </p:sp>
    </p:spTree>
    <p:extLst>
      <p:ext uri="{BB962C8B-B14F-4D97-AF65-F5344CB8AC3E}">
        <p14:creationId xmlns:p14="http://schemas.microsoft.com/office/powerpoint/2010/main" val="3028526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EF37B29-2284-49C7-B6FD-0D13E07E6E6E}"/>
              </a:ext>
            </a:extLst>
          </p:cNvPr>
          <p:cNvSpPr>
            <a:spLocks noGrp="1"/>
          </p:cNvSpPr>
          <p:nvPr>
            <p:ph type="title"/>
          </p:nvPr>
        </p:nvSpPr>
        <p:spPr/>
        <p:txBody>
          <a:bodyPr>
            <a:normAutofit fontScale="90000"/>
          </a:bodyPr>
          <a:lstStyle/>
          <a:p>
            <a:r>
              <a:rPr lang="en-GB"/>
              <a:t>Loading and unloading: LMRA shop floor</a:t>
            </a:r>
            <a:endParaRPr lang="en-GB" dirty="0"/>
          </a:p>
        </p:txBody>
      </p:sp>
      <p:sp>
        <p:nvSpPr>
          <p:cNvPr id="3" name="Tijdelijke aanduiding voor inhoud 2">
            <a:extLst>
              <a:ext uri="{FF2B5EF4-FFF2-40B4-BE49-F238E27FC236}">
                <a16:creationId xmlns:a16="http://schemas.microsoft.com/office/drawing/2014/main" id="{4C2B7F20-70D7-4C99-950D-8D2D542E151C}"/>
              </a:ext>
            </a:extLst>
          </p:cNvPr>
          <p:cNvSpPr>
            <a:spLocks noGrp="1"/>
          </p:cNvSpPr>
          <p:nvPr>
            <p:ph idx="1"/>
          </p:nvPr>
        </p:nvSpPr>
        <p:spPr>
          <a:xfrm>
            <a:off x="838200" y="2150874"/>
            <a:ext cx="10515600" cy="2556252"/>
          </a:xfrm>
        </p:spPr>
        <p:txBody>
          <a:bodyPr>
            <a:normAutofit/>
          </a:bodyPr>
          <a:lstStyle/>
          <a:p>
            <a:pPr>
              <a:buFont typeface="Wingdings" panose="05000000000000000000" pitchFamily="2" charset="2"/>
              <a:buChar char="n"/>
            </a:pPr>
            <a:r>
              <a:rPr lang="en-GB" sz="2000"/>
              <a:t>INSTRUCTIONS</a:t>
            </a:r>
          </a:p>
          <a:p>
            <a:pPr>
              <a:buFont typeface="Wingdings" panose="05000000000000000000" pitchFamily="2" charset="2"/>
              <a:buChar char="n"/>
            </a:pPr>
            <a:r>
              <a:rPr lang="en-GB" sz="2000"/>
              <a:t>STEP 1 – I know what I am going to load or unload</a:t>
            </a:r>
          </a:p>
          <a:p>
            <a:pPr>
              <a:buFont typeface="Wingdings" panose="05000000000000000000" pitchFamily="2" charset="2"/>
              <a:buChar char="n"/>
            </a:pPr>
            <a:r>
              <a:rPr lang="en-GB" sz="2000"/>
              <a:t>STEP 2 – I know how to use the transport equipment</a:t>
            </a:r>
          </a:p>
          <a:p>
            <a:pPr>
              <a:buFont typeface="Wingdings" panose="05000000000000000000" pitchFamily="2" charset="2"/>
              <a:buChar char="n"/>
            </a:pPr>
            <a:r>
              <a:rPr lang="en-GB" sz="2000"/>
              <a:t>STEP 3 - I use the right hoisting or lifting equipment as agreed</a:t>
            </a:r>
          </a:p>
          <a:p>
            <a:pPr>
              <a:buFont typeface="Wingdings" panose="05000000000000000000" pitchFamily="2" charset="2"/>
              <a:buChar char="n"/>
            </a:pPr>
            <a:r>
              <a:rPr lang="en-GB" sz="2000"/>
              <a:t>STEP 4 - I have checked the storage area </a:t>
            </a:r>
          </a:p>
          <a:p>
            <a:pPr>
              <a:buFont typeface="Wingdings" panose="05000000000000000000" pitchFamily="2" charset="2"/>
              <a:buChar char="n"/>
            </a:pPr>
            <a:r>
              <a:rPr lang="en-GB" sz="2000"/>
              <a:t>STEP 5 - I have made sure that the work area is safe</a:t>
            </a:r>
          </a:p>
          <a:p>
            <a:endParaRPr lang="en-GB" dirty="0"/>
          </a:p>
        </p:txBody>
      </p:sp>
      <p:sp>
        <p:nvSpPr>
          <p:cNvPr id="5" name="Tijdelijke aanduiding voor dianummer 4">
            <a:extLst>
              <a:ext uri="{FF2B5EF4-FFF2-40B4-BE49-F238E27FC236}">
                <a16:creationId xmlns:a16="http://schemas.microsoft.com/office/drawing/2014/main" id="{1039205A-1120-4079-B7D8-FBEA08009754}"/>
              </a:ext>
            </a:extLst>
          </p:cNvPr>
          <p:cNvSpPr>
            <a:spLocks noGrp="1"/>
          </p:cNvSpPr>
          <p:nvPr>
            <p:ph type="sldNum" sz="quarter" idx="11"/>
          </p:nvPr>
        </p:nvSpPr>
        <p:spPr/>
        <p:txBody>
          <a:bodyPr/>
          <a:lstStyle/>
          <a:p>
            <a:r>
              <a:rPr lang="en-GB"/>
              <a:t>6</a:t>
            </a:r>
            <a:endParaRPr lang="en-GB" dirty="0"/>
          </a:p>
        </p:txBody>
      </p:sp>
      <p:sp>
        <p:nvSpPr>
          <p:cNvPr id="4" name="Tijdelijke aanduiding voor voettekst 3">
            <a:extLst>
              <a:ext uri="{FF2B5EF4-FFF2-40B4-BE49-F238E27FC236}">
                <a16:creationId xmlns:a16="http://schemas.microsoft.com/office/drawing/2014/main" id="{4ADCA93E-23FA-4E69-A65C-294D041EA233}"/>
              </a:ext>
            </a:extLst>
          </p:cNvPr>
          <p:cNvSpPr>
            <a:spLocks noGrp="1"/>
          </p:cNvSpPr>
          <p:nvPr>
            <p:ph type="ftr" sz="quarter" idx="10"/>
          </p:nvPr>
        </p:nvSpPr>
        <p:spPr/>
        <p:txBody>
          <a:bodyPr/>
          <a:lstStyle/>
          <a:p>
            <a:r>
              <a:rPr lang="en-GB"/>
              <a:t>Loading and unloading</a:t>
            </a:r>
            <a:endParaRPr lang="en-GB" dirty="0"/>
          </a:p>
        </p:txBody>
      </p:sp>
    </p:spTree>
    <p:extLst>
      <p:ext uri="{BB962C8B-B14F-4D97-AF65-F5344CB8AC3E}">
        <p14:creationId xmlns:p14="http://schemas.microsoft.com/office/powerpoint/2010/main" val="10112042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jdelijke aanduiding voor voettekst 3">
            <a:extLst>
              <a:ext uri="{FF2B5EF4-FFF2-40B4-BE49-F238E27FC236}">
                <a16:creationId xmlns:a16="http://schemas.microsoft.com/office/drawing/2014/main" id="{5E8B34FD-5255-4A4E-AC75-C102EF8F0D5B}"/>
              </a:ext>
            </a:extLst>
          </p:cNvPr>
          <p:cNvSpPr>
            <a:spLocks noGrp="1"/>
          </p:cNvSpPr>
          <p:nvPr>
            <p:ph type="ftr" sz="quarter" idx="10"/>
          </p:nvPr>
        </p:nvSpPr>
        <p:spPr/>
        <p:txBody>
          <a:bodyPr/>
          <a:lstStyle/>
          <a:p>
            <a:r>
              <a:rPr lang="en-GB"/>
              <a:t>Loading and unloading</a:t>
            </a:r>
            <a:endParaRPr lang="en-GB" dirty="0"/>
          </a:p>
        </p:txBody>
      </p:sp>
      <p:sp>
        <p:nvSpPr>
          <p:cNvPr id="5" name="Tijdelijke aanduiding voor dianummer 4">
            <a:extLst>
              <a:ext uri="{FF2B5EF4-FFF2-40B4-BE49-F238E27FC236}">
                <a16:creationId xmlns:a16="http://schemas.microsoft.com/office/drawing/2014/main" id="{066BC6F5-09AC-4E1B-9C50-FC2CF36CDBC7}"/>
              </a:ext>
            </a:extLst>
          </p:cNvPr>
          <p:cNvSpPr>
            <a:spLocks noGrp="1"/>
          </p:cNvSpPr>
          <p:nvPr>
            <p:ph type="sldNum" sz="quarter" idx="11"/>
          </p:nvPr>
        </p:nvSpPr>
        <p:spPr/>
        <p:txBody>
          <a:bodyPr/>
          <a:lstStyle/>
          <a:p>
            <a:r>
              <a:rPr lang="en-GB"/>
              <a:t>7</a:t>
            </a:r>
            <a:endParaRPr lang="en-GB" dirty="0"/>
          </a:p>
        </p:txBody>
      </p:sp>
      <p:sp>
        <p:nvSpPr>
          <p:cNvPr id="6" name="Titel 1">
            <a:extLst>
              <a:ext uri="{FF2B5EF4-FFF2-40B4-BE49-F238E27FC236}">
                <a16:creationId xmlns:a16="http://schemas.microsoft.com/office/drawing/2014/main" id="{0D114B56-608F-456E-AD2D-C48853B0DFF0}"/>
              </a:ext>
            </a:extLst>
          </p:cNvPr>
          <p:cNvSpPr>
            <a:spLocks noGrp="1"/>
          </p:cNvSpPr>
          <p:nvPr>
            <p:ph type="title"/>
          </p:nvPr>
        </p:nvSpPr>
        <p:spPr>
          <a:xfrm>
            <a:off x="590550" y="456729"/>
            <a:ext cx="10515600" cy="949008"/>
          </a:xfrm>
        </p:spPr>
        <p:txBody>
          <a:bodyPr/>
          <a:lstStyle/>
          <a:p>
            <a:r>
              <a:rPr lang="en-GB"/>
              <a:t>Loading and unloading animation</a:t>
            </a:r>
            <a:endParaRPr lang="en-GB" dirty="0"/>
          </a:p>
        </p:txBody>
      </p:sp>
      <p:pic>
        <p:nvPicPr>
          <p:cNvPr id="3" name="Onlinemedia 2" title="TOOLBOX LADEN en LOSSEN  SUB EN">
            <a:hlinkClick r:id="" action="ppaction://media"/>
            <a:extLst>
              <a:ext uri="{FF2B5EF4-FFF2-40B4-BE49-F238E27FC236}">
                <a16:creationId xmlns:a16="http://schemas.microsoft.com/office/drawing/2014/main" id="{01EC2DD3-6E0A-425D-954A-BDD2F0011BFC}"/>
              </a:ext>
            </a:extLst>
          </p:cNvPr>
          <p:cNvPicPr>
            <a:picLocks noRot="1" noChangeAspect="1"/>
          </p:cNvPicPr>
          <p:nvPr>
            <a:videoFile r:link="rId1"/>
          </p:nvPr>
        </p:nvPicPr>
        <p:blipFill>
          <a:blip r:embed="rId4"/>
          <a:stretch>
            <a:fillRect/>
          </a:stretch>
        </p:blipFill>
        <p:spPr>
          <a:xfrm>
            <a:off x="2471596" y="1190943"/>
            <a:ext cx="6500388" cy="4875291"/>
          </a:xfrm>
          <a:prstGeom prst="rect">
            <a:avLst/>
          </a:prstGeom>
        </p:spPr>
      </p:pic>
    </p:spTree>
    <p:extLst>
      <p:ext uri="{BB962C8B-B14F-4D97-AF65-F5344CB8AC3E}">
        <p14:creationId xmlns:p14="http://schemas.microsoft.com/office/powerpoint/2010/main" val="18854427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3"/>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3"/>
                </p:tgtEl>
              </p:cMediaNode>
            </p:video>
            <p:seq concurrent="1" nextAc="seek">
              <p:cTn id="8" restart="whenNotActive" fill="hold" evtFilter="cancelBubble" nodeType="interactiveSeq">
                <p:stCondLst>
                  <p:cond evt="onClick" delay="0">
                    <p:tgtEl>
                      <p:spTgt spid="3"/>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3"/>
                                        </p:tgtEl>
                                      </p:cBhvr>
                                    </p:cmd>
                                  </p:childTnLst>
                                </p:cTn>
                              </p:par>
                            </p:childTnLst>
                          </p:cTn>
                        </p:par>
                      </p:childTnLst>
                    </p:cTn>
                  </p:par>
                </p:childTnLst>
              </p:cTn>
              <p:nextCondLst>
                <p:cond evt="onClick" delay="0">
                  <p:tgtEl>
                    <p:spTgt spid="3"/>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jdelijke aanduiding voor voettekst 3">
            <a:extLst>
              <a:ext uri="{FF2B5EF4-FFF2-40B4-BE49-F238E27FC236}">
                <a16:creationId xmlns:a16="http://schemas.microsoft.com/office/drawing/2014/main" id="{5E8B34FD-5255-4A4E-AC75-C102EF8F0D5B}"/>
              </a:ext>
            </a:extLst>
          </p:cNvPr>
          <p:cNvSpPr>
            <a:spLocks noGrp="1"/>
          </p:cNvSpPr>
          <p:nvPr>
            <p:ph type="ftr" sz="quarter" idx="10"/>
          </p:nvPr>
        </p:nvSpPr>
        <p:spPr/>
        <p:txBody>
          <a:bodyPr/>
          <a:lstStyle/>
          <a:p>
            <a:r>
              <a:rPr lang="en-GB"/>
              <a:t>Loading and unloading</a:t>
            </a:r>
            <a:endParaRPr lang="en-GB" dirty="0"/>
          </a:p>
        </p:txBody>
      </p:sp>
      <p:sp>
        <p:nvSpPr>
          <p:cNvPr id="5" name="Tijdelijke aanduiding voor dianummer 4">
            <a:extLst>
              <a:ext uri="{FF2B5EF4-FFF2-40B4-BE49-F238E27FC236}">
                <a16:creationId xmlns:a16="http://schemas.microsoft.com/office/drawing/2014/main" id="{066BC6F5-09AC-4E1B-9C50-FC2CF36CDBC7}"/>
              </a:ext>
            </a:extLst>
          </p:cNvPr>
          <p:cNvSpPr>
            <a:spLocks noGrp="1"/>
          </p:cNvSpPr>
          <p:nvPr>
            <p:ph type="sldNum" sz="quarter" idx="11"/>
          </p:nvPr>
        </p:nvSpPr>
        <p:spPr/>
        <p:txBody>
          <a:bodyPr/>
          <a:lstStyle/>
          <a:p>
            <a:r>
              <a:rPr lang="en-GB"/>
              <a:t>8</a:t>
            </a:r>
            <a:endParaRPr lang="en-GB" dirty="0"/>
          </a:p>
        </p:txBody>
      </p:sp>
      <p:sp>
        <p:nvSpPr>
          <p:cNvPr id="6" name="Titel 1">
            <a:extLst>
              <a:ext uri="{FF2B5EF4-FFF2-40B4-BE49-F238E27FC236}">
                <a16:creationId xmlns:a16="http://schemas.microsoft.com/office/drawing/2014/main" id="{0D114B56-608F-456E-AD2D-C48853B0DFF0}"/>
              </a:ext>
            </a:extLst>
          </p:cNvPr>
          <p:cNvSpPr>
            <a:spLocks noGrp="1"/>
          </p:cNvSpPr>
          <p:nvPr>
            <p:ph type="title"/>
          </p:nvPr>
        </p:nvSpPr>
        <p:spPr>
          <a:xfrm>
            <a:off x="590550" y="456729"/>
            <a:ext cx="10515600" cy="949008"/>
          </a:xfrm>
        </p:spPr>
        <p:txBody>
          <a:bodyPr/>
          <a:lstStyle/>
          <a:p>
            <a:r>
              <a:rPr lang="en-GB"/>
              <a:t>In dialogue</a:t>
            </a:r>
            <a:endParaRPr lang="en-GB" dirty="0"/>
          </a:p>
        </p:txBody>
      </p:sp>
      <p:sp>
        <p:nvSpPr>
          <p:cNvPr id="7" name="Tijdelijke aanduiding voor inhoud 2">
            <a:extLst>
              <a:ext uri="{FF2B5EF4-FFF2-40B4-BE49-F238E27FC236}">
                <a16:creationId xmlns:a16="http://schemas.microsoft.com/office/drawing/2014/main" id="{C42809BB-8338-4502-B908-B43B89744AF7}"/>
              </a:ext>
            </a:extLst>
          </p:cNvPr>
          <p:cNvSpPr>
            <a:spLocks noGrp="1"/>
          </p:cNvSpPr>
          <p:nvPr>
            <p:ph idx="1"/>
          </p:nvPr>
        </p:nvSpPr>
        <p:spPr>
          <a:xfrm>
            <a:off x="838200" y="1825625"/>
            <a:ext cx="10515600" cy="4064000"/>
          </a:xfrm>
          <a:ln>
            <a:solidFill>
              <a:schemeClr val="bg1"/>
            </a:solidFill>
          </a:ln>
        </p:spPr>
        <p:txBody>
          <a:bodyPr vert="horz" lIns="91440" tIns="45720" rIns="91440" bIns="45720" rtlCol="0" anchor="t">
            <a:normAutofit/>
          </a:bodyPr>
          <a:lstStyle/>
          <a:p>
            <a:pPr marL="514350" indent="-514350">
              <a:buAutoNum type="arabicPeriod"/>
            </a:pPr>
            <a:r>
              <a:rPr lang="en-GB" sz="2000" dirty="0">
                <a:cs typeface="Arial"/>
              </a:rPr>
              <a:t>Has the WAVE animation given you enough confidence and insight to apply the correct control measure(s)?</a:t>
            </a:r>
          </a:p>
          <a:p>
            <a:pPr marL="457200" indent="-457200">
              <a:buFont typeface="+mj-lt"/>
              <a:buAutoNum type="arabicPeriod"/>
            </a:pPr>
            <a:endParaRPr lang="en-GB" sz="2000" dirty="0">
              <a:cs typeface="Arial"/>
            </a:endParaRPr>
          </a:p>
          <a:p>
            <a:pPr marL="514350" indent="-514350">
              <a:buAutoNum type="arabicPeriod"/>
            </a:pPr>
            <a:r>
              <a:rPr lang="en-GB" sz="2000" dirty="0">
                <a:cs typeface="Arial"/>
              </a:rPr>
              <a:t>Which control measure(s) is or are the most important to you, and how can you apply that in your workplace?</a:t>
            </a:r>
          </a:p>
          <a:p>
            <a:endParaRPr lang="en-GB" dirty="0">
              <a:cs typeface="Arial"/>
            </a:endParaRPr>
          </a:p>
        </p:txBody>
      </p:sp>
    </p:spTree>
    <p:extLst>
      <p:ext uri="{BB962C8B-B14F-4D97-AF65-F5344CB8AC3E}">
        <p14:creationId xmlns:p14="http://schemas.microsoft.com/office/powerpoint/2010/main" val="21144113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FB667F7-1C6D-824E-BFED-BB824306E2E6}"/>
              </a:ext>
            </a:extLst>
          </p:cNvPr>
          <p:cNvSpPr>
            <a:spLocks noGrp="1"/>
          </p:cNvSpPr>
          <p:nvPr>
            <p:ph type="title"/>
          </p:nvPr>
        </p:nvSpPr>
        <p:spPr/>
        <p:txBody>
          <a:bodyPr/>
          <a:lstStyle/>
          <a:p>
            <a:r>
              <a:rPr lang="en-GB"/>
              <a:t>Thank you for your attention!</a:t>
            </a:r>
            <a:endParaRPr lang="en-GB" dirty="0"/>
          </a:p>
        </p:txBody>
      </p:sp>
      <p:sp>
        <p:nvSpPr>
          <p:cNvPr id="3" name="Tijdelijke aanduiding voor inhoud 2">
            <a:extLst>
              <a:ext uri="{FF2B5EF4-FFF2-40B4-BE49-F238E27FC236}">
                <a16:creationId xmlns:a16="http://schemas.microsoft.com/office/drawing/2014/main" id="{64535D5F-4E78-144C-A407-989D05CBAB47}"/>
              </a:ext>
            </a:extLst>
          </p:cNvPr>
          <p:cNvSpPr>
            <a:spLocks noGrp="1"/>
          </p:cNvSpPr>
          <p:nvPr>
            <p:ph idx="1"/>
          </p:nvPr>
        </p:nvSpPr>
        <p:spPr/>
        <p:txBody>
          <a:bodyPr/>
          <a:lstStyle/>
          <a:p>
            <a:pPr marL="0" indent="0">
              <a:buNone/>
            </a:pPr>
            <a:endParaRPr lang="en-GB"/>
          </a:p>
          <a:p>
            <a:pPr marL="0" indent="0">
              <a:buNone/>
            </a:pPr>
            <a:endParaRPr lang="en-GB"/>
          </a:p>
          <a:p>
            <a:pPr marL="0" indent="0">
              <a:buNone/>
            </a:pPr>
            <a:endParaRPr lang="en-GB"/>
          </a:p>
          <a:p>
            <a:pPr marL="0" indent="0">
              <a:buNone/>
            </a:pPr>
            <a:endParaRPr lang="en-GB"/>
          </a:p>
          <a:p>
            <a:pPr marL="0" indent="0">
              <a:buNone/>
            </a:pPr>
            <a:endParaRPr lang="en-GB"/>
          </a:p>
          <a:p>
            <a:pPr marL="0" indent="0">
              <a:buNone/>
            </a:pPr>
            <a:endParaRPr lang="en-GB"/>
          </a:p>
          <a:p>
            <a:pPr marL="0" indent="0">
              <a:buNone/>
            </a:pPr>
            <a:endParaRPr lang="en-GB"/>
          </a:p>
          <a:p>
            <a:pPr marL="0" indent="0">
              <a:buNone/>
            </a:pPr>
            <a:r>
              <a:rPr lang="en-GB" sz="1800"/>
              <a:t>veiligheid@volkerwessels.com</a:t>
            </a:r>
          </a:p>
          <a:p>
            <a:pPr marL="0" indent="0">
              <a:buNone/>
            </a:pPr>
            <a:endParaRPr lang="en-GB" dirty="0"/>
          </a:p>
        </p:txBody>
      </p:sp>
      <p:sp>
        <p:nvSpPr>
          <p:cNvPr id="4" name="Tijdelijke aanduiding voor voettekst 3">
            <a:extLst>
              <a:ext uri="{FF2B5EF4-FFF2-40B4-BE49-F238E27FC236}">
                <a16:creationId xmlns:a16="http://schemas.microsoft.com/office/drawing/2014/main" id="{370EDB71-C56E-2D4C-97D8-90041AF473F8}"/>
              </a:ext>
            </a:extLst>
          </p:cNvPr>
          <p:cNvSpPr>
            <a:spLocks noGrp="1"/>
          </p:cNvSpPr>
          <p:nvPr>
            <p:ph type="ftr" sz="quarter" idx="10"/>
          </p:nvPr>
        </p:nvSpPr>
        <p:spPr/>
        <p:txBody>
          <a:bodyPr/>
          <a:lstStyle/>
          <a:p>
            <a:r>
              <a:rPr lang="en-GB"/>
              <a:t>Loading and unloading</a:t>
            </a:r>
            <a:endParaRPr lang="en-GB" dirty="0"/>
          </a:p>
        </p:txBody>
      </p:sp>
      <p:sp>
        <p:nvSpPr>
          <p:cNvPr id="5" name="Tijdelijke aanduiding voor dianummer 4">
            <a:extLst>
              <a:ext uri="{FF2B5EF4-FFF2-40B4-BE49-F238E27FC236}">
                <a16:creationId xmlns:a16="http://schemas.microsoft.com/office/drawing/2014/main" id="{CE6CDCE2-2628-0841-B75D-AFF188BC43F0}"/>
              </a:ext>
            </a:extLst>
          </p:cNvPr>
          <p:cNvSpPr>
            <a:spLocks noGrp="1"/>
          </p:cNvSpPr>
          <p:nvPr>
            <p:ph type="sldNum" sz="quarter" idx="11"/>
          </p:nvPr>
        </p:nvSpPr>
        <p:spPr/>
        <p:txBody>
          <a:bodyPr/>
          <a:lstStyle/>
          <a:p>
            <a:r>
              <a:rPr lang="en-GB"/>
              <a:t>9</a:t>
            </a:r>
            <a:endParaRPr lang="en-GB" dirty="0"/>
          </a:p>
        </p:txBody>
      </p:sp>
    </p:spTree>
    <p:extLst>
      <p:ext uri="{BB962C8B-B14F-4D97-AF65-F5344CB8AC3E}">
        <p14:creationId xmlns:p14="http://schemas.microsoft.com/office/powerpoint/2010/main" val="634627726"/>
      </p:ext>
    </p:extLst>
  </p:cSld>
  <p:clrMapOvr>
    <a:masterClrMapping/>
  </p:clrMapOvr>
</p:sld>
</file>

<file path=ppt/theme/theme1.xml><?xml version="1.0" encoding="utf-8"?>
<a:theme xmlns:a="http://schemas.openxmlformats.org/drawingml/2006/main" name="Kantoorthema">
  <a:themeElements>
    <a:clrScheme name="Aangepast 11">
      <a:dk1>
        <a:srgbClr val="000000"/>
      </a:dk1>
      <a:lt1>
        <a:srgbClr val="FFFFFF"/>
      </a:lt1>
      <a:dk2>
        <a:srgbClr val="000000"/>
      </a:dk2>
      <a:lt2>
        <a:srgbClr val="FFDD00"/>
      </a:lt2>
      <a:accent1>
        <a:srgbClr val="000000"/>
      </a:accent1>
      <a:accent2>
        <a:srgbClr val="FFDD00"/>
      </a:accent2>
      <a:accent3>
        <a:srgbClr val="FFFFFF"/>
      </a:accent3>
      <a:accent4>
        <a:srgbClr val="666666"/>
      </a:accent4>
      <a:accent5>
        <a:srgbClr val="5B9BD5"/>
      </a:accent5>
      <a:accent6>
        <a:srgbClr val="70AD47"/>
      </a:accent6>
      <a:hlink>
        <a:srgbClr val="000000"/>
      </a:hlink>
      <a:folHlink>
        <a:srgbClr val="666666"/>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e1" id="{9252B65C-5470-0A41-9940-C699F80E7CA4}" vid="{AD2F2E86-5680-F847-BA77-AE4D3793842B}"/>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SharedWithUsers xmlns="508e3145-0529-4d6a-a15f-862d6f4bb661">
      <UserInfo>
        <DisplayName>Hollander, William</DisplayName>
        <AccountId>12</AccountId>
        <AccountType/>
      </UserInfo>
    </SharedWithUser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8AB685409C87DC4DA58F3DA56CFAB0F1" ma:contentTypeVersion="10" ma:contentTypeDescription="Een nieuw document maken." ma:contentTypeScope="" ma:versionID="3888620e5dcf94262ef448185b956c0f">
  <xsd:schema xmlns:xsd="http://www.w3.org/2001/XMLSchema" xmlns:xs="http://www.w3.org/2001/XMLSchema" xmlns:p="http://schemas.microsoft.com/office/2006/metadata/properties" xmlns:ns2="b46f7e7e-091b-45fc-b07a-14756525cbd9" xmlns:ns3="508e3145-0529-4d6a-a15f-862d6f4bb661" targetNamespace="http://schemas.microsoft.com/office/2006/metadata/properties" ma:root="true" ma:fieldsID="8074ce57ca77ed0cecaf9965165db853" ns2:_="" ns3:_="">
    <xsd:import namespace="b46f7e7e-091b-45fc-b07a-14756525cbd9"/>
    <xsd:import namespace="508e3145-0529-4d6a-a15f-862d6f4bb661"/>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OCR" minOccurs="0"/>
                <xsd:element ref="ns3:SharedWithUsers" minOccurs="0"/>
                <xsd:element ref="ns3:SharedWithDetails" minOccurs="0"/>
                <xsd:element ref="ns2:MediaServiceGenerationTime" minOccurs="0"/>
                <xsd:element ref="ns2:MediaServiceEventHashCode"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46f7e7e-091b-45fc-b07a-14756525cbd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LengthInSeconds" ma:index="17" nillable="true" ma:displayName="Length (seconds)"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508e3145-0529-4d6a-a15f-862d6f4bb661" elementFormDefault="qualified">
    <xsd:import namespace="http://schemas.microsoft.com/office/2006/documentManagement/types"/>
    <xsd:import namespace="http://schemas.microsoft.com/office/infopath/2007/PartnerControls"/>
    <xsd:element name="SharedWithUsers" ma:index="13" nillable="true" ma:displayName="Gedeeld met"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4" nillable="true" ma:displayName="Gedeeld met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80B6B502-389B-4E8A-B84F-F4AB7D47291A}">
  <ds:schemaRefs>
    <ds:schemaRef ds:uri="24e35ab4-3cf1-46c9-8eaa-1b1e0ea8a84b"/>
    <ds:schemaRef ds:uri="http://schemas.microsoft.com/office/2006/metadata/properties"/>
    <ds:schemaRef ds:uri="http://schemas.microsoft.com/office/infopath/2007/PartnerControls"/>
    <ds:schemaRef ds:uri="508e3145-0529-4d6a-a15f-862d6f4bb661"/>
  </ds:schemaRefs>
</ds:datastoreItem>
</file>

<file path=customXml/itemProps2.xml><?xml version="1.0" encoding="utf-8"?>
<ds:datastoreItem xmlns:ds="http://schemas.openxmlformats.org/officeDocument/2006/customXml" ds:itemID="{C01DD0A9-397E-4707-86B1-5DFD7A181A86}">
  <ds:schemaRefs>
    <ds:schemaRef ds:uri="http://schemas.microsoft.com/sharepoint/v3/contenttype/forms"/>
  </ds:schemaRefs>
</ds:datastoreItem>
</file>

<file path=customXml/itemProps3.xml><?xml version="1.0" encoding="utf-8"?>
<ds:datastoreItem xmlns:ds="http://schemas.openxmlformats.org/officeDocument/2006/customXml" ds:itemID="{08BC37F4-43CC-4B08-B07C-FB8C88C9C2C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46f7e7e-091b-45fc-b07a-14756525cbd9"/>
    <ds:schemaRef ds:uri="508e3145-0529-4d6a-a15f-862d6f4bb66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Powerpoint</Template>
  <TotalTime>1</TotalTime>
  <Words>387</Words>
  <Application>Microsoft Office PowerPoint</Application>
  <PresentationFormat>Breedbeeld</PresentationFormat>
  <Paragraphs>64</Paragraphs>
  <Slides>8</Slides>
  <Notes>2</Notes>
  <HiddenSlides>0</HiddenSlides>
  <MMClips>1</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8</vt:i4>
      </vt:variant>
    </vt:vector>
  </HeadingPairs>
  <TitlesOfParts>
    <vt:vector size="12" baseType="lpstr">
      <vt:lpstr>Arial</vt:lpstr>
      <vt:lpstr>Calibri</vt:lpstr>
      <vt:lpstr>Wingdings</vt:lpstr>
      <vt:lpstr>Kantoorthema</vt:lpstr>
      <vt:lpstr>Loading and Unloading toolbox </vt:lpstr>
      <vt:lpstr>Background</vt:lpstr>
      <vt:lpstr>Topics</vt:lpstr>
      <vt:lpstr>Important points</vt:lpstr>
      <vt:lpstr>Loading and unloading: LMRA shop floor</vt:lpstr>
      <vt:lpstr>Loading and unloading animation</vt:lpstr>
      <vt:lpstr>In dialogue</vt:lpstr>
      <vt:lpstr>Thank you for your attention!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Veiligheidsdag  24 maart 2021</dc:title>
  <dc:creator>Buitink, Fleur</dc:creator>
  <cp:lastModifiedBy>Roordink, Bas</cp:lastModifiedBy>
  <cp:revision>2</cp:revision>
  <dcterms:created xsi:type="dcterms:W3CDTF">2021-02-11T14:15:30Z</dcterms:created>
  <dcterms:modified xsi:type="dcterms:W3CDTF">2021-12-16T15:35:44Z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0x0101008AB685409C87DC4DA58F3DA56CFAB0F1</vt:lpwstr>
  </property>
</Properties>
</file>