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E2D80-165A-40E7-A41F-3AA319F26A06}" v="1" dt="2021-10-15T09:28:30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032E2D80-165A-40E7-A41F-3AA319F26A06}"/>
    <pc:docChg chg="undo custSel modSld">
      <pc:chgData name="Roordink, Bas" userId="e6b80f22-b7ea-4a1b-9826-4cad8536796c" providerId="ADAL" clId="{032E2D80-165A-40E7-A41F-3AA319F26A06}" dt="2021-10-15T09:28:53.345" v="15"/>
      <pc:docMkLst>
        <pc:docMk/>
      </pc:docMkLst>
      <pc:sldChg chg="modSp mod">
        <pc:chgData name="Roordink, Bas" userId="e6b80f22-b7ea-4a1b-9826-4cad8536796c" providerId="ADAL" clId="{032E2D80-165A-40E7-A41F-3AA319F26A06}" dt="2021-10-15T09:28:30.796" v="10" actId="27636"/>
        <pc:sldMkLst>
          <pc:docMk/>
          <pc:sldMk cId="3753470074" sldId="260"/>
        </pc:sldMkLst>
        <pc:spChg chg="mod">
          <ac:chgData name="Roordink, Bas" userId="e6b80f22-b7ea-4a1b-9826-4cad8536796c" providerId="ADAL" clId="{032E2D80-165A-40E7-A41F-3AA319F26A06}" dt="2021-10-15T09:28:30.796" v="10" actId="27636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delAnim modAnim modNotesTx">
        <pc:chgData name="Roordink, Bas" userId="e6b80f22-b7ea-4a1b-9826-4cad8536796c" providerId="ADAL" clId="{032E2D80-165A-40E7-A41F-3AA319F26A06}" dt="2021-10-15T09:28:53.345" v="15"/>
        <pc:sldMkLst>
          <pc:docMk/>
          <pc:sldMk cId="1885442784" sldId="263"/>
        </pc:sldMkLst>
        <pc:spChg chg="add del mod">
          <ac:chgData name="Roordink, Bas" userId="e6b80f22-b7ea-4a1b-9826-4cad8536796c" providerId="ADAL" clId="{032E2D80-165A-40E7-A41F-3AA319F26A06}" dt="2021-10-15T09:27:59.874" v="1" actId="478"/>
          <ac:spMkLst>
            <pc:docMk/>
            <pc:sldMk cId="1885442784" sldId="263"/>
            <ac:spMk id="7" creationId="{4D18FCCE-862F-4E55-95BE-B87FB355AAFF}"/>
          </ac:spMkLst>
        </pc:spChg>
        <pc:spChg chg="add del">
          <ac:chgData name="Roordink, Bas" userId="e6b80f22-b7ea-4a1b-9826-4cad8536796c" providerId="ADAL" clId="{032E2D80-165A-40E7-A41F-3AA319F26A06}" dt="2021-10-15T09:28:02.684" v="3" actId="22"/>
          <ac:spMkLst>
            <pc:docMk/>
            <pc:sldMk cId="1885442784" sldId="263"/>
            <ac:spMk id="9" creationId="{09DDC1B4-8DD0-42EE-9808-79EBC83F7B69}"/>
          </ac:spMkLst>
        </pc:spChg>
        <pc:spChg chg="add del">
          <ac:chgData name="Roordink, Bas" userId="e6b80f22-b7ea-4a1b-9826-4cad8536796c" providerId="ADAL" clId="{032E2D80-165A-40E7-A41F-3AA319F26A06}" dt="2021-10-15T09:28:17.980" v="8" actId="22"/>
          <ac:spMkLst>
            <pc:docMk/>
            <pc:sldMk cId="1885442784" sldId="263"/>
            <ac:spMk id="11" creationId="{691116EE-EF10-451F-AECD-BDB9CBB464D8}"/>
          </ac:spMkLst>
        </pc:spChg>
        <pc:picChg chg="del">
          <ac:chgData name="Roordink, Bas" userId="e6b80f22-b7ea-4a1b-9826-4cad8536796c" providerId="ADAL" clId="{032E2D80-165A-40E7-A41F-3AA319F26A06}" dt="2021-10-15T09:27:45.074" v="0" actId="478"/>
          <ac:picMkLst>
            <pc:docMk/>
            <pc:sldMk cId="1885442784" sldId="263"/>
            <ac:picMk id="2" creationId="{0266FD67-CBF0-420F-8469-5AE4E2E14BE4}"/>
          </ac:picMkLst>
        </pc:picChg>
        <pc:picChg chg="add mod">
          <ac:chgData name="Roordink, Bas" userId="e6b80f22-b7ea-4a1b-9826-4cad8536796c" providerId="ADAL" clId="{032E2D80-165A-40E7-A41F-3AA319F26A06}" dt="2021-10-15T09:28:42.137" v="14" actId="1076"/>
          <ac:picMkLst>
            <pc:docMk/>
            <pc:sldMk cId="1885442784" sldId="263"/>
            <ac:picMk id="12" creationId="{53574859-1DA2-4243-AE32-E39433F860C0}"/>
          </ac:picMkLst>
        </pc:pic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09-27T09:15:30.031" v="99" actId="20577"/>
      <pc:docMkLst>
        <pc:docMk/>
      </pc:docMkLst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15-10-2021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15-10-2021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gG9BCQ7pn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https://youtu.be/0gG9BCQ7pnM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0gG9BCQ7pnM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pt-PT"/>
              <a:t>Abertura</a:t>
            </a:r>
            <a:br>
              <a:rPr lang="pt-PT"/>
            </a:br>
            <a:r>
              <a:rPr lang="pt-PT" sz="2800" b="0" i="1"/>
              <a:t>Um dos valores WAVE</a:t>
            </a:r>
            <a:endParaRPr lang="pt-PT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pt-PT" b="1"/>
          </a:p>
          <a:p>
            <a:r>
              <a:rPr lang="pt-PT" b="1"/>
              <a:t>Caixa de ferramentas do valor WAVE: “Abertura”</a:t>
            </a:r>
          </a:p>
          <a:p>
            <a:r>
              <a:rPr lang="pt-PT" sz="1100" b="1"/>
              <a:t>Novembro de 2021</a:t>
            </a:r>
            <a:endParaRPr lang="pt-PT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próximos anos, iremos destacar os valores WAVE. Os valores WAVE representam o comportamento de segurança pretendido pela VolkerWessels. Acreditamos que se nos familiarizarmos mais com os valores WAVE, juntos poderemos prevenir acidentes.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caixa de ferramentas, debruçar-nos-emos sobre o valor WAVE: “Abertura</a:t>
            </a: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Confronto outros sobre comportamentos inseguros e segurança.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</a:t>
            </a: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segurança uns dos outros significa ousar enfrentarmo-nos uns aos outros e permitirmo-nos ser confrontados.</a:t>
            </a: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Nalgumas situações, o confronto pode ser difícil.</a:t>
            </a: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  <a:t>A caixa de ferramentas fornece-lhe dicas e explicações sobre como nos poderemos confrontar uns aos outros.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Abertura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Tópicos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t-PT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A animação sobre o valor WAVE: “Abertura”</a:t>
            </a:r>
          </a:p>
          <a:p>
            <a:pPr marL="0" indent="0">
              <a:buNone/>
            </a:pP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Em diálogo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Abertura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Abertura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Valor WAVE: “Abertura”</a:t>
            </a:r>
            <a:endParaRPr lang="pt-PT" dirty="0"/>
          </a:p>
        </p:txBody>
      </p:sp>
      <p:pic>
        <p:nvPicPr>
          <p:cNvPr id="12" name="Onlinemedia 11" title="WAVE-waarde open PT">
            <a:hlinkClick r:id="" action="ppaction://media"/>
            <a:extLst>
              <a:ext uri="{FF2B5EF4-FFF2-40B4-BE49-F238E27FC236}">
                <a16:creationId xmlns:a16="http://schemas.microsoft.com/office/drawing/2014/main" id="{53574859-1DA2-4243-AE32-E39433F860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16834" y="1406771"/>
            <a:ext cx="7158332" cy="40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Abertura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Qual foi a última vez que confrontou alguém? Em que ocasião?</a:t>
            </a:r>
            <a:br>
              <a:rPr lang="pt-PT"/>
            </a:b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Quando é que confrontou alguém?</a:t>
            </a:r>
            <a:br>
              <a:rPr lang="pt-PT"/>
            </a:b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Como é que confronta alguém? Como gostaria de ser confrontado(a)?</a:t>
            </a: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sua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Abertura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3223D6-6F5B-4DD4-B22F-B03E8CFC3415}">
  <ds:schemaRefs>
    <ds:schemaRef ds:uri="24e35ab4-3cf1-46c9-8eaa-1b1e0ea8a84b"/>
    <ds:schemaRef ds:uri="80547ce2-a977-4319-b44a-40ea7c5ebc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</TotalTime>
  <Words>240</Words>
  <Application>Microsoft Office PowerPoint</Application>
  <PresentationFormat>Breedbeeld</PresentationFormat>
  <Paragraphs>47</Paragraphs>
  <Slides>6</Slides>
  <Notes>3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Abertura Um dos valores WAVE</vt:lpstr>
      <vt:lpstr>Contexto</vt:lpstr>
      <vt:lpstr>Tópicos</vt:lpstr>
      <vt:lpstr>Valor WAVE: “Abertura”</vt:lpstr>
      <vt:lpstr>Em diálogo</vt:lpstr>
      <vt:lpstr>Obrigado pela sua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</cp:revision>
  <dcterms:created xsi:type="dcterms:W3CDTF">2021-02-11T14:15:30Z</dcterms:created>
  <dcterms:modified xsi:type="dcterms:W3CDTF">2021-10-15T09:28:56Z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