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15CF57-8D2F-4B86-BC54-C8D3E31BA829}" v="1" dt="2021-09-30T13:10:16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AD15CF57-8D2F-4B86-BC54-C8D3E31BA829}"/>
    <pc:docChg chg="custSel modSld">
      <pc:chgData name="Links, Ronald" userId="a214375d-509e-426f-9881-a99cf1b8df71" providerId="ADAL" clId="{AD15CF57-8D2F-4B86-BC54-C8D3E31BA829}" dt="2021-09-30T13:10:30.078" v="6" actId="1076"/>
      <pc:docMkLst>
        <pc:docMk/>
      </pc:docMkLst>
      <pc:sldChg chg="addSp delSp modSp mod delAnim modAnim">
        <pc:chgData name="Links, Ronald" userId="a214375d-509e-426f-9881-a99cf1b8df71" providerId="ADAL" clId="{AD15CF57-8D2F-4B86-BC54-C8D3E31BA829}" dt="2021-09-30T13:10:30.078" v="6" actId="1076"/>
        <pc:sldMkLst>
          <pc:docMk/>
          <pc:sldMk cId="1885442784" sldId="263"/>
        </pc:sldMkLst>
        <pc:picChg chg="add mod">
          <ac:chgData name="Links, Ronald" userId="a214375d-509e-426f-9881-a99cf1b8df71" providerId="ADAL" clId="{AD15CF57-8D2F-4B86-BC54-C8D3E31BA829}" dt="2021-09-30T13:10:30.078" v="6" actId="1076"/>
          <ac:picMkLst>
            <pc:docMk/>
            <pc:sldMk cId="1885442784" sldId="263"/>
            <ac:picMk id="2" creationId="{49798110-E025-4B46-AC34-2A968BB03CB4}"/>
          </ac:picMkLst>
        </pc:picChg>
        <pc:picChg chg="del">
          <ac:chgData name="Links, Ronald" userId="a214375d-509e-426f-9881-a99cf1b8df71" providerId="ADAL" clId="{AD15CF57-8D2F-4B86-BC54-C8D3E31BA829}" dt="2021-09-30T13:09:54.969" v="0" actId="478"/>
          <ac:picMkLst>
            <pc:docMk/>
            <pc:sldMk cId="1885442784" sldId="263"/>
            <ac:picMk id="3" creationId="{4345E48E-7182-4FBC-903B-B5CD0F17DE4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ydkLntgxpqk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de-DE" b="1"/>
              <a:t>Toolbox</a:t>
            </a:r>
            <a:br>
              <a:rPr lang="de-DE" b="1"/>
            </a:br>
            <a:r>
              <a:rPr lang="de-DE"/>
              <a:t>Vorbeugung des Kollisionsrisikos</a:t>
            </a:r>
            <a:br>
              <a:rPr lang="de-DE"/>
            </a:br>
            <a:r>
              <a:rPr lang="de-DE" sz="2800" b="0"/>
              <a:t>Oktober 2021</a:t>
            </a:r>
            <a:endParaRPr lang="de-DE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Hintergrund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 sz="1800">
                <a:latin typeface="Calibri"/>
                <a:cs typeface="Calibri"/>
              </a:rPr>
              <a:t>Im Baugewerbe kommt es immer noch zu häufig zu Kollisionen am oder in der Nähe des Arbeitsplatzes. </a:t>
            </a:r>
            <a: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Von Kollisionen mit Geräten und Mitarbeitern bis hin zu einem Verkehrsteilnehmer, der in den Arbeitsplatz hineinfährt. Leider hat dies in der Vergangenheit zum Tod von Kollegen bei VolkerWessels geführt. </a:t>
            </a:r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8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Dies hat VolkerWessels dazu veranlasst, gemeinsam mit zahlreichen beteiligten Organisationen eine neue Richtlinie zur Vermeidung von Kollisionsrisiken auszuarbeiten. Das Grundprinzip der neuen Richtlinie ist, dass </a:t>
            </a:r>
            <a: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der Arbeitsbereich und der </a:t>
            </a:r>
            <a:r>
              <a:rPr lang="de-DE" sz="1800">
                <a:latin typeface="Calibri" panose="020F0502020204030204" pitchFamily="34" charset="0"/>
                <a:ea typeface="Calibri" panose="020F0502020204030204" pitchFamily="34" charset="0"/>
              </a:rPr>
              <a:t>Arbeitsplatz sowohl frei von </a:t>
            </a:r>
            <a: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Personen- als auch von Arbeitsverkehr sind.</a:t>
            </a:r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800">
                <a:latin typeface="Calibri" panose="020F0502020204030204" pitchFamily="34" charset="0"/>
                <a:ea typeface="Calibri" panose="020F0502020204030204" pitchFamily="34" charset="0"/>
              </a:rPr>
              <a:t>Diese</a:t>
            </a:r>
            <a:r>
              <a:rPr lang="de-DE" sz="1800">
                <a:latin typeface="Calibri"/>
                <a:cs typeface="Calibri"/>
              </a:rPr>
              <a:t> Toolbox führt Sie in die neue Richtlinie ein und gibt Ihnen einen Einblick, wie wir Kollisionsrisiken am oder um den Arbeitsplatz herum verhindern.</a:t>
            </a:r>
            <a:br>
              <a:rPr lang="de-DE" sz="1800">
                <a:latin typeface="Calibri"/>
                <a:cs typeface="Calibri"/>
              </a:rPr>
            </a:br>
            <a:br>
              <a:rPr lang="de-DE" sz="1800">
                <a:latin typeface="Calibri"/>
                <a:cs typeface="Calibri"/>
              </a:rPr>
            </a:br>
            <a:br>
              <a:rPr lang="de-DE" sz="1800">
                <a:latin typeface="Calibri"/>
                <a:cs typeface="Calibri"/>
              </a:rPr>
            </a:br>
            <a:endParaRPr lang="de-DE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Kollisionsrisiko-Prävention Toolbox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Themen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de-DE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de-DE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>
                <a:latin typeface="Calibri" panose="020F0502020204030204" pitchFamily="34" charset="0"/>
              </a:rPr>
              <a:t>Die Animation „Kollisionsrisiko-Prävention“</a:t>
            </a:r>
            <a:br>
              <a:rPr lang="de-DE" sz="1800">
                <a:latin typeface="Calibri" panose="020F0502020204030204" pitchFamily="34" charset="0"/>
              </a:rPr>
            </a:br>
            <a:endParaRPr lang="de-DE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1800">
                <a:latin typeface="Calibri" panose="020F0502020204030204" pitchFamily="34" charset="0"/>
              </a:rPr>
              <a:t>Im Dialog</a:t>
            </a:r>
            <a:endParaRPr lang="de-DE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Kollisionsrisiko-Prävention Toolbox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Kollisionsrisiko-Prävention Toolbox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de-DE"/>
              <a:t>Vorbeugung des Kollisionsrisikos</a:t>
            </a:r>
            <a:endParaRPr lang="de-DE" dirty="0"/>
          </a:p>
        </p:txBody>
      </p:sp>
      <p:pic>
        <p:nvPicPr>
          <p:cNvPr id="2" name="Onlinemedia 1" title="AANRIJDGEVAAR SUB DE">
            <a:hlinkClick r:id="" action="ppaction://media"/>
            <a:extLst>
              <a:ext uri="{FF2B5EF4-FFF2-40B4-BE49-F238E27FC236}">
                <a16:creationId xmlns:a16="http://schemas.microsoft.com/office/drawing/2014/main" id="{49798110-E025-4B46-AC34-2A968BB03CB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62300" y="1405737"/>
            <a:ext cx="586740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Kollisionsrisiko-Prävention Toolbox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de-DE"/>
              <a:t>Im Dialog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1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/>
              <a:t>Was können Sie tun, um Kollisionsrisiken am Arbeitsplatz zu vermeiden?</a:t>
            </a:r>
            <a:br>
              <a:rPr lang="de-DE"/>
            </a:br>
            <a:endParaRPr lang="de-DE"/>
          </a:p>
          <a:p>
            <a:pPr marL="514350" indent="-514350">
              <a:buFont typeface="+mj-lt"/>
              <a:buAutoNum type="arabicPeriod"/>
            </a:pPr>
            <a:r>
              <a:rPr lang="de-DE"/>
              <a:t>Was halten Sie für ein Kollisionsrisiko am Arbeitsplatz?</a:t>
            </a:r>
            <a:br>
              <a:rPr lang="de-DE"/>
            </a:br>
            <a:endParaRPr lang="de-DE"/>
          </a:p>
          <a:p>
            <a:pPr marL="514350" indent="-514350">
              <a:buFont typeface="+mj-lt"/>
              <a:buAutoNum type="arabicPeriod"/>
            </a:pPr>
            <a:r>
              <a:rPr lang="de-DE"/>
              <a:t>Wann hatten Sie (oder ein Kollege) das letzte Mal mit einem Kollisionsrisiko zu tun?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Vielen Dank für Ihre Aufmerksamkeit!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 sz="1800">
                <a:hlinkClick r:id="rId2"/>
              </a:rPr>
              <a:t>veiligheid@volkerwessels.com</a:t>
            </a:r>
            <a:endParaRPr lang="de-DE" sz="180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Kollisionsrisiko-Prävention Toolbox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1424</TotalTime>
  <Words>217</Words>
  <Application>Microsoft Office PowerPoint</Application>
  <PresentationFormat>Breedbeeld</PresentationFormat>
  <Paragraphs>34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Toolbox Vorbeugung des Kollisionsrisikos Oktober 2021</vt:lpstr>
      <vt:lpstr>Hintergrund</vt:lpstr>
      <vt:lpstr>Themen</vt:lpstr>
      <vt:lpstr>Vorbeugung des Kollisionsrisikos</vt:lpstr>
      <vt:lpstr>Im Dialog</vt:lpstr>
      <vt:lpstr>Vielen Dank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39</cp:revision>
  <dcterms:created xsi:type="dcterms:W3CDTF">2021-02-11T14:15:30Z</dcterms:created>
  <dcterms:modified xsi:type="dcterms:W3CDTF">2021-09-30T13:10:32Z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