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howSpecialPlsOnTitleSld="0" saveSubsetFonts="1" autoCompressPictures="0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7" r:id="rId5"/>
    <p:sldId id="260" r:id="rId6"/>
    <p:sldId id="266" r:id="rId7"/>
    <p:sldId id="263" r:id="rId8"/>
    <p:sldId id="267" r:id="rId9"/>
    <p:sldId id="261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ordink, Bas" initials="RB" lastIdx="1" clrIdx="0">
    <p:extLst>
      <p:ext uri="{19B8F6BF-5375-455C-9EA6-DF929625EA0E}">
        <p15:presenceInfo xmlns:p15="http://schemas.microsoft.com/office/powerpoint/2012/main" userId="S::broordink@volkerwessels.com::e6b80f22-b7ea-4a1b-9826-4cad8536796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BE4B297-C9BB-49D0-90C1-3F9D89E8FCF6}" v="1" dt="2021-09-30T13:11:49.1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329" y="5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nks, Ronald" userId="a214375d-509e-426f-9881-a99cf1b8df71" providerId="ADAL" clId="{D98B9602-51E0-444A-9909-D73D986155DE}"/>
    <pc:docChg chg="undo custSel modSld">
      <pc:chgData name="Links, Ronald" userId="a214375d-509e-426f-9881-a99cf1b8df71" providerId="ADAL" clId="{D98B9602-51E0-444A-9909-D73D986155DE}" dt="2021-09-15T08:14:19.702" v="483" actId="1076"/>
      <pc:docMkLst>
        <pc:docMk/>
      </pc:docMkLst>
      <pc:sldChg chg="modSp mod">
        <pc:chgData name="Links, Ronald" userId="a214375d-509e-426f-9881-a99cf1b8df71" providerId="ADAL" clId="{D98B9602-51E0-444A-9909-D73D986155DE}" dt="2021-09-14T13:48:47.552" v="180" actId="20577"/>
        <pc:sldMkLst>
          <pc:docMk/>
          <pc:sldMk cId="192953906" sldId="257"/>
        </pc:sldMkLst>
        <pc:spChg chg="mod">
          <ac:chgData name="Links, Ronald" userId="a214375d-509e-426f-9881-a99cf1b8df71" providerId="ADAL" clId="{D98B9602-51E0-444A-9909-D73D986155DE}" dt="2021-09-14T13:48:47.552" v="180" actId="20577"/>
          <ac:spMkLst>
            <pc:docMk/>
            <pc:sldMk cId="192953906" sldId="257"/>
            <ac:spMk id="2" creationId="{8BFA767E-3DB7-7B46-855B-3C179A0A7873}"/>
          </ac:spMkLst>
        </pc:spChg>
      </pc:sldChg>
      <pc:sldChg chg="modSp mod">
        <pc:chgData name="Links, Ronald" userId="a214375d-509e-426f-9881-a99cf1b8df71" providerId="ADAL" clId="{D98B9602-51E0-444A-9909-D73D986155DE}" dt="2021-09-15T08:12:57.728" v="438" actId="20577"/>
        <pc:sldMkLst>
          <pc:docMk/>
          <pc:sldMk cId="3753470074" sldId="260"/>
        </pc:sldMkLst>
        <pc:spChg chg="mod">
          <ac:chgData name="Links, Ronald" userId="a214375d-509e-426f-9881-a99cf1b8df71" providerId="ADAL" clId="{D98B9602-51E0-444A-9909-D73D986155DE}" dt="2021-09-14T13:46:36.748" v="134" actId="20577"/>
          <ac:spMkLst>
            <pc:docMk/>
            <pc:sldMk cId="3753470074" sldId="260"/>
            <ac:spMk id="3" creationId="{BB2A0E52-A3D1-AC44-97E9-4AE4FCB62B0E}"/>
          </ac:spMkLst>
        </pc:spChg>
        <pc:spChg chg="mod">
          <ac:chgData name="Links, Ronald" userId="a214375d-509e-426f-9881-a99cf1b8df71" providerId="ADAL" clId="{D98B9602-51E0-444A-9909-D73D986155DE}" dt="2021-09-15T08:12:57.728" v="438" actId="20577"/>
          <ac:spMkLst>
            <pc:docMk/>
            <pc:sldMk cId="3753470074" sldId="260"/>
            <ac:spMk id="4" creationId="{7126FB9D-B883-6741-8B26-1B8549314BD4}"/>
          </ac:spMkLst>
        </pc:spChg>
      </pc:sldChg>
      <pc:sldChg chg="modSp mod">
        <pc:chgData name="Links, Ronald" userId="a214375d-509e-426f-9881-a99cf1b8df71" providerId="ADAL" clId="{D98B9602-51E0-444A-9909-D73D986155DE}" dt="2021-09-15T08:13:56.542" v="482" actId="20577"/>
        <pc:sldMkLst>
          <pc:docMk/>
          <pc:sldMk cId="634627726" sldId="261"/>
        </pc:sldMkLst>
        <pc:spChg chg="mod">
          <ac:chgData name="Links, Ronald" userId="a214375d-509e-426f-9881-a99cf1b8df71" providerId="ADAL" clId="{D98B9602-51E0-444A-9909-D73D986155DE}" dt="2021-09-15T08:13:56.542" v="482" actId="20577"/>
          <ac:spMkLst>
            <pc:docMk/>
            <pc:sldMk cId="634627726" sldId="261"/>
            <ac:spMk id="4" creationId="{370EDB71-C56E-2D4C-97D8-90041AF473F8}"/>
          </ac:spMkLst>
        </pc:spChg>
      </pc:sldChg>
      <pc:sldChg chg="addSp delSp modSp mod modAnim">
        <pc:chgData name="Links, Ronald" userId="a214375d-509e-426f-9881-a99cf1b8df71" providerId="ADAL" clId="{D98B9602-51E0-444A-9909-D73D986155DE}" dt="2021-09-15T08:14:19.702" v="483" actId="1076"/>
        <pc:sldMkLst>
          <pc:docMk/>
          <pc:sldMk cId="1885442784" sldId="263"/>
        </pc:sldMkLst>
        <pc:spChg chg="del mod">
          <ac:chgData name="Links, Ronald" userId="a214375d-509e-426f-9881-a99cf1b8df71" providerId="ADAL" clId="{D98B9602-51E0-444A-9909-D73D986155DE}" dt="2021-09-14T13:48:18.931" v="165" actId="478"/>
          <ac:spMkLst>
            <pc:docMk/>
            <pc:sldMk cId="1885442784" sldId="263"/>
            <ac:spMk id="2" creationId="{4E56FE9C-2C5C-4EED-B300-A82F3FEFD66A}"/>
          </ac:spMkLst>
        </pc:spChg>
        <pc:spChg chg="mod">
          <ac:chgData name="Links, Ronald" userId="a214375d-509e-426f-9881-a99cf1b8df71" providerId="ADAL" clId="{D98B9602-51E0-444A-9909-D73D986155DE}" dt="2021-09-15T08:13:08.383" v="456" actId="20577"/>
          <ac:spMkLst>
            <pc:docMk/>
            <pc:sldMk cId="1885442784" sldId="263"/>
            <ac:spMk id="4" creationId="{5E8B34FD-5255-4A4E-AC75-C102EF8F0D5B}"/>
          </ac:spMkLst>
        </pc:spChg>
        <pc:spChg chg="mod">
          <ac:chgData name="Links, Ronald" userId="a214375d-509e-426f-9881-a99cf1b8df71" providerId="ADAL" clId="{D98B9602-51E0-444A-9909-D73D986155DE}" dt="2021-09-14T13:49:19.141" v="210" actId="20577"/>
          <ac:spMkLst>
            <pc:docMk/>
            <pc:sldMk cId="1885442784" sldId="263"/>
            <ac:spMk id="6" creationId="{0D114B56-608F-456E-AD2D-C48853B0DFF0}"/>
          </ac:spMkLst>
        </pc:spChg>
        <pc:picChg chg="add mod">
          <ac:chgData name="Links, Ronald" userId="a214375d-509e-426f-9881-a99cf1b8df71" providerId="ADAL" clId="{D98B9602-51E0-444A-9909-D73D986155DE}" dt="2021-09-15T08:14:19.702" v="483" actId="1076"/>
          <ac:picMkLst>
            <pc:docMk/>
            <pc:sldMk cId="1885442784" sldId="263"/>
            <ac:picMk id="3" creationId="{4345E48E-7182-4FBC-903B-B5CD0F17DE41}"/>
          </ac:picMkLst>
        </pc:picChg>
      </pc:sldChg>
      <pc:sldChg chg="modSp mod">
        <pc:chgData name="Links, Ronald" userId="a214375d-509e-426f-9881-a99cf1b8df71" providerId="ADAL" clId="{D98B9602-51E0-444A-9909-D73D986155DE}" dt="2021-09-15T08:13:03.391" v="447" actId="20577"/>
        <pc:sldMkLst>
          <pc:docMk/>
          <pc:sldMk cId="28953270" sldId="266"/>
        </pc:sldMkLst>
        <pc:spChg chg="mod">
          <ac:chgData name="Links, Ronald" userId="a214375d-509e-426f-9881-a99cf1b8df71" providerId="ADAL" clId="{D98B9602-51E0-444A-9909-D73D986155DE}" dt="2021-09-14T13:49:23.367" v="214" actId="20577"/>
          <ac:spMkLst>
            <pc:docMk/>
            <pc:sldMk cId="28953270" sldId="266"/>
            <ac:spMk id="3" creationId="{BB2A0E52-A3D1-AC44-97E9-4AE4FCB62B0E}"/>
          </ac:spMkLst>
        </pc:spChg>
        <pc:spChg chg="mod">
          <ac:chgData name="Links, Ronald" userId="a214375d-509e-426f-9881-a99cf1b8df71" providerId="ADAL" clId="{D98B9602-51E0-444A-9909-D73D986155DE}" dt="2021-09-15T08:13:03.391" v="447" actId="20577"/>
          <ac:spMkLst>
            <pc:docMk/>
            <pc:sldMk cId="28953270" sldId="266"/>
            <ac:spMk id="4" creationId="{7126FB9D-B883-6741-8B26-1B8549314BD4}"/>
          </ac:spMkLst>
        </pc:spChg>
      </pc:sldChg>
      <pc:sldChg chg="modSp mod modNotesTx">
        <pc:chgData name="Links, Ronald" userId="a214375d-509e-426f-9881-a99cf1b8df71" providerId="ADAL" clId="{D98B9602-51E0-444A-9909-D73D986155DE}" dt="2021-09-15T08:13:48.351" v="473" actId="20577"/>
        <pc:sldMkLst>
          <pc:docMk/>
          <pc:sldMk cId="1587596849" sldId="267"/>
        </pc:sldMkLst>
        <pc:spChg chg="mod">
          <ac:chgData name="Links, Ronald" userId="a214375d-509e-426f-9881-a99cf1b8df71" providerId="ADAL" clId="{D98B9602-51E0-444A-9909-D73D986155DE}" dt="2021-09-15T08:13:36.277" v="464" actId="14100"/>
          <ac:spMkLst>
            <pc:docMk/>
            <pc:sldMk cId="1587596849" sldId="267"/>
            <ac:spMk id="3" creationId="{E66620E2-0AC1-4D8B-B976-A05830657905}"/>
          </ac:spMkLst>
        </pc:spChg>
        <pc:spChg chg="mod">
          <ac:chgData name="Links, Ronald" userId="a214375d-509e-426f-9881-a99cf1b8df71" providerId="ADAL" clId="{D98B9602-51E0-444A-9909-D73D986155DE}" dt="2021-09-15T08:13:48.351" v="473" actId="20577"/>
          <ac:spMkLst>
            <pc:docMk/>
            <pc:sldMk cId="1587596849" sldId="267"/>
            <ac:spMk id="4" creationId="{5E8B34FD-5255-4A4E-AC75-C102EF8F0D5B}"/>
          </ac:spMkLst>
        </pc:spChg>
      </pc:sldChg>
    </pc:docChg>
  </pc:docChgLst>
  <pc:docChgLst>
    <pc:chgData name="Links, Ronald" userId="a214375d-509e-426f-9881-a99cf1b8df71" providerId="ADAL" clId="{CBE4B297-C9BB-49D0-90C1-3F9D89E8FCF6}"/>
    <pc:docChg chg="custSel modSld">
      <pc:chgData name="Links, Ronald" userId="a214375d-509e-426f-9881-a99cf1b8df71" providerId="ADAL" clId="{CBE4B297-C9BB-49D0-90C1-3F9D89E8FCF6}" dt="2021-09-30T13:11:53.037" v="3" actId="1076"/>
      <pc:docMkLst>
        <pc:docMk/>
      </pc:docMkLst>
      <pc:sldChg chg="addSp delSp modSp mod delAnim modAnim">
        <pc:chgData name="Links, Ronald" userId="a214375d-509e-426f-9881-a99cf1b8df71" providerId="ADAL" clId="{CBE4B297-C9BB-49D0-90C1-3F9D89E8FCF6}" dt="2021-09-30T13:11:53.037" v="3" actId="1076"/>
        <pc:sldMkLst>
          <pc:docMk/>
          <pc:sldMk cId="1885442784" sldId="263"/>
        </pc:sldMkLst>
        <pc:picChg chg="add mod">
          <ac:chgData name="Links, Ronald" userId="a214375d-509e-426f-9881-a99cf1b8df71" providerId="ADAL" clId="{CBE4B297-C9BB-49D0-90C1-3F9D89E8FCF6}" dt="2021-09-30T13:11:53.037" v="3" actId="1076"/>
          <ac:picMkLst>
            <pc:docMk/>
            <pc:sldMk cId="1885442784" sldId="263"/>
            <ac:picMk id="2" creationId="{B6276B07-B7B1-47C8-A7B2-59D03239FC7F}"/>
          </ac:picMkLst>
        </pc:picChg>
        <pc:picChg chg="del">
          <ac:chgData name="Links, Ronald" userId="a214375d-509e-426f-9881-a99cf1b8df71" providerId="ADAL" clId="{CBE4B297-C9BB-49D0-90C1-3F9D89E8FCF6}" dt="2021-09-30T13:11:36.649" v="0" actId="478"/>
          <ac:picMkLst>
            <pc:docMk/>
            <pc:sldMk cId="1885442784" sldId="263"/>
            <ac:picMk id="3" creationId="{4345E48E-7182-4FBC-903B-B5CD0F17DE41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3C9284CA-EE09-4B3F-9B00-2DDCC75282E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06FA12D-EBC8-405D-A962-9ADF9107298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8317C7-521E-4CAE-AC4F-38E8DAB6A462}" type="datetimeFigureOut">
              <a:rPr lang="nl-NL" smtClean="0"/>
              <a:t>30-9-2021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7D59D3B-EF79-4626-9877-36215975A2F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D50ACBB-A86D-4D70-BC3C-4659F1B339E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0DE843-64F8-4497-BDD2-590291499E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5308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85C2C8-B723-4546-AA45-0F060A885A57}" type="datetimeFigureOut">
              <a:rPr lang="nl-NL" smtClean="0"/>
              <a:t>30-9-2021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730059-9356-5542-B7AC-C623CB1A6C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4296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90688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2862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FDBD2BC-DA55-2D4E-8862-5C21587C47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Toolbox snij-incidenten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B4B125FC-2D3E-0244-AD16-4F1AB1E9342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0671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854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75359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Toolbox snij-incidenten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E59A9C6E-C737-0445-A5DF-459FC1CF0C4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720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2944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Toolbox snij-incidenten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8D2AD3EC-E0F6-7645-929A-86B49ED34BB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624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0413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800"/>
            </a:lvl1pPr>
          </a:lstStyle>
          <a:p>
            <a:r>
              <a:rPr lang="nl-NL"/>
              <a:t>Toolbox snij-incidenten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800"/>
            </a:lvl1pPr>
          </a:lstStyle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039DEE86-40DF-C74A-9A04-B6055F7B3F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846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9169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Toolbox snij-incidenten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8617EB2F-571B-2A4E-9F7B-E04F0A86F7A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6927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074628F-69FD-CA41-8C79-B23139C53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1680"/>
            <a:ext cx="10515600" cy="9490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0D8E5CA-E8EA-5C4A-8BE1-E97760729F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06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4">
            <a:extLst>
              <a:ext uri="{FF2B5EF4-FFF2-40B4-BE49-F238E27FC236}">
                <a16:creationId xmlns:a16="http://schemas.microsoft.com/office/drawing/2014/main" id="{F96F3169-F004-1E41-859E-C1F213D219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066234"/>
            <a:ext cx="418592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nl-NL"/>
              <a:t>Toolbox snij-incidenten</a:t>
            </a:r>
          </a:p>
        </p:txBody>
      </p:sp>
      <p:sp>
        <p:nvSpPr>
          <p:cNvPr id="8" name="Tijdelijke aanduiding voor dianummer 5">
            <a:extLst>
              <a:ext uri="{FF2B5EF4-FFF2-40B4-BE49-F238E27FC236}">
                <a16:creationId xmlns:a16="http://schemas.microsoft.com/office/drawing/2014/main" id="{CAF06113-FFA7-1846-9695-2AC84ECFB0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42900" y="6066234"/>
            <a:ext cx="49530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2D734FFE-290E-224F-ACC3-02E50E931091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0"/>
            <a:ext cx="12192000" cy="393700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6CF49184-0590-824E-BF9A-DE0914F033CA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6464300"/>
            <a:ext cx="12192000" cy="393700"/>
          </a:xfrm>
          <a:prstGeom prst="rect">
            <a:avLst/>
          </a:prstGeom>
        </p:spPr>
      </p:pic>
      <p:pic>
        <p:nvPicPr>
          <p:cNvPr id="18" name="Afbeelding 17" descr="Afbeelding met geel, mensen, tekening, man&#10;&#10;Automatisch gegenereerde beschrijving">
            <a:extLst>
              <a:ext uri="{FF2B5EF4-FFF2-40B4-BE49-F238E27FC236}">
                <a16:creationId xmlns:a16="http://schemas.microsoft.com/office/drawing/2014/main" id="{62D31040-170C-634D-A801-DB5693374B0C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1007114" y="0"/>
            <a:ext cx="841986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486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49" r:id="rId3"/>
    <p:sldLayoutId id="2147483657" r:id="rId4"/>
    <p:sldLayoutId id="2147483653" r:id="rId5"/>
    <p:sldLayoutId id="2147483658" r:id="rId6"/>
    <p:sldLayoutId id="2147483650" r:id="rId7"/>
    <p:sldLayoutId id="2147483659" r:id="rId8"/>
    <p:sldLayoutId id="2147483654" r:id="rId9"/>
    <p:sldLayoutId id="2147483660" r:id="rId10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gxBRfPN5Ry4?feature=oembed" TargetMode="Externa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veiligheid@volkerwessels.com" TargetMode="Externa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FA767E-3DB7-7B46-855B-3C179A0A7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76533" y="1894721"/>
            <a:ext cx="8321040" cy="2387600"/>
          </a:xfrm>
        </p:spPr>
        <p:txBody>
          <a:bodyPr>
            <a:normAutofit fontScale="90000"/>
          </a:bodyPr>
          <a:lstStyle/>
          <a:p>
            <a:r>
              <a:rPr lang="pl-PL" b="1"/>
              <a:t>Instruktaż</a:t>
            </a:r>
            <a:br>
              <a:rPr lang="pl-PL" b="1"/>
            </a:br>
            <a:r>
              <a:rPr lang="pl-PL"/>
              <a:t>Zapobieganie ryzyku kolizji</a:t>
            </a:r>
            <a:br>
              <a:rPr lang="pl-PL"/>
            </a:br>
            <a:r>
              <a:rPr lang="pl-PL" sz="2800" b="0"/>
              <a:t>Październik 2021 r.</a:t>
            </a:r>
            <a:endParaRPr lang="pl-PL" sz="2800" b="0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4EF3F3FF-6898-894B-BBBE-EC7B2543F4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7967" y="1199520"/>
            <a:ext cx="1514683" cy="4023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53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Wprowadzenie</a:t>
            </a:r>
            <a:endParaRPr lang="pl-P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pl-PL" sz="1800">
                <a:latin typeface="Calibri"/>
                <a:cs typeface="Calibri"/>
              </a:rPr>
              <a:t>W branży budowlanej kolizje w miejscu pracy lub w jego pobliżu są nadal zbyt częste. </a:t>
            </a:r>
            <a:r>
              <a:rPr lang="pl-PL" sz="18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Od kolizji z urządzeniami i pracownikami po wjechanie przez użytkownika drogi na teren budowy. Niestety w przeszłości doprowadziło to do śmierci pracowników firmy VolkerWessels. </a:t>
            </a:r>
            <a:br>
              <a:rPr lang="pl-PL" sz="180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pl-PL" sz="180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pl-PL" sz="1800" b="0" i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Skłoniło to firmę VolkerWessels, wraz z wieloma zainteresowanymi organizacjami, do opracowania nowej polityki mającej na celu zapobieganie ryzyku kolizji.Podstawową zasadą nowej polityki jest to, że </a:t>
            </a:r>
            <a:r>
              <a:rPr lang="pl-PL" sz="18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obszar roboczy i </a:t>
            </a:r>
            <a:r>
              <a:rPr lang="pl-PL" sz="1800">
                <a:latin typeface="Calibri" panose="020F0502020204030204" pitchFamily="34" charset="0"/>
                <a:ea typeface="Calibri" panose="020F0502020204030204" pitchFamily="34" charset="0"/>
              </a:rPr>
              <a:t>miejsce pracy są wolne od ruchu </a:t>
            </a:r>
            <a:r>
              <a:rPr lang="pl-PL" sz="18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prywatnego i służbowego w tym samym czasie.</a:t>
            </a:r>
            <a:br>
              <a:rPr lang="pl-PL" sz="180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pl-PL" sz="180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pl-PL" sz="1800">
                <a:latin typeface="Calibri" panose="020F0502020204030204" pitchFamily="34" charset="0"/>
                <a:ea typeface="Calibri" panose="020F0502020204030204" pitchFamily="34" charset="0"/>
              </a:rPr>
              <a:t>Te</a:t>
            </a:r>
            <a:r>
              <a:rPr lang="pl-PL" sz="1800">
                <a:latin typeface="Calibri"/>
                <a:cs typeface="Calibri"/>
              </a:rPr>
              <a:t>n instruktaż zapoznaje Cię z nową polityką i daje wgląd w to, jak zapobiegamy ryzyku kolizji w miejscu pracy lub w jego pobliżu.</a:t>
            </a:r>
            <a:br>
              <a:rPr lang="pl-PL" sz="1800">
                <a:latin typeface="Calibri"/>
                <a:cs typeface="Calibri"/>
              </a:rPr>
            </a:br>
            <a:br>
              <a:rPr lang="pl-PL" sz="1800">
                <a:latin typeface="Calibri"/>
                <a:cs typeface="Calibri"/>
              </a:rPr>
            </a:br>
            <a:br>
              <a:rPr lang="pl-PL" sz="1800">
                <a:latin typeface="Calibri"/>
                <a:cs typeface="Calibri"/>
              </a:rPr>
            </a:br>
            <a:endParaRPr lang="pl-PL" sz="1800" dirty="0">
              <a:latin typeface="Calibri"/>
              <a:cs typeface="Calibri"/>
            </a:endParaRP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/>
              <a:t>Instruktaż na temat zapobiegania ryzyku kolizji</a:t>
            </a:r>
            <a:endParaRPr lang="pl-P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pl-PL" smtClean="0"/>
              <a:pPr/>
              <a:t>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53470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Tematy</a:t>
            </a:r>
            <a:endParaRPr lang="pl-P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pl-PL" sz="18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pl-PL" sz="180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pl-PL" sz="1800">
                <a:latin typeface="Calibri" panose="020F0502020204030204" pitchFamily="34" charset="0"/>
              </a:rPr>
              <a:t>Animacja „Zapobieganie ryzyku kolizji”</a:t>
            </a:r>
            <a:br>
              <a:rPr lang="pl-PL" sz="1800">
                <a:latin typeface="Calibri" panose="020F0502020204030204" pitchFamily="34" charset="0"/>
              </a:rPr>
            </a:br>
            <a:endParaRPr lang="pl-PL" sz="180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pl-PL" sz="1800">
                <a:latin typeface="Calibri" panose="020F0502020204030204" pitchFamily="34" charset="0"/>
              </a:rPr>
              <a:t>Dialog</a:t>
            </a:r>
            <a:endParaRPr lang="pl-PL" sz="1800" dirty="0">
              <a:latin typeface="Calibri" panose="020F0502020204030204" pitchFamily="34" charset="0"/>
            </a:endParaRP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/>
              <a:t>Instruktaż na temat zapobiegania ryzyku kolizji</a:t>
            </a:r>
            <a:endParaRPr lang="pl-P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pl-PL" smtClean="0"/>
              <a:pPr/>
              <a:t>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953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8B34FD-5255-4A4E-AC75-C102EF8F0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/>
              <a:t>Instruktaż na temat zapobiegania ryzyku kolizji</a:t>
            </a:r>
            <a:endParaRPr lang="pl-P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pl-PL" smtClean="0"/>
              <a:pPr/>
              <a:t>5</a:t>
            </a:fld>
            <a:endParaRPr lang="pl-PL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r>
              <a:rPr lang="pl-PL"/>
              <a:t>Zapobieganie ryzyku kolizji</a:t>
            </a:r>
            <a:endParaRPr lang="pl-PL" dirty="0"/>
          </a:p>
        </p:txBody>
      </p:sp>
      <p:pic>
        <p:nvPicPr>
          <p:cNvPr id="2" name="Onlinemedia 1" title="AANRIJDGEVAAR SUB PL">
            <a:hlinkClick r:id="" action="ppaction://media"/>
            <a:extLst>
              <a:ext uri="{FF2B5EF4-FFF2-40B4-BE49-F238E27FC236}">
                <a16:creationId xmlns:a16="http://schemas.microsoft.com/office/drawing/2014/main" id="{B6276B07-B7B1-47C8-A7B2-59D03239FC7F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308486" y="1405737"/>
            <a:ext cx="5906851" cy="4430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442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8B34FD-5255-4A4E-AC75-C102EF8F0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/>
              <a:t>Instruktaż na temat zapobiegania ryzyku kolizji</a:t>
            </a:r>
            <a:endParaRPr lang="pl-P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pl-PL" smtClean="0"/>
              <a:pPr/>
              <a:t>6</a:t>
            </a:fld>
            <a:endParaRPr lang="pl-PL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r>
              <a:rPr lang="pl-PL"/>
              <a:t>Dialog</a:t>
            </a:r>
            <a:endParaRPr lang="pl-P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66620E2-0AC1-4D8B-B976-A058306579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4159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pl-PL"/>
              <a:t>Co możesz zrobić, aby zapobiec ryzyku kolizji w miejscu pracy?</a:t>
            </a:r>
            <a:br>
              <a:rPr lang="pl-PL"/>
            </a:br>
            <a:endParaRPr lang="pl-PL"/>
          </a:p>
          <a:p>
            <a:pPr marL="514350" indent="-514350">
              <a:buFont typeface="+mj-lt"/>
              <a:buAutoNum type="arabicPeriod"/>
            </a:pPr>
            <a:r>
              <a:rPr lang="pl-PL"/>
              <a:t>Co uważasz za ryzyko kolizji w miejscu pracy?</a:t>
            </a:r>
            <a:br>
              <a:rPr lang="pl-PL"/>
            </a:br>
            <a:endParaRPr lang="pl-PL"/>
          </a:p>
          <a:p>
            <a:pPr marL="514350" indent="-514350">
              <a:buFont typeface="+mj-lt"/>
              <a:buAutoNum type="arabicPeriod"/>
            </a:pPr>
            <a:r>
              <a:rPr lang="pl-PL"/>
              <a:t>Kiedy po raz ostatni miałeś/-aś (lub inny pracownik miał) do czynienia z ryzykiem kolizji?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87596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B667F7-1C6D-824E-BFED-BB824306E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Dziękuję za uwagę!</a:t>
            </a:r>
            <a:endParaRPr lang="pl-P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4535D5F-4E78-144C-A407-989D05CBA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/>
          </a:p>
          <a:p>
            <a:pPr marL="0" indent="0">
              <a:buNone/>
            </a:pPr>
            <a:endParaRPr lang="pl-PL"/>
          </a:p>
          <a:p>
            <a:pPr marL="0" indent="0">
              <a:buNone/>
            </a:pPr>
            <a:endParaRPr lang="pl-PL"/>
          </a:p>
          <a:p>
            <a:pPr marL="0" indent="0">
              <a:buNone/>
            </a:pPr>
            <a:endParaRPr lang="pl-PL"/>
          </a:p>
          <a:p>
            <a:pPr marL="0" indent="0">
              <a:buNone/>
            </a:pPr>
            <a:endParaRPr lang="pl-PL"/>
          </a:p>
          <a:p>
            <a:pPr marL="0" indent="0">
              <a:buNone/>
            </a:pPr>
            <a:endParaRPr lang="pl-PL"/>
          </a:p>
          <a:p>
            <a:pPr marL="0" indent="0">
              <a:buNone/>
            </a:pPr>
            <a:endParaRPr lang="pl-PL"/>
          </a:p>
          <a:p>
            <a:pPr marL="0" indent="0">
              <a:buNone/>
            </a:pPr>
            <a:r>
              <a:rPr lang="pl-PL" sz="1800">
                <a:hlinkClick r:id="rId2"/>
              </a:rPr>
              <a:t>veiligheid@volkerwessels.com</a:t>
            </a:r>
            <a:endParaRPr lang="pl-PL" sz="180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70EDB71-C56E-2D4C-97D8-90041AF473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/>
              <a:t>Instruktaż na temat zapobiegania ryzyku kolizji</a:t>
            </a:r>
            <a:endParaRPr lang="pl-P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E6CDCE2-2628-0841-B75D-AFF188BC43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pl-PL" smtClean="0"/>
              <a:pPr/>
              <a:t>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3462772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Aangepast 11">
      <a:dk1>
        <a:srgbClr val="000000"/>
      </a:dk1>
      <a:lt1>
        <a:srgbClr val="FFFFFF"/>
      </a:lt1>
      <a:dk2>
        <a:srgbClr val="000000"/>
      </a:dk2>
      <a:lt2>
        <a:srgbClr val="FFDD00"/>
      </a:lt2>
      <a:accent1>
        <a:srgbClr val="000000"/>
      </a:accent1>
      <a:accent2>
        <a:srgbClr val="FFDD00"/>
      </a:accent2>
      <a:accent3>
        <a:srgbClr val="FFFFFF"/>
      </a:accent3>
      <a:accent4>
        <a:srgbClr val="666666"/>
      </a:accent4>
      <a:accent5>
        <a:srgbClr val="5B9BD5"/>
      </a:accent5>
      <a:accent6>
        <a:srgbClr val="70AD47"/>
      </a:accent6>
      <a:hlink>
        <a:srgbClr val="000000"/>
      </a:hlink>
      <a:folHlink>
        <a:srgbClr val="66666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1" id="{9252B65C-5470-0A41-9940-C699F80E7CA4}" vid="{AD2F2E86-5680-F847-BA77-AE4D3793842B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779495F2B33B469E652710A0C0F712" ma:contentTypeVersion="13" ma:contentTypeDescription="Een nieuw document maken." ma:contentTypeScope="" ma:versionID="a1b57c885b454338d96d3fdc69ff5697">
  <xsd:schema xmlns:xsd="http://www.w3.org/2001/XMLSchema" xmlns:xs="http://www.w3.org/2001/XMLSchema" xmlns:p="http://schemas.microsoft.com/office/2006/metadata/properties" xmlns:ns2="80547ce2-a977-4319-b44a-40ea7c5ebcbb" xmlns:ns3="24e35ab4-3cf1-46c9-8eaa-1b1e0ea8a84b" targetNamespace="http://schemas.microsoft.com/office/2006/metadata/properties" ma:root="true" ma:fieldsID="8660757890225718ef8ff2da58549c9e" ns2:_="" ns3:_="">
    <xsd:import namespace="80547ce2-a977-4319-b44a-40ea7c5ebcbb"/>
    <xsd:import namespace="24e35ab4-3cf1-46c9-8eaa-1b1e0ea8a84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547ce2-a977-4319-b44a-40ea7c5ebc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e35ab4-3cf1-46c9-8eaa-1b1e0ea8a84b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24e35ab4-3cf1-46c9-8eaa-1b1e0ea8a84b">
      <UserInfo>
        <DisplayName>Hollander, William</DisplayName>
        <AccountId>12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5B2FB658-3AFE-401A-B884-296CF0A7A8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0547ce2-a977-4319-b44a-40ea7c5ebcbb"/>
    <ds:schemaRef ds:uri="24e35ab4-3cf1-46c9-8eaa-1b1e0ea8a84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1DD0A9-397E-4707-86B1-5DFD7A181A8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0B6B502-389B-4E8A-B84F-F4AB7D47291A}">
  <ds:schemaRefs>
    <ds:schemaRef ds:uri="24e35ab4-3cf1-46c9-8eaa-1b1e0ea8a84b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</Template>
  <TotalTime>1423</TotalTime>
  <Words>233</Words>
  <Application>Microsoft Office PowerPoint</Application>
  <PresentationFormat>Breedbeeld</PresentationFormat>
  <Paragraphs>34</Paragraphs>
  <Slides>6</Slides>
  <Notes>2</Notes>
  <HiddenSlides>0</HiddenSlides>
  <MMClips>1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Kantoorthema</vt:lpstr>
      <vt:lpstr>Instruktaż Zapobieganie ryzyku kolizji Październik 2021 r.</vt:lpstr>
      <vt:lpstr>Wprowadzenie</vt:lpstr>
      <vt:lpstr>Tematy</vt:lpstr>
      <vt:lpstr>Zapobieganie ryzyku kolizji</vt:lpstr>
      <vt:lpstr>Dialog</vt:lpstr>
      <vt:lpstr>Dziękuję za uwagę!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Veiligheidsdag  24 maart 2021</dc:title>
  <dc:creator>Buitink, Fleur</dc:creator>
  <cp:lastModifiedBy>Links, Ronald</cp:lastModifiedBy>
  <cp:revision>39</cp:revision>
  <dcterms:created xsi:type="dcterms:W3CDTF">2021-02-11T14:15:30Z</dcterms:created>
  <dcterms:modified xsi:type="dcterms:W3CDTF">2021-09-30T13:11:53Z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0x010100F9779495F2B33B469E652710A0C0F712</vt:lpwstr>
  </property>
</Properties>
</file>