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0" r:id="rId6"/>
    <p:sldId id="266" r:id="rId7"/>
    <p:sldId id="263" r:id="rId8"/>
    <p:sldId id="267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21EFBE-04A6-403E-B6AB-FB3809784BF4}" v="1" dt="2021-09-14T11:56:14.882"/>
    <p1510:client id="{D98B9602-51E0-444A-9909-D73D986155DE}" v="1" dt="2021-09-14T13:56:46.3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9" d="100"/>
          <a:sy n="149" d="100"/>
        </p:scale>
        <p:origin x="292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ks, Ronald" userId="a214375d-509e-426f-9881-a99cf1b8df71" providerId="ADAL" clId="{D98B9602-51E0-444A-9909-D73D986155DE}"/>
    <pc:docChg chg="undo custSel modSld">
      <pc:chgData name="Links, Ronald" userId="a214375d-509e-426f-9881-a99cf1b8df71" providerId="ADAL" clId="{D98B9602-51E0-444A-9909-D73D986155DE}" dt="2021-09-15T08:14:19.702" v="483" actId="1076"/>
      <pc:docMkLst>
        <pc:docMk/>
      </pc:docMkLst>
      <pc:sldChg chg="modSp mod">
        <pc:chgData name="Links, Ronald" userId="a214375d-509e-426f-9881-a99cf1b8df71" providerId="ADAL" clId="{D98B9602-51E0-444A-9909-D73D986155DE}" dt="2021-09-14T13:48:47.552" v="180" actId="20577"/>
        <pc:sldMkLst>
          <pc:docMk/>
          <pc:sldMk cId="192953906" sldId="257"/>
        </pc:sldMkLst>
        <pc:spChg chg="mod">
          <ac:chgData name="Links, Ronald" userId="a214375d-509e-426f-9881-a99cf1b8df71" providerId="ADAL" clId="{D98B9602-51E0-444A-9909-D73D986155DE}" dt="2021-09-14T13:48:47.552" v="180" actId="20577"/>
          <ac:spMkLst>
            <pc:docMk/>
            <pc:sldMk cId="192953906" sldId="257"/>
            <ac:spMk id="2" creationId="{8BFA767E-3DB7-7B46-855B-3C179A0A7873}"/>
          </ac:spMkLst>
        </pc:spChg>
      </pc:sldChg>
      <pc:sldChg chg="modSp mod">
        <pc:chgData name="Links, Ronald" userId="a214375d-509e-426f-9881-a99cf1b8df71" providerId="ADAL" clId="{D98B9602-51E0-444A-9909-D73D986155DE}" dt="2021-09-15T08:12:57.728" v="438" actId="20577"/>
        <pc:sldMkLst>
          <pc:docMk/>
          <pc:sldMk cId="3753470074" sldId="260"/>
        </pc:sldMkLst>
        <pc:spChg chg="mod">
          <ac:chgData name="Links, Ronald" userId="a214375d-509e-426f-9881-a99cf1b8df71" providerId="ADAL" clId="{D98B9602-51E0-444A-9909-D73D986155DE}" dt="2021-09-14T13:46:36.748" v="134" actId="20577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D98B9602-51E0-444A-9909-D73D986155DE}" dt="2021-09-15T08:12:57.728" v="438" actId="20577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D98B9602-51E0-444A-9909-D73D986155DE}" dt="2021-09-15T08:13:56.542" v="482" actId="20577"/>
        <pc:sldMkLst>
          <pc:docMk/>
          <pc:sldMk cId="634627726" sldId="261"/>
        </pc:sldMkLst>
        <pc:spChg chg="mod">
          <ac:chgData name="Links, Ronald" userId="a214375d-509e-426f-9881-a99cf1b8df71" providerId="ADAL" clId="{D98B9602-51E0-444A-9909-D73D986155DE}" dt="2021-09-15T08:13:56.542" v="482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modAnim">
        <pc:chgData name="Links, Ronald" userId="a214375d-509e-426f-9881-a99cf1b8df71" providerId="ADAL" clId="{D98B9602-51E0-444A-9909-D73D986155DE}" dt="2021-09-15T08:14:19.702" v="483" actId="1076"/>
        <pc:sldMkLst>
          <pc:docMk/>
          <pc:sldMk cId="1885442784" sldId="263"/>
        </pc:sldMkLst>
        <pc:spChg chg="del mod">
          <ac:chgData name="Links, Ronald" userId="a214375d-509e-426f-9881-a99cf1b8df71" providerId="ADAL" clId="{D98B9602-51E0-444A-9909-D73D986155DE}" dt="2021-09-14T13:48:18.931" v="165" actId="478"/>
          <ac:spMkLst>
            <pc:docMk/>
            <pc:sldMk cId="1885442784" sldId="263"/>
            <ac:spMk id="2" creationId="{4E56FE9C-2C5C-4EED-B300-A82F3FEFD66A}"/>
          </ac:spMkLst>
        </pc:spChg>
        <pc:spChg chg="mod">
          <ac:chgData name="Links, Ronald" userId="a214375d-509e-426f-9881-a99cf1b8df71" providerId="ADAL" clId="{D98B9602-51E0-444A-9909-D73D986155DE}" dt="2021-09-15T08:13:08.383" v="456" actId="20577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D98B9602-51E0-444A-9909-D73D986155DE}" dt="2021-09-14T13:49:19.141" v="210" actId="20577"/>
          <ac:spMkLst>
            <pc:docMk/>
            <pc:sldMk cId="1885442784" sldId="263"/>
            <ac:spMk id="6" creationId="{0D114B56-608F-456E-AD2D-C48853B0DFF0}"/>
          </ac:spMkLst>
        </pc:spChg>
        <pc:picChg chg="add mod">
          <ac:chgData name="Links, Ronald" userId="a214375d-509e-426f-9881-a99cf1b8df71" providerId="ADAL" clId="{D98B9602-51E0-444A-9909-D73D986155DE}" dt="2021-09-15T08:14:19.702" v="483" actId="1076"/>
          <ac:picMkLst>
            <pc:docMk/>
            <pc:sldMk cId="1885442784" sldId="263"/>
            <ac:picMk id="3" creationId="{4345E48E-7182-4FBC-903B-B5CD0F17DE41}"/>
          </ac:picMkLst>
        </pc:picChg>
      </pc:sldChg>
      <pc:sldChg chg="modSp mod">
        <pc:chgData name="Links, Ronald" userId="a214375d-509e-426f-9881-a99cf1b8df71" providerId="ADAL" clId="{D98B9602-51E0-444A-9909-D73D986155DE}" dt="2021-09-15T08:13:03.391" v="447" actId="20577"/>
        <pc:sldMkLst>
          <pc:docMk/>
          <pc:sldMk cId="28953270" sldId="266"/>
        </pc:sldMkLst>
        <pc:spChg chg="mod">
          <ac:chgData name="Links, Ronald" userId="a214375d-509e-426f-9881-a99cf1b8df71" providerId="ADAL" clId="{D98B9602-51E0-444A-9909-D73D986155DE}" dt="2021-09-14T13:49:23.367" v="214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D98B9602-51E0-444A-9909-D73D986155DE}" dt="2021-09-15T08:13:03.391" v="447" actId="20577"/>
          <ac:spMkLst>
            <pc:docMk/>
            <pc:sldMk cId="28953270" sldId="266"/>
            <ac:spMk id="4" creationId="{7126FB9D-B883-6741-8B26-1B8549314BD4}"/>
          </ac:spMkLst>
        </pc:spChg>
      </pc:sldChg>
      <pc:sldChg chg="modSp mod modNotesTx">
        <pc:chgData name="Links, Ronald" userId="a214375d-509e-426f-9881-a99cf1b8df71" providerId="ADAL" clId="{D98B9602-51E0-444A-9909-D73D986155DE}" dt="2021-09-15T08:13:48.351" v="473" actId="20577"/>
        <pc:sldMkLst>
          <pc:docMk/>
          <pc:sldMk cId="1587596849" sldId="267"/>
        </pc:sldMkLst>
        <pc:spChg chg="mod">
          <ac:chgData name="Links, Ronald" userId="a214375d-509e-426f-9881-a99cf1b8df71" providerId="ADAL" clId="{D98B9602-51E0-444A-9909-D73D986155DE}" dt="2021-09-15T08:13:36.277" v="464" actId="14100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D98B9602-51E0-444A-9909-D73D986155DE}" dt="2021-09-15T08:13:48.351" v="473" actId="20577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14-9-2021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14-9-2021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4B125FC-2D3E-0244-AD16-4F1AB1E934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59A9C6E-C737-0445-A5DF-459FC1CF0C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D2AD3EC-E0F6-7645-929A-86B49ED34B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39DEE86-40DF-C74A-9A04-B6055F7B3F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617EB2F-571B-2A4E-9F7B-E04F0A86F7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EzEWrI3tjc8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6533" y="1894721"/>
            <a:ext cx="8321040" cy="2387600"/>
          </a:xfrm>
        </p:spPr>
        <p:txBody>
          <a:bodyPr>
            <a:normAutofit fontScale="90000"/>
          </a:bodyPr>
          <a:lstStyle/>
          <a:p>
            <a:r>
              <a:rPr lang="nl-NL" b="1" dirty="0"/>
              <a:t>Toolbox</a:t>
            </a:r>
            <a:br>
              <a:rPr lang="nl-NL" b="1" dirty="0"/>
            </a:br>
            <a:r>
              <a:rPr lang="nl-NL" dirty="0"/>
              <a:t>Voorkomen van aanrijdgevaar</a:t>
            </a:r>
            <a:br>
              <a:rPr lang="nl-NL" dirty="0"/>
            </a:br>
            <a:r>
              <a:rPr lang="nl-NL" sz="2800" b="0" dirty="0"/>
              <a:t>Oktober 2021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Aanleiding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l-NL" sz="1800" dirty="0">
                <a:latin typeface="Calibri"/>
                <a:cs typeface="Calibri"/>
              </a:rPr>
              <a:t>In de bouw komen aanrijdingen op of rondom de werkplek nog te vaak voor. 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Van aanrijdingen met materieel en medewerkers tot een weggebruiker die de werkplek inrijdt. Helaas heeft dit in het verleden bij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VolkerWessels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tot het overlijden van collega’s geleid. </a:t>
            </a:r>
            <a:b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18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VolkerWessels</a:t>
            </a:r>
            <a:r>
              <a:rPr lang="nl-NL" sz="18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heeft daarom, samen met een groot aantal betrokken organisaties, een nieuw beleid opgesteld tegen aanrijdgevaar. Uitgangspunt van het nieuwe beleid is dat 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het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werkvak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en de werkplek 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</a:rPr>
              <a:t>vrij is 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van personen- én werkverkeer op hetzelfde moment.</a:t>
            </a:r>
            <a:b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</a:rPr>
              <a:t>D</a:t>
            </a:r>
            <a:r>
              <a:rPr lang="nl-NL" sz="1800" dirty="0">
                <a:latin typeface="Calibri"/>
                <a:cs typeface="Calibri"/>
              </a:rPr>
              <a:t>e </a:t>
            </a:r>
            <a:r>
              <a:rPr lang="nl-NL" sz="1800" dirty="0" err="1">
                <a:latin typeface="Calibri"/>
                <a:cs typeface="Calibri"/>
              </a:rPr>
              <a:t>toolbox</a:t>
            </a:r>
            <a:r>
              <a:rPr lang="nl-NL" sz="1800" dirty="0">
                <a:latin typeface="Calibri"/>
                <a:cs typeface="Calibri"/>
              </a:rPr>
              <a:t> laat je kennismaken met het nieuwe beleid en geeft inzicht in hoe we aanrijdgevaar voorkomen op of rondom de werkplek.</a:t>
            </a:r>
            <a:br>
              <a:rPr lang="nl-NL" sz="1800" dirty="0">
                <a:latin typeface="Calibri"/>
                <a:cs typeface="Calibri"/>
              </a:rPr>
            </a:br>
            <a:br>
              <a:rPr lang="nl-NL" sz="1800" dirty="0">
                <a:latin typeface="Calibri"/>
                <a:cs typeface="Calibri"/>
              </a:rPr>
            </a:br>
            <a:br>
              <a:rPr lang="nl-NL" sz="1800" dirty="0">
                <a:latin typeface="Calibri"/>
                <a:cs typeface="Calibri"/>
              </a:rPr>
            </a:br>
            <a:endParaRPr lang="nl-NL" sz="1800" dirty="0">
              <a:latin typeface="Calibri"/>
              <a:cs typeface="Calibri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err="1"/>
              <a:t>Toolbox</a:t>
            </a:r>
            <a:r>
              <a:rPr lang="nl-NL" dirty="0"/>
              <a:t> Voorkomen aanrijdgevaar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Onderwerpen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nl-NL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1800" dirty="0">
                <a:latin typeface="Calibri" panose="020F0502020204030204" pitchFamily="34" charset="0"/>
              </a:rPr>
              <a:t>De animatie ‘Voorkomen van aanrijdgevaar’</a:t>
            </a:r>
            <a:br>
              <a:rPr lang="nl-NL" sz="1800" dirty="0">
                <a:latin typeface="Calibri" panose="020F0502020204030204" pitchFamily="34" charset="0"/>
              </a:rPr>
            </a:br>
            <a:endParaRPr lang="nl-NL" sz="180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1800" dirty="0">
                <a:latin typeface="Calibri" panose="020F0502020204030204" pitchFamily="34" charset="0"/>
              </a:rPr>
              <a:t>Samen in gesprek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err="1"/>
              <a:t>Toolbox</a:t>
            </a:r>
            <a:r>
              <a:rPr lang="nl-NL" dirty="0"/>
              <a:t> Voorkomen aanrijdgevaar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err="1"/>
              <a:t>Toolbox</a:t>
            </a:r>
            <a:r>
              <a:rPr lang="nl-NL" dirty="0"/>
              <a:t> Voorkomen aanrijdgevaar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 dirty="0"/>
              <a:t>Voorkomen van aanrijdgevaar</a:t>
            </a:r>
          </a:p>
        </p:txBody>
      </p:sp>
      <p:pic>
        <p:nvPicPr>
          <p:cNvPr id="3" name="Onlinemedia 2" title="VolkerWessels Toolbox Aanrijdgevaar COLOURING 1">
            <a:hlinkClick r:id="" action="ppaction://media"/>
            <a:extLst>
              <a:ext uri="{FF2B5EF4-FFF2-40B4-BE49-F238E27FC236}">
                <a16:creationId xmlns:a16="http://schemas.microsoft.com/office/drawing/2014/main" id="{4345E48E-7182-4FBC-903B-B5CD0F17DE4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85464" y="1664509"/>
            <a:ext cx="6743959" cy="3810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err="1"/>
              <a:t>Toolbox</a:t>
            </a:r>
            <a:r>
              <a:rPr lang="nl-NL" dirty="0"/>
              <a:t> Voorkomen aanrijdgevaar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/>
              <a:t>Samen in gesprek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6620E2-0AC1-4D8B-B976-A05830657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4159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dirty="0"/>
              <a:t>Wat kun jij doen om aanrijdgevaar op de werkplek te voorkomen?</a:t>
            </a:r>
            <a:br>
              <a:rPr lang="nl-NL" dirty="0"/>
            </a:br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Wat zie jij als aanrijdgevaar op de werkplek?</a:t>
            </a:r>
            <a:br>
              <a:rPr lang="nl-NL" dirty="0"/>
            </a:br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Wanneer heb jij (of een collega) voor het laatst te maken gehad met aanrijdgevaar?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Bedankt voor je aandacht!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r>
              <a:rPr lang="nl-NL" sz="1800">
                <a:hlinkClick r:id="rId2"/>
              </a:rPr>
              <a:t>veiligheid@volkerwessels.com</a:t>
            </a:r>
            <a:endParaRPr lang="nl-NL" sz="1800"/>
          </a:p>
          <a:p>
            <a:pPr marL="0" indent="0">
              <a:buNone/>
            </a:pPr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err="1"/>
              <a:t>Toolbox</a:t>
            </a:r>
            <a:r>
              <a:rPr lang="nl-NL" dirty="0"/>
              <a:t> Voorkomen aanrijdgevaar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4e35ab4-3cf1-46c9-8eaa-1b1e0ea8a84b">
      <UserInfo>
        <DisplayName>Hollander, William</DisplayName>
        <AccountId>12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779495F2B33B469E652710A0C0F712" ma:contentTypeVersion="13" ma:contentTypeDescription="Een nieuw document maken." ma:contentTypeScope="" ma:versionID="a1b57c885b454338d96d3fdc69ff5697">
  <xsd:schema xmlns:xsd="http://www.w3.org/2001/XMLSchema" xmlns:xs="http://www.w3.org/2001/XMLSchema" xmlns:p="http://schemas.microsoft.com/office/2006/metadata/properties" xmlns:ns2="80547ce2-a977-4319-b44a-40ea7c5ebcbb" xmlns:ns3="24e35ab4-3cf1-46c9-8eaa-1b1e0ea8a84b" targetNamespace="http://schemas.microsoft.com/office/2006/metadata/properties" ma:root="true" ma:fieldsID="8660757890225718ef8ff2da58549c9e" ns2:_="" ns3:_="">
    <xsd:import namespace="80547ce2-a977-4319-b44a-40ea7c5ebcbb"/>
    <xsd:import namespace="24e35ab4-3cf1-46c9-8eaa-1b1e0ea8a8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547ce2-a977-4319-b44a-40ea7c5ebc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e35ab4-3cf1-46c9-8eaa-1b1e0ea8a84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2FB658-3AFE-401A-B884-296CF0A7A8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547ce2-a977-4319-b44a-40ea7c5ebcbb"/>
    <ds:schemaRef ds:uri="24e35ab4-3cf1-46c9-8eaa-1b1e0ea8a8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1423</TotalTime>
  <Words>214</Words>
  <Application>Microsoft Office PowerPoint</Application>
  <PresentationFormat>Breedbeeld</PresentationFormat>
  <Paragraphs>34</Paragraphs>
  <Slides>6</Slides>
  <Notes>2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Kantoorthema</vt:lpstr>
      <vt:lpstr>Toolbox Voorkomen van aanrijdgevaar Oktober 2021</vt:lpstr>
      <vt:lpstr>Aanleiding</vt:lpstr>
      <vt:lpstr>Onderwerpen</vt:lpstr>
      <vt:lpstr>Voorkomen van aanrijdgevaar</vt:lpstr>
      <vt:lpstr>Samen in gesprek</vt:lpstr>
      <vt:lpstr>Bedankt voor je aandacht!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Links, Ronald</cp:lastModifiedBy>
  <cp:revision>37</cp:revision>
  <dcterms:created xsi:type="dcterms:W3CDTF">2021-02-11T14:15:30Z</dcterms:created>
  <dcterms:modified xsi:type="dcterms:W3CDTF">2021-09-15T08:14:24Z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0x010100F9779495F2B33B469E652710A0C0F712</vt:lpwstr>
  </property>
</Properties>
</file>