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4D948E-080D-4857-8199-94D6EC3A1A5A}" v="1" dt="2021-09-30T13:13:32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2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D98B9602-51E0-444A-9909-D73D986155DE}"/>
    <pc:docChg chg="undo custSel modSld">
      <pc:chgData name="Links, Ronald" userId="a214375d-509e-426f-9881-a99cf1b8df71" providerId="ADAL" clId="{D98B9602-51E0-444A-9909-D73D986155DE}" dt="2021-09-15T08:14:19.702" v="483" actId="1076"/>
      <pc:docMkLst>
        <pc:docMk/>
      </pc:docMkLst>
      <pc:sldChg chg="modSp mod">
        <pc:chgData name="Links, Ronald" userId="a214375d-509e-426f-9881-a99cf1b8df71" providerId="ADAL" clId="{D98B9602-51E0-444A-9909-D73D986155DE}" dt="2021-09-14T13:48:47.552" v="180" actId="20577"/>
        <pc:sldMkLst>
          <pc:docMk/>
          <pc:sldMk cId="192953906" sldId="257"/>
        </pc:sldMkLst>
        <pc:spChg chg="mod">
          <ac:chgData name="Links, Ronald" userId="a214375d-509e-426f-9881-a99cf1b8df71" providerId="ADAL" clId="{D98B9602-51E0-444A-9909-D73D986155DE}" dt="2021-09-14T13:48:47.552" v="180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D98B9602-51E0-444A-9909-D73D986155DE}" dt="2021-09-15T08:12:57.728" v="438" actId="20577"/>
        <pc:sldMkLst>
          <pc:docMk/>
          <pc:sldMk cId="3753470074" sldId="260"/>
        </pc:sldMkLst>
        <pc:spChg chg="mod">
          <ac:chgData name="Links, Ronald" userId="a214375d-509e-426f-9881-a99cf1b8df71" providerId="ADAL" clId="{D98B9602-51E0-444A-9909-D73D986155DE}" dt="2021-09-14T13:46:36.748" v="134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2:57.728" v="438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D98B9602-51E0-444A-9909-D73D986155DE}" dt="2021-09-15T08:13:56.542" v="482" actId="20577"/>
        <pc:sldMkLst>
          <pc:docMk/>
          <pc:sldMk cId="634627726" sldId="261"/>
        </pc:sldMkLst>
        <pc:spChg chg="mod">
          <ac:chgData name="Links, Ronald" userId="a214375d-509e-426f-9881-a99cf1b8df71" providerId="ADAL" clId="{D98B9602-51E0-444A-9909-D73D986155DE}" dt="2021-09-15T08:13:56.542" v="482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modAnim">
        <pc:chgData name="Links, Ronald" userId="a214375d-509e-426f-9881-a99cf1b8df71" providerId="ADAL" clId="{D98B9602-51E0-444A-9909-D73D986155DE}" dt="2021-09-15T08:14:19.702" v="483" actId="1076"/>
        <pc:sldMkLst>
          <pc:docMk/>
          <pc:sldMk cId="1885442784" sldId="263"/>
        </pc:sldMkLst>
        <pc:spChg chg="del mod">
          <ac:chgData name="Links, Ronald" userId="a214375d-509e-426f-9881-a99cf1b8df71" providerId="ADAL" clId="{D98B9602-51E0-444A-9909-D73D986155DE}" dt="2021-09-14T13:48:18.931" v="165" actId="478"/>
          <ac:spMkLst>
            <pc:docMk/>
            <pc:sldMk cId="1885442784" sldId="263"/>
            <ac:spMk id="2" creationId="{4E56FE9C-2C5C-4EED-B300-A82F3FEFD66A}"/>
          </ac:spMkLst>
        </pc:spChg>
        <pc:spChg chg="mod">
          <ac:chgData name="Links, Ronald" userId="a214375d-509e-426f-9881-a99cf1b8df71" providerId="ADAL" clId="{D98B9602-51E0-444A-9909-D73D986155DE}" dt="2021-09-15T08:13:08.383" v="456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D98B9602-51E0-444A-9909-D73D986155DE}" dt="2021-09-14T13:49:19.141" v="21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D98B9602-51E0-444A-9909-D73D986155DE}" dt="2021-09-15T08:14:19.702" v="483" actId="1076"/>
          <ac:picMkLst>
            <pc:docMk/>
            <pc:sldMk cId="1885442784" sldId="263"/>
            <ac:picMk id="3" creationId="{4345E48E-7182-4FBC-903B-B5CD0F17DE41}"/>
          </ac:picMkLst>
        </pc:picChg>
      </pc:sldChg>
      <pc:sldChg chg="modSp mod">
        <pc:chgData name="Links, Ronald" userId="a214375d-509e-426f-9881-a99cf1b8df71" providerId="ADAL" clId="{D98B9602-51E0-444A-9909-D73D986155DE}" dt="2021-09-15T08:13:03.391" v="447" actId="20577"/>
        <pc:sldMkLst>
          <pc:docMk/>
          <pc:sldMk cId="28953270" sldId="266"/>
        </pc:sldMkLst>
        <pc:spChg chg="mod">
          <ac:chgData name="Links, Ronald" userId="a214375d-509e-426f-9881-a99cf1b8df71" providerId="ADAL" clId="{D98B9602-51E0-444A-9909-D73D986155DE}" dt="2021-09-14T13:49:23.367" v="2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3:03.391" v="447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D98B9602-51E0-444A-9909-D73D986155DE}" dt="2021-09-15T08:13:48.351" v="47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D98B9602-51E0-444A-9909-D73D986155DE}" dt="2021-09-15T08:13:36.277" v="464" actId="14100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D98B9602-51E0-444A-9909-D73D986155DE}" dt="2021-09-15T08:13:48.351" v="473" actId="2057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D74D948E-080D-4857-8199-94D6EC3A1A5A}"/>
    <pc:docChg chg="custSel modSld">
      <pc:chgData name="Links, Ronald" userId="a214375d-509e-426f-9881-a99cf1b8df71" providerId="ADAL" clId="{D74D948E-080D-4857-8199-94D6EC3A1A5A}" dt="2021-09-30T13:13:38.773" v="5" actId="1076"/>
      <pc:docMkLst>
        <pc:docMk/>
      </pc:docMkLst>
      <pc:sldChg chg="addSp delSp modSp mod delAnim modAnim">
        <pc:chgData name="Links, Ronald" userId="a214375d-509e-426f-9881-a99cf1b8df71" providerId="ADAL" clId="{D74D948E-080D-4857-8199-94D6EC3A1A5A}" dt="2021-09-30T13:13:38.773" v="5" actId="1076"/>
        <pc:sldMkLst>
          <pc:docMk/>
          <pc:sldMk cId="1885442784" sldId="263"/>
        </pc:sldMkLst>
        <pc:spChg chg="add del">
          <ac:chgData name="Links, Ronald" userId="a214375d-509e-426f-9881-a99cf1b8df71" providerId="ADAL" clId="{D74D948E-080D-4857-8199-94D6EC3A1A5A}" dt="2021-09-30T13:13:22.433" v="2" actId="478"/>
          <ac:spMkLst>
            <pc:docMk/>
            <pc:sldMk cId="1885442784" sldId="263"/>
            <ac:spMk id="7" creationId="{B32DF15A-5B86-4DD9-A70E-13FCD5725B24}"/>
          </ac:spMkLst>
        </pc:spChg>
        <pc:picChg chg="del">
          <ac:chgData name="Links, Ronald" userId="a214375d-509e-426f-9881-a99cf1b8df71" providerId="ADAL" clId="{D74D948E-080D-4857-8199-94D6EC3A1A5A}" dt="2021-09-30T13:13:17.874" v="0" actId="478"/>
          <ac:picMkLst>
            <pc:docMk/>
            <pc:sldMk cId="1885442784" sldId="263"/>
            <ac:picMk id="3" creationId="{4345E48E-7182-4FBC-903B-B5CD0F17DE41}"/>
          </ac:picMkLst>
        </pc:picChg>
        <pc:picChg chg="add mod">
          <ac:chgData name="Links, Ronald" userId="a214375d-509e-426f-9881-a99cf1b8df71" providerId="ADAL" clId="{D74D948E-080D-4857-8199-94D6EC3A1A5A}" dt="2021-09-30T13:13:38.773" v="5" actId="1076"/>
          <ac:picMkLst>
            <pc:docMk/>
            <pc:sldMk cId="1885442784" sldId="263"/>
            <ac:picMk id="8" creationId="{02A6E301-65EF-4B4B-BAD4-E6BA7FCEEA1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57xFTNASCNA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873722" cy="23876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Araç Kiti</a:t>
            </a:r>
            <a:br>
              <a:rPr lang="tr-TR" b="1" dirty="0"/>
            </a:br>
            <a:r>
              <a:rPr lang="tr-TR" dirty="0"/>
              <a:t>Çarpışma riskinin önüne geçme</a:t>
            </a:r>
            <a:br>
              <a:rPr lang="tr-TR" dirty="0"/>
            </a:br>
            <a:r>
              <a:rPr lang="tr-TR" sz="2800" b="0" dirty="0"/>
              <a:t>Ekim 2021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Arka plan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tr-TR" sz="1800">
                <a:latin typeface="Calibri"/>
                <a:cs typeface="Calibri"/>
              </a:rPr>
              <a:t>İnşaat sektöründe, iş sahasında veya civarında çarpışmaların yaşanması hala sıklıkla karşılaşılan bir durumdur. </a:t>
            </a:r>
            <a: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Ekipman ve çalışanlardan iş sahasına doğru araba kullanan bir yol kullanıcısına kadar bu çarpışmalar meydana gelmektedir. Ne yazık ki bu durum geçmişte VolkerWessels bünyesinde çalışanların ölümü ile sonuçlanmıştır. </a:t>
            </a:r>
            <a:b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r-TR" sz="1800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Böylelikle VolkerWessels, birçok kuruluş ile birlikte çarpışma riskini önlemek için bir politika oluşturmaya yöneldi.Yeni politikanın temel ilkesi, </a:t>
            </a:r>
            <a: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çalışma alanı ve </a:t>
            </a: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</a:rPr>
              <a:t>iş sahasının aynı anda hem </a:t>
            </a:r>
            <a: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insanlara hem de iş trafiğine kapalı olmasıdır.</a:t>
            </a:r>
            <a:b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</a:rPr>
              <a:t>Araç</a:t>
            </a:r>
            <a:r>
              <a:rPr lang="tr-TR" sz="1800">
                <a:latin typeface="Calibri"/>
                <a:cs typeface="Calibri"/>
              </a:rPr>
              <a:t> Kiti size yeni politikayı takdim eder ve iş sahasında veya çevresinde çarpışma risklerinin nasıl önüne geçtiğimize dair fikir verir.</a:t>
            </a:r>
            <a:br>
              <a:rPr lang="tr-TR" sz="1800">
                <a:latin typeface="Calibri"/>
                <a:cs typeface="Calibri"/>
              </a:rPr>
            </a:br>
            <a:br>
              <a:rPr lang="tr-TR" sz="1800">
                <a:latin typeface="Calibri"/>
                <a:cs typeface="Calibri"/>
              </a:rPr>
            </a:br>
            <a:br>
              <a:rPr lang="tr-TR" sz="1800">
                <a:latin typeface="Calibri"/>
                <a:cs typeface="Calibri"/>
              </a:rPr>
            </a:br>
            <a:endParaRPr lang="tr-TR" sz="18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Çarpışma Riski Önleme Araç Kiti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Konular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tr-TR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tr-TR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1800">
                <a:latin typeface="Calibri" panose="020F0502020204030204" pitchFamily="34" charset="0"/>
              </a:rPr>
              <a:t>“Çarpışma Riski Önleme” animasyonu</a:t>
            </a:r>
            <a:br>
              <a:rPr lang="tr-TR" sz="1800">
                <a:latin typeface="Calibri" panose="020F0502020204030204" pitchFamily="34" charset="0"/>
              </a:rPr>
            </a:br>
            <a:endParaRPr lang="tr-TR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1800">
                <a:latin typeface="Calibri" panose="020F0502020204030204" pitchFamily="34" charset="0"/>
              </a:rPr>
              <a:t>Konuşarak</a:t>
            </a:r>
            <a:endParaRPr lang="tr-TR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Çarpışma Riski Önleme Araç Kiti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Çarpışma Riski Önleme Araç Kiti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tr-TR"/>
              <a:t>Çarpışma riskinin önüne geçme</a:t>
            </a:r>
            <a:endParaRPr lang="tr-TR" dirty="0"/>
          </a:p>
        </p:txBody>
      </p:sp>
      <p:pic>
        <p:nvPicPr>
          <p:cNvPr id="8" name="Onlinemedia 7" title="AANRIJDGEVAAR SUB TR">
            <a:hlinkClick r:id="" action="ppaction://media"/>
            <a:extLst>
              <a:ext uri="{FF2B5EF4-FFF2-40B4-BE49-F238E27FC236}">
                <a16:creationId xmlns:a16="http://schemas.microsoft.com/office/drawing/2014/main" id="{02A6E301-65EF-4B4B-BAD4-E6BA7FCEEA1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84208" y="1302695"/>
            <a:ext cx="6023583" cy="451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Çarpışma Riski Önleme Araç Kiti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tr-TR"/>
              <a:t>Konuşarak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1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/>
              <a:t>İş sahasında çarpışma riskini önlemek için siz ne yapabilirsiniz?</a:t>
            </a:r>
            <a:br>
              <a:rPr lang="tr-TR"/>
            </a:br>
            <a:endParaRPr lang="tr-TR"/>
          </a:p>
          <a:p>
            <a:pPr marL="514350" indent="-514350">
              <a:buFont typeface="+mj-lt"/>
              <a:buAutoNum type="arabicPeriod"/>
            </a:pPr>
            <a:r>
              <a:rPr lang="tr-TR"/>
              <a:t>İş sahasında çarpışma riskini nasıl değerlendiriyorsunuz?</a:t>
            </a:r>
            <a:br>
              <a:rPr lang="tr-TR"/>
            </a:br>
            <a:endParaRPr lang="tr-TR"/>
          </a:p>
          <a:p>
            <a:pPr marL="514350" indent="-514350">
              <a:buFont typeface="+mj-lt"/>
              <a:buAutoNum type="arabicPeriod"/>
            </a:pPr>
            <a:r>
              <a:rPr lang="tr-TR"/>
              <a:t>Siz (veya bir meslektaşınız) en son ne zaman bir çarpışma riskiyle karşı karşıya kaldı?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İlginiz için teşekkür ederim!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r>
              <a:rPr lang="tr-TR" sz="1800">
                <a:hlinkClick r:id="rId2"/>
              </a:rPr>
              <a:t>veiligheid@volkerwessels.com</a:t>
            </a:r>
            <a:endParaRPr lang="tr-TR" sz="180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Çarpışma Riski Önleme Araç Kiti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1423</TotalTime>
  <Words>214</Words>
  <Application>Microsoft Office PowerPoint</Application>
  <PresentationFormat>Breedbeeld</PresentationFormat>
  <Paragraphs>34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Araç Kiti Çarpışma riskinin önüne geçme Ekim 2021</vt:lpstr>
      <vt:lpstr>Arka plan</vt:lpstr>
      <vt:lpstr>Konular</vt:lpstr>
      <vt:lpstr>Çarpışma riskinin önüne geçme</vt:lpstr>
      <vt:lpstr>Konuşarak</vt:lpstr>
      <vt:lpstr>İlginiz için teşekkür ederim!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40</cp:revision>
  <dcterms:created xsi:type="dcterms:W3CDTF">2021-02-11T14:15:30Z</dcterms:created>
  <dcterms:modified xsi:type="dcterms:W3CDTF">2021-09-30T13:13:42Z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