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7" r:id="rId5"/>
    <p:sldId id="260" r:id="rId6"/>
    <p:sldId id="266" r:id="rId7"/>
    <p:sldId id="263" r:id="rId8"/>
    <p:sldId id="267" r:id="rId9"/>
    <p:sldId id="261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4D948E-080D-4857-8199-94D6EC3A1A5A}" v="1" dt="2021-09-30T13:13:32.6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329" y="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ks, Ronald" userId="a214375d-509e-426f-9881-a99cf1b8df71" providerId="ADAL" clId="{D98B9602-51E0-444A-9909-D73D986155DE}"/>
    <pc:docChg chg="undo custSel modSld">
      <pc:chgData name="Links, Ronald" userId="a214375d-509e-426f-9881-a99cf1b8df71" providerId="ADAL" clId="{D98B9602-51E0-444A-9909-D73D986155DE}" dt="2021-09-15T08:14:19.702" v="483" actId="1076"/>
      <pc:docMkLst>
        <pc:docMk/>
      </pc:docMkLst>
      <pc:sldChg chg="modSp mod">
        <pc:chgData name="Links, Ronald" userId="a214375d-509e-426f-9881-a99cf1b8df71" providerId="ADAL" clId="{D98B9602-51E0-444A-9909-D73D986155DE}" dt="2021-09-14T13:48:47.552" v="180" actId="20577"/>
        <pc:sldMkLst>
          <pc:docMk/>
          <pc:sldMk cId="192953906" sldId="257"/>
        </pc:sldMkLst>
        <pc:spChg chg="mod">
          <ac:chgData name="Links, Ronald" userId="a214375d-509e-426f-9881-a99cf1b8df71" providerId="ADAL" clId="{D98B9602-51E0-444A-9909-D73D986155DE}" dt="2021-09-14T13:48:47.552" v="180" actId="20577"/>
          <ac:spMkLst>
            <pc:docMk/>
            <pc:sldMk cId="192953906" sldId="257"/>
            <ac:spMk id="2" creationId="{8BFA767E-3DB7-7B46-855B-3C179A0A7873}"/>
          </ac:spMkLst>
        </pc:spChg>
      </pc:sldChg>
      <pc:sldChg chg="modSp mod">
        <pc:chgData name="Links, Ronald" userId="a214375d-509e-426f-9881-a99cf1b8df71" providerId="ADAL" clId="{D98B9602-51E0-444A-9909-D73D986155DE}" dt="2021-09-15T08:12:57.728" v="438" actId="20577"/>
        <pc:sldMkLst>
          <pc:docMk/>
          <pc:sldMk cId="3753470074" sldId="260"/>
        </pc:sldMkLst>
        <pc:spChg chg="mod">
          <ac:chgData name="Links, Ronald" userId="a214375d-509e-426f-9881-a99cf1b8df71" providerId="ADAL" clId="{D98B9602-51E0-444A-9909-D73D986155DE}" dt="2021-09-14T13:46:36.748" v="134" actId="20577"/>
          <ac:spMkLst>
            <pc:docMk/>
            <pc:sldMk cId="3753470074" sldId="260"/>
            <ac:spMk id="3" creationId="{BB2A0E52-A3D1-AC44-97E9-4AE4FCB62B0E}"/>
          </ac:spMkLst>
        </pc:spChg>
        <pc:spChg chg="mod">
          <ac:chgData name="Links, Ronald" userId="a214375d-509e-426f-9881-a99cf1b8df71" providerId="ADAL" clId="{D98B9602-51E0-444A-9909-D73D986155DE}" dt="2021-09-15T08:12:57.728" v="438" actId="20577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D98B9602-51E0-444A-9909-D73D986155DE}" dt="2021-09-15T08:13:56.542" v="482" actId="20577"/>
        <pc:sldMkLst>
          <pc:docMk/>
          <pc:sldMk cId="634627726" sldId="261"/>
        </pc:sldMkLst>
        <pc:spChg chg="mod">
          <ac:chgData name="Links, Ronald" userId="a214375d-509e-426f-9881-a99cf1b8df71" providerId="ADAL" clId="{D98B9602-51E0-444A-9909-D73D986155DE}" dt="2021-09-15T08:13:56.542" v="482" actId="20577"/>
          <ac:spMkLst>
            <pc:docMk/>
            <pc:sldMk cId="634627726" sldId="261"/>
            <ac:spMk id="4" creationId="{370EDB71-C56E-2D4C-97D8-90041AF473F8}"/>
          </ac:spMkLst>
        </pc:spChg>
      </pc:sldChg>
      <pc:sldChg chg="addSp delSp modSp mod modAnim">
        <pc:chgData name="Links, Ronald" userId="a214375d-509e-426f-9881-a99cf1b8df71" providerId="ADAL" clId="{D98B9602-51E0-444A-9909-D73D986155DE}" dt="2021-09-15T08:14:19.702" v="483" actId="1076"/>
        <pc:sldMkLst>
          <pc:docMk/>
          <pc:sldMk cId="1885442784" sldId="263"/>
        </pc:sldMkLst>
        <pc:spChg chg="del mod">
          <ac:chgData name="Links, Ronald" userId="a214375d-509e-426f-9881-a99cf1b8df71" providerId="ADAL" clId="{D98B9602-51E0-444A-9909-D73D986155DE}" dt="2021-09-14T13:48:18.931" v="165" actId="478"/>
          <ac:spMkLst>
            <pc:docMk/>
            <pc:sldMk cId="1885442784" sldId="263"/>
            <ac:spMk id="2" creationId="{4E56FE9C-2C5C-4EED-B300-A82F3FEFD66A}"/>
          </ac:spMkLst>
        </pc:spChg>
        <pc:spChg chg="mod">
          <ac:chgData name="Links, Ronald" userId="a214375d-509e-426f-9881-a99cf1b8df71" providerId="ADAL" clId="{D98B9602-51E0-444A-9909-D73D986155DE}" dt="2021-09-15T08:13:08.383" v="456" actId="20577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D98B9602-51E0-444A-9909-D73D986155DE}" dt="2021-09-14T13:49:19.141" v="210" actId="20577"/>
          <ac:spMkLst>
            <pc:docMk/>
            <pc:sldMk cId="1885442784" sldId="263"/>
            <ac:spMk id="6" creationId="{0D114B56-608F-456E-AD2D-C48853B0DFF0}"/>
          </ac:spMkLst>
        </pc:spChg>
        <pc:picChg chg="add mod">
          <ac:chgData name="Links, Ronald" userId="a214375d-509e-426f-9881-a99cf1b8df71" providerId="ADAL" clId="{D98B9602-51E0-444A-9909-D73D986155DE}" dt="2021-09-15T08:14:19.702" v="483" actId="1076"/>
          <ac:picMkLst>
            <pc:docMk/>
            <pc:sldMk cId="1885442784" sldId="263"/>
            <ac:picMk id="3" creationId="{4345E48E-7182-4FBC-903B-B5CD0F17DE41}"/>
          </ac:picMkLst>
        </pc:picChg>
      </pc:sldChg>
      <pc:sldChg chg="modSp mod">
        <pc:chgData name="Links, Ronald" userId="a214375d-509e-426f-9881-a99cf1b8df71" providerId="ADAL" clId="{D98B9602-51E0-444A-9909-D73D986155DE}" dt="2021-09-15T08:13:03.391" v="447" actId="20577"/>
        <pc:sldMkLst>
          <pc:docMk/>
          <pc:sldMk cId="28953270" sldId="266"/>
        </pc:sldMkLst>
        <pc:spChg chg="mod">
          <ac:chgData name="Links, Ronald" userId="a214375d-509e-426f-9881-a99cf1b8df71" providerId="ADAL" clId="{D98B9602-51E0-444A-9909-D73D986155DE}" dt="2021-09-14T13:49:23.367" v="214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D98B9602-51E0-444A-9909-D73D986155DE}" dt="2021-09-15T08:13:03.391" v="447" actId="20577"/>
          <ac:spMkLst>
            <pc:docMk/>
            <pc:sldMk cId="28953270" sldId="266"/>
            <ac:spMk id="4" creationId="{7126FB9D-B883-6741-8B26-1B8549314BD4}"/>
          </ac:spMkLst>
        </pc:spChg>
      </pc:sldChg>
      <pc:sldChg chg="modSp mod modNotesTx">
        <pc:chgData name="Links, Ronald" userId="a214375d-509e-426f-9881-a99cf1b8df71" providerId="ADAL" clId="{D98B9602-51E0-444A-9909-D73D986155DE}" dt="2021-09-15T08:13:48.351" v="473" actId="20577"/>
        <pc:sldMkLst>
          <pc:docMk/>
          <pc:sldMk cId="1587596849" sldId="267"/>
        </pc:sldMkLst>
        <pc:spChg chg="mod">
          <ac:chgData name="Links, Ronald" userId="a214375d-509e-426f-9881-a99cf1b8df71" providerId="ADAL" clId="{D98B9602-51E0-444A-9909-D73D986155DE}" dt="2021-09-15T08:13:36.277" v="464" actId="14100"/>
          <ac:spMkLst>
            <pc:docMk/>
            <pc:sldMk cId="1587596849" sldId="267"/>
            <ac:spMk id="3" creationId="{E66620E2-0AC1-4D8B-B976-A05830657905}"/>
          </ac:spMkLst>
        </pc:spChg>
        <pc:spChg chg="mod">
          <ac:chgData name="Links, Ronald" userId="a214375d-509e-426f-9881-a99cf1b8df71" providerId="ADAL" clId="{D98B9602-51E0-444A-9909-D73D986155DE}" dt="2021-09-15T08:13:48.351" v="473" actId="20577"/>
          <ac:spMkLst>
            <pc:docMk/>
            <pc:sldMk cId="1587596849" sldId="267"/>
            <ac:spMk id="4" creationId="{5E8B34FD-5255-4A4E-AC75-C102EF8F0D5B}"/>
          </ac:spMkLst>
        </pc:spChg>
      </pc:sldChg>
    </pc:docChg>
  </pc:docChgLst>
  <pc:docChgLst>
    <pc:chgData name="Links, Ronald" userId="a214375d-509e-426f-9881-a99cf1b8df71" providerId="ADAL" clId="{D74D948E-080D-4857-8199-94D6EC3A1A5A}"/>
    <pc:docChg chg="custSel modSld">
      <pc:chgData name="Links, Ronald" userId="a214375d-509e-426f-9881-a99cf1b8df71" providerId="ADAL" clId="{D74D948E-080D-4857-8199-94D6EC3A1A5A}" dt="2021-09-30T13:13:38.773" v="5" actId="1076"/>
      <pc:docMkLst>
        <pc:docMk/>
      </pc:docMkLst>
      <pc:sldChg chg="addSp delSp modSp mod delAnim modAnim">
        <pc:chgData name="Links, Ronald" userId="a214375d-509e-426f-9881-a99cf1b8df71" providerId="ADAL" clId="{D74D948E-080D-4857-8199-94D6EC3A1A5A}" dt="2021-09-30T13:13:38.773" v="5" actId="1076"/>
        <pc:sldMkLst>
          <pc:docMk/>
          <pc:sldMk cId="1885442784" sldId="263"/>
        </pc:sldMkLst>
        <pc:spChg chg="add del">
          <ac:chgData name="Links, Ronald" userId="a214375d-509e-426f-9881-a99cf1b8df71" providerId="ADAL" clId="{D74D948E-080D-4857-8199-94D6EC3A1A5A}" dt="2021-09-30T13:13:22.433" v="2" actId="478"/>
          <ac:spMkLst>
            <pc:docMk/>
            <pc:sldMk cId="1885442784" sldId="263"/>
            <ac:spMk id="7" creationId="{B32DF15A-5B86-4DD9-A70E-13FCD5725B24}"/>
          </ac:spMkLst>
        </pc:spChg>
        <pc:picChg chg="del">
          <ac:chgData name="Links, Ronald" userId="a214375d-509e-426f-9881-a99cf1b8df71" providerId="ADAL" clId="{D74D948E-080D-4857-8199-94D6EC3A1A5A}" dt="2021-09-30T13:13:17.874" v="0" actId="478"/>
          <ac:picMkLst>
            <pc:docMk/>
            <pc:sldMk cId="1885442784" sldId="263"/>
            <ac:picMk id="3" creationId="{4345E48E-7182-4FBC-903B-B5CD0F17DE41}"/>
          </ac:picMkLst>
        </pc:picChg>
        <pc:picChg chg="add mod">
          <ac:chgData name="Links, Ronald" userId="a214375d-509e-426f-9881-a99cf1b8df71" providerId="ADAL" clId="{D74D948E-080D-4857-8199-94D6EC3A1A5A}" dt="2021-09-30T13:13:38.773" v="5" actId="1076"/>
          <ac:picMkLst>
            <pc:docMk/>
            <pc:sldMk cId="1885442784" sldId="263"/>
            <ac:picMk id="8" creationId="{02A6E301-65EF-4B4B-BAD4-E6BA7FCEEA1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30-9-2021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30-9-2021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B4B125FC-2D3E-0244-AD16-4F1AB1E9342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59A9C6E-C737-0445-A5DF-459FC1CF0C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D2AD3EC-E0F6-7645-929A-86B49ED34BB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39DEE86-40DF-C74A-9A04-B6055F7B3F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8617EB2F-571B-2A4E-9F7B-E04F0A86F7A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57xFTNASCNA?feature=oembed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6533" y="1894721"/>
            <a:ext cx="8873722" cy="2387600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Araç Kiti</a:t>
            </a:r>
            <a:br>
              <a:rPr lang="tr-TR" b="1" dirty="0"/>
            </a:br>
            <a:r>
              <a:rPr lang="tr-TR" dirty="0"/>
              <a:t>Çarpışma riskinin önüne geçme</a:t>
            </a:r>
            <a:br>
              <a:rPr lang="tr-TR" dirty="0"/>
            </a:br>
            <a:r>
              <a:rPr lang="tr-TR" sz="2800" b="0" dirty="0"/>
              <a:t>Ekim 2021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EF3F3FF-6898-894B-BBBE-EC7B2543F4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7967" y="1199520"/>
            <a:ext cx="1514683" cy="402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Arka plan</a:t>
            </a:r>
            <a:endParaRPr lang="tr-TR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tr-TR" sz="1800">
                <a:latin typeface="Calibri"/>
                <a:cs typeface="Calibri"/>
              </a:rPr>
              <a:t>İnşaat sektöründe, iş sahasında veya civarında çarpışmaların yaşanması hala sıklıkla karşılaşılan bir durumdur. </a:t>
            </a:r>
            <a:r>
              <a:rPr lang="tr-TR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Ekipman ve çalışanlardan iş sahasına doğru araba kullanan bir yol kullanıcısına kadar bu çarpışmalar meydana gelmektedir. Ne yazık ki bu durum geçmişte VolkerWessels bünyesinde çalışanların ölümü ile sonuçlanmıştır. </a:t>
            </a:r>
            <a:br>
              <a:rPr lang="tr-TR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tr-TR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tr-TR" sz="1800" b="0" i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Böylelikle VolkerWessels, birçok kuruluş ile birlikte çarpışma riskini önlemek için bir politika oluşturmaya yöneldi.Yeni politikanın temel ilkesi, </a:t>
            </a:r>
            <a:r>
              <a:rPr lang="tr-TR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çalışma alanı ve </a:t>
            </a:r>
            <a:r>
              <a:rPr lang="tr-TR" sz="1800">
                <a:latin typeface="Calibri" panose="020F0502020204030204" pitchFamily="34" charset="0"/>
                <a:ea typeface="Calibri" panose="020F0502020204030204" pitchFamily="34" charset="0"/>
              </a:rPr>
              <a:t>iş sahasının aynı anda hem </a:t>
            </a:r>
            <a:r>
              <a:rPr lang="tr-TR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insanlara hem de iş trafiğine kapalı olmasıdır.</a:t>
            </a:r>
            <a:br>
              <a:rPr lang="tr-TR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tr-TR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tr-TR" sz="1800">
                <a:latin typeface="Calibri" panose="020F0502020204030204" pitchFamily="34" charset="0"/>
                <a:ea typeface="Calibri" panose="020F0502020204030204" pitchFamily="34" charset="0"/>
              </a:rPr>
              <a:t>Araç</a:t>
            </a:r>
            <a:r>
              <a:rPr lang="tr-TR" sz="1800">
                <a:latin typeface="Calibri"/>
                <a:cs typeface="Calibri"/>
              </a:rPr>
              <a:t> Kiti size yeni politikayı takdim eder ve iş sahasında veya çevresinde çarpışma risklerinin nasıl önüne geçtiğimize dair fikir verir.</a:t>
            </a:r>
            <a:br>
              <a:rPr lang="tr-TR" sz="1800">
                <a:latin typeface="Calibri"/>
                <a:cs typeface="Calibri"/>
              </a:rPr>
            </a:br>
            <a:br>
              <a:rPr lang="tr-TR" sz="1800">
                <a:latin typeface="Calibri"/>
                <a:cs typeface="Calibri"/>
              </a:rPr>
            </a:br>
            <a:br>
              <a:rPr lang="tr-TR" sz="1800">
                <a:latin typeface="Calibri"/>
                <a:cs typeface="Calibri"/>
              </a:rPr>
            </a:br>
            <a:endParaRPr lang="tr-TR" sz="1800" dirty="0">
              <a:latin typeface="Calibri"/>
              <a:cs typeface="Calibri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tr-TR"/>
              <a:t>Çarpışma Riski Önleme Araç Kiti</a:t>
            </a:r>
            <a:endParaRPr lang="tr-TR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tr-TR" smtClean="0"/>
              <a:pPr/>
              <a:t>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Konular</a:t>
            </a:r>
            <a:endParaRPr lang="tr-TR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tr-TR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tr-TR" sz="180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tr-TR" sz="1800">
                <a:latin typeface="Calibri" panose="020F0502020204030204" pitchFamily="34" charset="0"/>
              </a:rPr>
              <a:t>“Çarpışma Riski Önleme” animasyonu</a:t>
            </a:r>
            <a:br>
              <a:rPr lang="tr-TR" sz="1800">
                <a:latin typeface="Calibri" panose="020F0502020204030204" pitchFamily="34" charset="0"/>
              </a:rPr>
            </a:br>
            <a:endParaRPr lang="tr-TR" sz="180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tr-TR" sz="1800">
                <a:latin typeface="Calibri" panose="020F0502020204030204" pitchFamily="34" charset="0"/>
              </a:rPr>
              <a:t>Konuşarak</a:t>
            </a:r>
            <a:endParaRPr lang="tr-TR" sz="1800" dirty="0">
              <a:latin typeface="Calibri" panose="020F0502020204030204" pitchFamily="34" charset="0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tr-TR"/>
              <a:t>Çarpışma Riski Önleme Araç Kiti</a:t>
            </a:r>
            <a:endParaRPr lang="tr-TR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tr-TR" smtClean="0"/>
              <a:pPr/>
              <a:t>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tr-TR"/>
              <a:t>Çarpışma Riski Önleme Araç Kiti</a:t>
            </a:r>
            <a:endParaRPr lang="tr-TR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tr-TR" smtClean="0"/>
              <a:pPr/>
              <a:t>5</a:t>
            </a:fld>
            <a:endParaRPr lang="tr-TR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tr-TR"/>
              <a:t>Çarpışma riskinin önüne geçme</a:t>
            </a:r>
            <a:endParaRPr lang="tr-TR" dirty="0"/>
          </a:p>
        </p:txBody>
      </p:sp>
      <p:pic>
        <p:nvPicPr>
          <p:cNvPr id="8" name="Onlinemedia 7" title="AANRIJDGEVAAR SUB TR">
            <a:hlinkClick r:id="" action="ppaction://media"/>
            <a:extLst>
              <a:ext uri="{FF2B5EF4-FFF2-40B4-BE49-F238E27FC236}">
                <a16:creationId xmlns:a16="http://schemas.microsoft.com/office/drawing/2014/main" id="{02A6E301-65EF-4B4B-BAD4-E6BA7FCEEA1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084208" y="1302695"/>
            <a:ext cx="6023583" cy="4517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tr-TR"/>
              <a:t>Çarpışma Riski Önleme Araç Kiti</a:t>
            </a:r>
            <a:endParaRPr lang="tr-TR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tr-TR" smtClean="0"/>
              <a:pPr/>
              <a:t>6</a:t>
            </a:fld>
            <a:endParaRPr lang="tr-TR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tr-TR"/>
              <a:t>Konuşarak</a:t>
            </a:r>
            <a:endParaRPr lang="tr-TR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6620E2-0AC1-4D8B-B976-A058306579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4159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/>
              <a:t>İş sahasında çarpışma riskini önlemek için siz ne yapabilirsiniz?</a:t>
            </a:r>
            <a:br>
              <a:rPr lang="tr-TR"/>
            </a:br>
            <a:endParaRPr lang="tr-TR"/>
          </a:p>
          <a:p>
            <a:pPr marL="514350" indent="-514350">
              <a:buFont typeface="+mj-lt"/>
              <a:buAutoNum type="arabicPeriod"/>
            </a:pPr>
            <a:r>
              <a:rPr lang="tr-TR"/>
              <a:t>İş sahasında çarpışma riskini nasıl değerlendiriyorsunuz?</a:t>
            </a:r>
            <a:br>
              <a:rPr lang="tr-TR"/>
            </a:br>
            <a:endParaRPr lang="tr-TR"/>
          </a:p>
          <a:p>
            <a:pPr marL="514350" indent="-514350">
              <a:buFont typeface="+mj-lt"/>
              <a:buAutoNum type="arabicPeriod"/>
            </a:pPr>
            <a:r>
              <a:rPr lang="tr-TR"/>
              <a:t>Siz (veya bir meslektaşınız) en son ne zaman bir çarpışma riskiyle karşı karşıya kaldı?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İlginiz için teşekkür ederim!</a:t>
            </a:r>
            <a:endParaRPr lang="tr-TR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/>
          </a:p>
          <a:p>
            <a:pPr marL="0" indent="0">
              <a:buNone/>
            </a:pPr>
            <a:endParaRPr lang="tr-TR"/>
          </a:p>
          <a:p>
            <a:pPr marL="0" indent="0">
              <a:buNone/>
            </a:pPr>
            <a:endParaRPr lang="tr-TR"/>
          </a:p>
          <a:p>
            <a:pPr marL="0" indent="0">
              <a:buNone/>
            </a:pPr>
            <a:endParaRPr lang="tr-TR"/>
          </a:p>
          <a:p>
            <a:pPr marL="0" indent="0">
              <a:buNone/>
            </a:pPr>
            <a:endParaRPr lang="tr-TR"/>
          </a:p>
          <a:p>
            <a:pPr marL="0" indent="0">
              <a:buNone/>
            </a:pPr>
            <a:endParaRPr lang="tr-TR"/>
          </a:p>
          <a:p>
            <a:pPr marL="0" indent="0">
              <a:buNone/>
            </a:pPr>
            <a:endParaRPr lang="tr-TR"/>
          </a:p>
          <a:p>
            <a:pPr marL="0" indent="0">
              <a:buNone/>
            </a:pPr>
            <a:r>
              <a:rPr lang="tr-TR" sz="1800">
                <a:hlinkClick r:id="rId2"/>
              </a:rPr>
              <a:t>veiligheid@volkerwessels.com</a:t>
            </a:r>
            <a:endParaRPr lang="tr-TR" sz="180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tr-TR"/>
              <a:t>Çarpışma Riski Önleme Araç Kiti</a:t>
            </a:r>
            <a:endParaRPr lang="tr-TR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tr-TR" smtClean="0"/>
              <a:pPr/>
              <a:t>7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4e35ab4-3cf1-46c9-8eaa-1b1e0ea8a84b">
      <UserInfo>
        <DisplayName>Hollander, William</DisplayName>
        <AccountId>12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779495F2B33B469E652710A0C0F712" ma:contentTypeVersion="13" ma:contentTypeDescription="Een nieuw document maken." ma:contentTypeScope="" ma:versionID="a1b57c885b454338d96d3fdc69ff5697">
  <xsd:schema xmlns:xsd="http://www.w3.org/2001/XMLSchema" xmlns:xs="http://www.w3.org/2001/XMLSchema" xmlns:p="http://schemas.microsoft.com/office/2006/metadata/properties" xmlns:ns2="80547ce2-a977-4319-b44a-40ea7c5ebcbb" xmlns:ns3="24e35ab4-3cf1-46c9-8eaa-1b1e0ea8a84b" targetNamespace="http://schemas.microsoft.com/office/2006/metadata/properties" ma:root="true" ma:fieldsID="8660757890225718ef8ff2da58549c9e" ns2:_="" ns3:_="">
    <xsd:import namespace="80547ce2-a977-4319-b44a-40ea7c5ebcbb"/>
    <xsd:import namespace="24e35ab4-3cf1-46c9-8eaa-1b1e0ea8a8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547ce2-a977-4319-b44a-40ea7c5ebc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e35ab4-3cf1-46c9-8eaa-1b1e0ea8a84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0B6B502-389B-4E8A-B84F-F4AB7D47291A}">
  <ds:schemaRefs>
    <ds:schemaRef ds:uri="24e35ab4-3cf1-46c9-8eaa-1b1e0ea8a84b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2FB658-3AFE-401A-B884-296CF0A7A8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547ce2-a977-4319-b44a-40ea7c5ebcbb"/>
    <ds:schemaRef ds:uri="24e35ab4-3cf1-46c9-8eaa-1b1e0ea8a8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1423</TotalTime>
  <Words>214</Words>
  <Application>Microsoft Office PowerPoint</Application>
  <PresentationFormat>Breedbeeld</PresentationFormat>
  <Paragraphs>34</Paragraphs>
  <Slides>6</Slides>
  <Notes>2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Kantoorthema</vt:lpstr>
      <vt:lpstr>Araç Kiti Çarpışma riskinin önüne geçme Ekim 2021</vt:lpstr>
      <vt:lpstr>Arka plan</vt:lpstr>
      <vt:lpstr>Konular</vt:lpstr>
      <vt:lpstr>Çarpışma riskinin önüne geçme</vt:lpstr>
      <vt:lpstr>Konuşarak</vt:lpstr>
      <vt:lpstr>İlginiz için teşekkür ederim!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Links, Ronald</cp:lastModifiedBy>
  <cp:revision>40</cp:revision>
  <dcterms:created xsi:type="dcterms:W3CDTF">2021-02-11T14:15:30Z</dcterms:created>
  <dcterms:modified xsi:type="dcterms:W3CDTF">2021-09-30T13:13:42Z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0x010100F9779495F2B33B469E652710A0C0F712</vt:lpwstr>
  </property>
</Properties>
</file>